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63" r:id="rId3"/>
    <p:sldId id="258" r:id="rId4"/>
    <p:sldId id="259" r:id="rId5"/>
    <p:sldId id="270" r:id="rId6"/>
    <p:sldId id="279" r:id="rId7"/>
    <p:sldId id="285" r:id="rId8"/>
    <p:sldId id="280" r:id="rId9"/>
    <p:sldId id="281" r:id="rId10"/>
    <p:sldId id="260" r:id="rId11"/>
    <p:sldId id="264" r:id="rId12"/>
    <p:sldId id="261" r:id="rId13"/>
    <p:sldId id="266" r:id="rId14"/>
    <p:sldId id="277" r:id="rId15"/>
    <p:sldId id="267" r:id="rId16"/>
    <p:sldId id="278" r:id="rId17"/>
    <p:sldId id="268" r:id="rId18"/>
    <p:sldId id="282" r:id="rId19"/>
    <p:sldId id="283" r:id="rId20"/>
    <p:sldId id="269" r:id="rId21"/>
    <p:sldId id="273" r:id="rId22"/>
    <p:sldId id="271" r:id="rId23"/>
    <p:sldId id="272" r:id="rId24"/>
    <p:sldId id="284" r:id="rId25"/>
    <p:sldId id="286" r:id="rId26"/>
    <p:sldId id="276" r:id="rId27"/>
    <p:sldId id="274" r:id="rId28"/>
    <p:sldId id="275" r:id="rId29"/>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4567"/>
  </p:normalViewPr>
  <p:slideViewPr>
    <p:cSldViewPr snapToGrid="0">
      <p:cViewPr varScale="1">
        <p:scale>
          <a:sx n="33" d="100"/>
          <a:sy n="33" d="100"/>
        </p:scale>
        <p:origin x="32" y="4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0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7">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AB16E2-9EA1-4296-8973-DC02C9E5DAB0}" type="doc">
      <dgm:prSet loTypeId="urn:microsoft.com/office/officeart/2005/8/layout/list1" loCatId="list" qsTypeId="urn:microsoft.com/office/officeart/2005/8/quickstyle/simple4#5" qsCatId="simple" csTypeId="urn:microsoft.com/office/officeart/2005/8/colors/colorful1#5" csCatId="colorful"/>
      <dgm:spPr/>
      <dgm:t>
        <a:bodyPr/>
        <a:lstStyle/>
        <a:p>
          <a:endParaRPr lang="en-US"/>
        </a:p>
      </dgm:t>
    </dgm:pt>
    <dgm:pt modelId="{270EC595-3E90-4EEF-B4F8-D376F41F3F6D}">
      <dgm:prSet/>
      <dgm:spPr/>
      <dgm:t>
        <a:bodyPr/>
        <a:lstStyle/>
        <a:p>
          <a:r>
            <a:rPr lang="nl-BE" dirty="0"/>
            <a:t>Luisteren				Lezen</a:t>
          </a:r>
          <a:endParaRPr lang="en-US" dirty="0"/>
        </a:p>
      </dgm:t>
    </dgm:pt>
    <dgm:pt modelId="{75291947-A727-4ECE-A7D5-161C263EB3C8}" type="parTrans" cxnId="{33F291EF-F210-4DBA-9F81-6B8D78E545F5}">
      <dgm:prSet/>
      <dgm:spPr/>
      <dgm:t>
        <a:bodyPr/>
        <a:lstStyle/>
        <a:p>
          <a:endParaRPr lang="en-US"/>
        </a:p>
      </dgm:t>
    </dgm:pt>
    <dgm:pt modelId="{5F1D3A57-F851-418A-8D91-6240AB153BF4}" type="sibTrans" cxnId="{33F291EF-F210-4DBA-9F81-6B8D78E545F5}">
      <dgm:prSet/>
      <dgm:spPr/>
      <dgm:t>
        <a:bodyPr/>
        <a:lstStyle/>
        <a:p>
          <a:endParaRPr lang="en-US"/>
        </a:p>
      </dgm:t>
    </dgm:pt>
    <dgm:pt modelId="{D4D219D2-32C5-47D6-A95F-FCC2CEB61670}">
      <dgm:prSet/>
      <dgm:spPr/>
      <dgm:t>
        <a:bodyPr/>
        <a:lstStyle/>
        <a:p>
          <a:r>
            <a:rPr lang="nl-BE"/>
            <a:t>Verifiëren				Modereren</a:t>
          </a:r>
          <a:endParaRPr lang="en-US"/>
        </a:p>
      </dgm:t>
    </dgm:pt>
    <dgm:pt modelId="{53BB803A-9C4C-4F86-A230-6C6D0B9E207A}" type="parTrans" cxnId="{8F6BD74D-1AF5-459D-9260-1E337D3B7537}">
      <dgm:prSet/>
      <dgm:spPr/>
      <dgm:t>
        <a:bodyPr/>
        <a:lstStyle/>
        <a:p>
          <a:endParaRPr lang="en-US"/>
        </a:p>
      </dgm:t>
    </dgm:pt>
    <dgm:pt modelId="{EAD5FEE4-884B-4D45-934B-CF54060B600B}" type="sibTrans" cxnId="{8F6BD74D-1AF5-459D-9260-1E337D3B7537}">
      <dgm:prSet/>
      <dgm:spPr/>
      <dgm:t>
        <a:bodyPr/>
        <a:lstStyle/>
        <a:p>
          <a:endParaRPr lang="en-US"/>
        </a:p>
      </dgm:t>
    </dgm:pt>
    <dgm:pt modelId="{1FA64B3A-5E63-49F7-AE19-02CFBB6F49F4}">
      <dgm:prSet/>
      <dgm:spPr/>
      <dgm:t>
        <a:bodyPr/>
        <a:lstStyle/>
        <a:p>
          <a:r>
            <a:rPr lang="nl-BE" dirty="0"/>
            <a:t>Stimuleren			Modelleren</a:t>
          </a:r>
          <a:endParaRPr lang="en-US" dirty="0"/>
        </a:p>
      </dgm:t>
    </dgm:pt>
    <dgm:pt modelId="{62417434-FA4F-4C70-BE06-9BFC945166E2}" type="parTrans" cxnId="{252C25AD-C666-4283-9F1D-5DC7F066DD05}">
      <dgm:prSet/>
      <dgm:spPr/>
      <dgm:t>
        <a:bodyPr/>
        <a:lstStyle/>
        <a:p>
          <a:endParaRPr lang="en-US"/>
        </a:p>
      </dgm:t>
    </dgm:pt>
    <dgm:pt modelId="{7C2794BB-57F8-4653-AD3B-7D071FC32A48}" type="sibTrans" cxnId="{252C25AD-C666-4283-9F1D-5DC7F066DD05}">
      <dgm:prSet/>
      <dgm:spPr/>
      <dgm:t>
        <a:bodyPr/>
        <a:lstStyle/>
        <a:p>
          <a:endParaRPr lang="en-US"/>
        </a:p>
      </dgm:t>
    </dgm:pt>
    <dgm:pt modelId="{944E0992-D22F-41C4-B0AB-B1FB67E1754C}">
      <dgm:prSet/>
      <dgm:spPr/>
      <dgm:t>
        <a:bodyPr/>
        <a:lstStyle/>
        <a:p>
          <a:r>
            <a:rPr lang="nl-BE" dirty="0"/>
            <a:t>Beklemtonen			Verduidelijken</a:t>
          </a:r>
          <a:endParaRPr lang="en-US" dirty="0"/>
        </a:p>
      </dgm:t>
    </dgm:pt>
    <dgm:pt modelId="{058C1B73-63F8-4955-A7C1-F873B5D129E0}" type="parTrans" cxnId="{50909B7B-142A-433F-B985-F3CA3A9046DC}">
      <dgm:prSet/>
      <dgm:spPr/>
      <dgm:t>
        <a:bodyPr/>
        <a:lstStyle/>
        <a:p>
          <a:endParaRPr lang="en-US"/>
        </a:p>
      </dgm:t>
    </dgm:pt>
    <dgm:pt modelId="{C3671A93-0950-42E9-9756-77081EDE2216}" type="sibTrans" cxnId="{50909B7B-142A-433F-B985-F3CA3A9046DC}">
      <dgm:prSet/>
      <dgm:spPr/>
      <dgm:t>
        <a:bodyPr/>
        <a:lstStyle/>
        <a:p>
          <a:endParaRPr lang="en-US"/>
        </a:p>
      </dgm:t>
    </dgm:pt>
    <dgm:pt modelId="{B588A5E4-AFEB-4116-9D74-15F43919DA5F}">
      <dgm:prSet/>
      <dgm:spPr/>
      <dgm:t>
        <a:bodyPr/>
        <a:lstStyle/>
        <a:p>
          <a:r>
            <a:rPr lang="nl-BE" dirty="0"/>
            <a:t>Uitdagen				Uitleggen</a:t>
          </a:r>
          <a:endParaRPr lang="en-US" dirty="0"/>
        </a:p>
      </dgm:t>
    </dgm:pt>
    <dgm:pt modelId="{F279686C-FDEC-44D0-9945-16D5CB4D2DE5}" type="parTrans" cxnId="{F2314C92-73D7-4ABF-AB5E-ABAC7885BB1A}">
      <dgm:prSet/>
      <dgm:spPr/>
      <dgm:t>
        <a:bodyPr/>
        <a:lstStyle/>
        <a:p>
          <a:endParaRPr lang="en-US"/>
        </a:p>
      </dgm:t>
    </dgm:pt>
    <dgm:pt modelId="{0966046F-76EB-44DC-BB41-0B83B71DD9DD}" type="sibTrans" cxnId="{F2314C92-73D7-4ABF-AB5E-ABAC7885BB1A}">
      <dgm:prSet/>
      <dgm:spPr/>
      <dgm:t>
        <a:bodyPr/>
        <a:lstStyle/>
        <a:p>
          <a:endParaRPr lang="en-US"/>
        </a:p>
      </dgm:t>
    </dgm:pt>
    <dgm:pt modelId="{F8DBF781-5904-3447-9B4A-360355F57728}" type="pres">
      <dgm:prSet presAssocID="{C2AB16E2-9EA1-4296-8973-DC02C9E5DAB0}" presName="linear" presStyleCnt="0">
        <dgm:presLayoutVars>
          <dgm:dir/>
          <dgm:animLvl val="lvl"/>
          <dgm:resizeHandles val="exact"/>
        </dgm:presLayoutVars>
      </dgm:prSet>
      <dgm:spPr/>
    </dgm:pt>
    <dgm:pt modelId="{B0F07E1F-3B19-4B4D-A6CD-2F9A1D1F4A31}" type="pres">
      <dgm:prSet presAssocID="{270EC595-3E90-4EEF-B4F8-D376F41F3F6D}" presName="parentLin" presStyleCnt="0"/>
      <dgm:spPr/>
    </dgm:pt>
    <dgm:pt modelId="{A7A990E4-9010-964E-A48E-B20911E93F01}" type="pres">
      <dgm:prSet presAssocID="{270EC595-3E90-4EEF-B4F8-D376F41F3F6D}" presName="parentLeftMargin" presStyleLbl="node1" presStyleIdx="0" presStyleCnt="5"/>
      <dgm:spPr/>
    </dgm:pt>
    <dgm:pt modelId="{DB00266F-41AE-4B41-9451-EE39FD6FAF73}" type="pres">
      <dgm:prSet presAssocID="{270EC595-3E90-4EEF-B4F8-D376F41F3F6D}" presName="parentText" presStyleLbl="node1" presStyleIdx="0" presStyleCnt="5">
        <dgm:presLayoutVars>
          <dgm:chMax val="0"/>
          <dgm:bulletEnabled val="1"/>
        </dgm:presLayoutVars>
      </dgm:prSet>
      <dgm:spPr/>
    </dgm:pt>
    <dgm:pt modelId="{EF92E8DC-F32C-7440-A059-C58783EDF347}" type="pres">
      <dgm:prSet presAssocID="{270EC595-3E90-4EEF-B4F8-D376F41F3F6D}" presName="negativeSpace" presStyleCnt="0"/>
      <dgm:spPr/>
    </dgm:pt>
    <dgm:pt modelId="{B5C6059D-2042-2343-B871-A2149E28F711}" type="pres">
      <dgm:prSet presAssocID="{270EC595-3E90-4EEF-B4F8-D376F41F3F6D}" presName="childText" presStyleLbl="conFgAcc1" presStyleIdx="0" presStyleCnt="5">
        <dgm:presLayoutVars>
          <dgm:bulletEnabled val="1"/>
        </dgm:presLayoutVars>
      </dgm:prSet>
      <dgm:spPr/>
    </dgm:pt>
    <dgm:pt modelId="{843577A7-2BAE-5841-BE5B-FBAF59F8F2DC}" type="pres">
      <dgm:prSet presAssocID="{5F1D3A57-F851-418A-8D91-6240AB153BF4}" presName="spaceBetweenRectangles" presStyleCnt="0"/>
      <dgm:spPr/>
    </dgm:pt>
    <dgm:pt modelId="{E6BE5EF5-D3D6-FA4E-9136-C62053C25043}" type="pres">
      <dgm:prSet presAssocID="{D4D219D2-32C5-47D6-A95F-FCC2CEB61670}" presName="parentLin" presStyleCnt="0"/>
      <dgm:spPr/>
    </dgm:pt>
    <dgm:pt modelId="{6C136240-EFA9-6E43-B19B-BC0E403F2451}" type="pres">
      <dgm:prSet presAssocID="{D4D219D2-32C5-47D6-A95F-FCC2CEB61670}" presName="parentLeftMargin" presStyleLbl="node1" presStyleIdx="0" presStyleCnt="5"/>
      <dgm:spPr/>
    </dgm:pt>
    <dgm:pt modelId="{67711B3B-D4BF-4A47-A77C-E1224AB3677C}" type="pres">
      <dgm:prSet presAssocID="{D4D219D2-32C5-47D6-A95F-FCC2CEB61670}" presName="parentText" presStyleLbl="node1" presStyleIdx="1" presStyleCnt="5">
        <dgm:presLayoutVars>
          <dgm:chMax val="0"/>
          <dgm:bulletEnabled val="1"/>
        </dgm:presLayoutVars>
      </dgm:prSet>
      <dgm:spPr/>
    </dgm:pt>
    <dgm:pt modelId="{F5F7A6DD-2945-274E-9E9A-022C7A840E4F}" type="pres">
      <dgm:prSet presAssocID="{D4D219D2-32C5-47D6-A95F-FCC2CEB61670}" presName="negativeSpace" presStyleCnt="0"/>
      <dgm:spPr/>
    </dgm:pt>
    <dgm:pt modelId="{33BF0F34-DF1D-484C-9ADF-FC99C5410472}" type="pres">
      <dgm:prSet presAssocID="{D4D219D2-32C5-47D6-A95F-FCC2CEB61670}" presName="childText" presStyleLbl="conFgAcc1" presStyleIdx="1" presStyleCnt="5">
        <dgm:presLayoutVars>
          <dgm:bulletEnabled val="1"/>
        </dgm:presLayoutVars>
      </dgm:prSet>
      <dgm:spPr/>
    </dgm:pt>
    <dgm:pt modelId="{49E31350-8FB2-114A-80CF-D5CC48E48BF3}" type="pres">
      <dgm:prSet presAssocID="{EAD5FEE4-884B-4D45-934B-CF54060B600B}" presName="spaceBetweenRectangles" presStyleCnt="0"/>
      <dgm:spPr/>
    </dgm:pt>
    <dgm:pt modelId="{57680348-454A-4041-B838-B4ED4553F628}" type="pres">
      <dgm:prSet presAssocID="{1FA64B3A-5E63-49F7-AE19-02CFBB6F49F4}" presName="parentLin" presStyleCnt="0"/>
      <dgm:spPr/>
    </dgm:pt>
    <dgm:pt modelId="{4411CFAB-5405-2949-A604-D29C2AEEF159}" type="pres">
      <dgm:prSet presAssocID="{1FA64B3A-5E63-49F7-AE19-02CFBB6F49F4}" presName="parentLeftMargin" presStyleLbl="node1" presStyleIdx="1" presStyleCnt="5"/>
      <dgm:spPr/>
    </dgm:pt>
    <dgm:pt modelId="{405E90B5-703E-254F-A45A-069D9F3EACE3}" type="pres">
      <dgm:prSet presAssocID="{1FA64B3A-5E63-49F7-AE19-02CFBB6F49F4}" presName="parentText" presStyleLbl="node1" presStyleIdx="2" presStyleCnt="5">
        <dgm:presLayoutVars>
          <dgm:chMax val="0"/>
          <dgm:bulletEnabled val="1"/>
        </dgm:presLayoutVars>
      </dgm:prSet>
      <dgm:spPr/>
    </dgm:pt>
    <dgm:pt modelId="{879CBB51-CCE1-3847-8295-D69FB7EAA939}" type="pres">
      <dgm:prSet presAssocID="{1FA64B3A-5E63-49F7-AE19-02CFBB6F49F4}" presName="negativeSpace" presStyleCnt="0"/>
      <dgm:spPr/>
    </dgm:pt>
    <dgm:pt modelId="{89A08B85-0080-D347-BBA7-C10FF7F6CF61}" type="pres">
      <dgm:prSet presAssocID="{1FA64B3A-5E63-49F7-AE19-02CFBB6F49F4}" presName="childText" presStyleLbl="conFgAcc1" presStyleIdx="2" presStyleCnt="5">
        <dgm:presLayoutVars>
          <dgm:bulletEnabled val="1"/>
        </dgm:presLayoutVars>
      </dgm:prSet>
      <dgm:spPr/>
    </dgm:pt>
    <dgm:pt modelId="{302E1B98-BF91-0C4F-81F7-B83833A06209}" type="pres">
      <dgm:prSet presAssocID="{7C2794BB-57F8-4653-AD3B-7D071FC32A48}" presName="spaceBetweenRectangles" presStyleCnt="0"/>
      <dgm:spPr/>
    </dgm:pt>
    <dgm:pt modelId="{A24EB92E-6391-8B4B-BAE9-1C3D931361E7}" type="pres">
      <dgm:prSet presAssocID="{944E0992-D22F-41C4-B0AB-B1FB67E1754C}" presName="parentLin" presStyleCnt="0"/>
      <dgm:spPr/>
    </dgm:pt>
    <dgm:pt modelId="{193A8BED-BEB4-5D4D-B2B9-1BA9B5A6CA53}" type="pres">
      <dgm:prSet presAssocID="{944E0992-D22F-41C4-B0AB-B1FB67E1754C}" presName="parentLeftMargin" presStyleLbl="node1" presStyleIdx="2" presStyleCnt="5"/>
      <dgm:spPr/>
    </dgm:pt>
    <dgm:pt modelId="{A2E70E13-FE78-7841-8C5E-48BF83FAA49C}" type="pres">
      <dgm:prSet presAssocID="{944E0992-D22F-41C4-B0AB-B1FB67E1754C}" presName="parentText" presStyleLbl="node1" presStyleIdx="3" presStyleCnt="5">
        <dgm:presLayoutVars>
          <dgm:chMax val="0"/>
          <dgm:bulletEnabled val="1"/>
        </dgm:presLayoutVars>
      </dgm:prSet>
      <dgm:spPr/>
    </dgm:pt>
    <dgm:pt modelId="{D18749F8-24FB-CB47-B31A-371FE9B08A01}" type="pres">
      <dgm:prSet presAssocID="{944E0992-D22F-41C4-B0AB-B1FB67E1754C}" presName="negativeSpace" presStyleCnt="0"/>
      <dgm:spPr/>
    </dgm:pt>
    <dgm:pt modelId="{D08FD6A6-0271-E446-A57E-15BDF350313E}" type="pres">
      <dgm:prSet presAssocID="{944E0992-D22F-41C4-B0AB-B1FB67E1754C}" presName="childText" presStyleLbl="conFgAcc1" presStyleIdx="3" presStyleCnt="5">
        <dgm:presLayoutVars>
          <dgm:bulletEnabled val="1"/>
        </dgm:presLayoutVars>
      </dgm:prSet>
      <dgm:spPr/>
    </dgm:pt>
    <dgm:pt modelId="{06A84517-DEEA-664C-9630-95F04D994ABF}" type="pres">
      <dgm:prSet presAssocID="{C3671A93-0950-42E9-9756-77081EDE2216}" presName="spaceBetweenRectangles" presStyleCnt="0"/>
      <dgm:spPr/>
    </dgm:pt>
    <dgm:pt modelId="{DDF15BAA-94F6-784A-ACDB-9A776E3ACD0E}" type="pres">
      <dgm:prSet presAssocID="{B588A5E4-AFEB-4116-9D74-15F43919DA5F}" presName="parentLin" presStyleCnt="0"/>
      <dgm:spPr/>
    </dgm:pt>
    <dgm:pt modelId="{09DF89B9-FA52-E340-9220-4E59EF86FB08}" type="pres">
      <dgm:prSet presAssocID="{B588A5E4-AFEB-4116-9D74-15F43919DA5F}" presName="parentLeftMargin" presStyleLbl="node1" presStyleIdx="3" presStyleCnt="5"/>
      <dgm:spPr/>
    </dgm:pt>
    <dgm:pt modelId="{8E7C9ECD-7D7C-3446-8331-F373400E10E1}" type="pres">
      <dgm:prSet presAssocID="{B588A5E4-AFEB-4116-9D74-15F43919DA5F}" presName="parentText" presStyleLbl="node1" presStyleIdx="4" presStyleCnt="5">
        <dgm:presLayoutVars>
          <dgm:chMax val="0"/>
          <dgm:bulletEnabled val="1"/>
        </dgm:presLayoutVars>
      </dgm:prSet>
      <dgm:spPr/>
    </dgm:pt>
    <dgm:pt modelId="{E5EF154D-B0D7-344B-BCC5-2EFB02E03FAE}" type="pres">
      <dgm:prSet presAssocID="{B588A5E4-AFEB-4116-9D74-15F43919DA5F}" presName="negativeSpace" presStyleCnt="0"/>
      <dgm:spPr/>
    </dgm:pt>
    <dgm:pt modelId="{51150D0D-8D9A-F445-994D-36E53338837E}" type="pres">
      <dgm:prSet presAssocID="{B588A5E4-AFEB-4116-9D74-15F43919DA5F}" presName="childText" presStyleLbl="conFgAcc1" presStyleIdx="4" presStyleCnt="5">
        <dgm:presLayoutVars>
          <dgm:bulletEnabled val="1"/>
        </dgm:presLayoutVars>
      </dgm:prSet>
      <dgm:spPr/>
    </dgm:pt>
  </dgm:ptLst>
  <dgm:cxnLst>
    <dgm:cxn modelId="{A1ED2A0E-2CF0-E440-8408-7581E1D59569}" type="presOf" srcId="{D4D219D2-32C5-47D6-A95F-FCC2CEB61670}" destId="{67711B3B-D4BF-4A47-A77C-E1224AB3677C}" srcOrd="1" destOrd="0" presId="urn:microsoft.com/office/officeart/2005/8/layout/list1"/>
    <dgm:cxn modelId="{92C67531-D065-6C4A-A499-3869B0ACDC9D}" type="presOf" srcId="{270EC595-3E90-4EEF-B4F8-D376F41F3F6D}" destId="{DB00266F-41AE-4B41-9451-EE39FD6FAF73}" srcOrd="1" destOrd="0" presId="urn:microsoft.com/office/officeart/2005/8/layout/list1"/>
    <dgm:cxn modelId="{BD78AE31-D6B7-5B43-A5BB-7C81425C9F9E}" type="presOf" srcId="{D4D219D2-32C5-47D6-A95F-FCC2CEB61670}" destId="{6C136240-EFA9-6E43-B19B-BC0E403F2451}" srcOrd="0" destOrd="0" presId="urn:microsoft.com/office/officeart/2005/8/layout/list1"/>
    <dgm:cxn modelId="{8F6BD74D-1AF5-459D-9260-1E337D3B7537}" srcId="{C2AB16E2-9EA1-4296-8973-DC02C9E5DAB0}" destId="{D4D219D2-32C5-47D6-A95F-FCC2CEB61670}" srcOrd="1" destOrd="0" parTransId="{53BB803A-9C4C-4F86-A230-6C6D0B9E207A}" sibTransId="{EAD5FEE4-884B-4D45-934B-CF54060B600B}"/>
    <dgm:cxn modelId="{ACFB196F-7BFD-004C-8278-6921A928C3CA}" type="presOf" srcId="{B588A5E4-AFEB-4116-9D74-15F43919DA5F}" destId="{09DF89B9-FA52-E340-9220-4E59EF86FB08}" srcOrd="0" destOrd="0" presId="urn:microsoft.com/office/officeart/2005/8/layout/list1"/>
    <dgm:cxn modelId="{50909B7B-142A-433F-B985-F3CA3A9046DC}" srcId="{C2AB16E2-9EA1-4296-8973-DC02C9E5DAB0}" destId="{944E0992-D22F-41C4-B0AB-B1FB67E1754C}" srcOrd="3" destOrd="0" parTransId="{058C1B73-63F8-4955-A7C1-F873B5D129E0}" sibTransId="{C3671A93-0950-42E9-9756-77081EDE2216}"/>
    <dgm:cxn modelId="{99DD7787-2EC4-A14F-BCF6-3B7208DF538B}" type="presOf" srcId="{B588A5E4-AFEB-4116-9D74-15F43919DA5F}" destId="{8E7C9ECD-7D7C-3446-8331-F373400E10E1}" srcOrd="1" destOrd="0" presId="urn:microsoft.com/office/officeart/2005/8/layout/list1"/>
    <dgm:cxn modelId="{F2314C92-73D7-4ABF-AB5E-ABAC7885BB1A}" srcId="{C2AB16E2-9EA1-4296-8973-DC02C9E5DAB0}" destId="{B588A5E4-AFEB-4116-9D74-15F43919DA5F}" srcOrd="4" destOrd="0" parTransId="{F279686C-FDEC-44D0-9945-16D5CB4D2DE5}" sibTransId="{0966046F-76EB-44DC-BB41-0B83B71DD9DD}"/>
    <dgm:cxn modelId="{12213494-C2F3-0546-A1A4-2B34D9110D03}" type="presOf" srcId="{C2AB16E2-9EA1-4296-8973-DC02C9E5DAB0}" destId="{F8DBF781-5904-3447-9B4A-360355F57728}" srcOrd="0" destOrd="0" presId="urn:microsoft.com/office/officeart/2005/8/layout/list1"/>
    <dgm:cxn modelId="{3A14AE9B-FD16-6549-815D-A41919F7B1DF}" type="presOf" srcId="{944E0992-D22F-41C4-B0AB-B1FB67E1754C}" destId="{A2E70E13-FE78-7841-8C5E-48BF83FAA49C}" srcOrd="1" destOrd="0" presId="urn:microsoft.com/office/officeart/2005/8/layout/list1"/>
    <dgm:cxn modelId="{389AE69F-48D5-AF43-918D-3B5148C57DA0}" type="presOf" srcId="{1FA64B3A-5E63-49F7-AE19-02CFBB6F49F4}" destId="{4411CFAB-5405-2949-A604-D29C2AEEF159}" srcOrd="0" destOrd="0" presId="urn:microsoft.com/office/officeart/2005/8/layout/list1"/>
    <dgm:cxn modelId="{252C25AD-C666-4283-9F1D-5DC7F066DD05}" srcId="{C2AB16E2-9EA1-4296-8973-DC02C9E5DAB0}" destId="{1FA64B3A-5E63-49F7-AE19-02CFBB6F49F4}" srcOrd="2" destOrd="0" parTransId="{62417434-FA4F-4C70-BE06-9BFC945166E2}" sibTransId="{7C2794BB-57F8-4653-AD3B-7D071FC32A48}"/>
    <dgm:cxn modelId="{360722E4-B279-2E4F-96A8-882713A0B344}" type="presOf" srcId="{270EC595-3E90-4EEF-B4F8-D376F41F3F6D}" destId="{A7A990E4-9010-964E-A48E-B20911E93F01}" srcOrd="0" destOrd="0" presId="urn:microsoft.com/office/officeart/2005/8/layout/list1"/>
    <dgm:cxn modelId="{33F291EF-F210-4DBA-9F81-6B8D78E545F5}" srcId="{C2AB16E2-9EA1-4296-8973-DC02C9E5DAB0}" destId="{270EC595-3E90-4EEF-B4F8-D376F41F3F6D}" srcOrd="0" destOrd="0" parTransId="{75291947-A727-4ECE-A7D5-161C263EB3C8}" sibTransId="{5F1D3A57-F851-418A-8D91-6240AB153BF4}"/>
    <dgm:cxn modelId="{DF31C1F2-D42C-DD4E-B079-B36FB47895DD}" type="presOf" srcId="{1FA64B3A-5E63-49F7-AE19-02CFBB6F49F4}" destId="{405E90B5-703E-254F-A45A-069D9F3EACE3}" srcOrd="1" destOrd="0" presId="urn:microsoft.com/office/officeart/2005/8/layout/list1"/>
    <dgm:cxn modelId="{093ECAF5-9D85-0041-8634-A1BD7FFBDB03}" type="presOf" srcId="{944E0992-D22F-41C4-B0AB-B1FB67E1754C}" destId="{193A8BED-BEB4-5D4D-B2B9-1BA9B5A6CA53}" srcOrd="0" destOrd="0" presId="urn:microsoft.com/office/officeart/2005/8/layout/list1"/>
    <dgm:cxn modelId="{71DE22FC-CCEC-AB42-84D2-6B17469ACE11}" type="presParOf" srcId="{F8DBF781-5904-3447-9B4A-360355F57728}" destId="{B0F07E1F-3B19-4B4D-A6CD-2F9A1D1F4A31}" srcOrd="0" destOrd="0" presId="urn:microsoft.com/office/officeart/2005/8/layout/list1"/>
    <dgm:cxn modelId="{677F0795-A8A1-C14B-86EB-219F3F9AA72C}" type="presParOf" srcId="{B0F07E1F-3B19-4B4D-A6CD-2F9A1D1F4A31}" destId="{A7A990E4-9010-964E-A48E-B20911E93F01}" srcOrd="0" destOrd="0" presId="urn:microsoft.com/office/officeart/2005/8/layout/list1"/>
    <dgm:cxn modelId="{75901BE0-1632-7C4C-8F0F-2937EA32FCC7}" type="presParOf" srcId="{B0F07E1F-3B19-4B4D-A6CD-2F9A1D1F4A31}" destId="{DB00266F-41AE-4B41-9451-EE39FD6FAF73}" srcOrd="1" destOrd="0" presId="urn:microsoft.com/office/officeart/2005/8/layout/list1"/>
    <dgm:cxn modelId="{7B720C2F-86A3-5A42-B2DB-BD8E92E6600F}" type="presParOf" srcId="{F8DBF781-5904-3447-9B4A-360355F57728}" destId="{EF92E8DC-F32C-7440-A059-C58783EDF347}" srcOrd="1" destOrd="0" presId="urn:microsoft.com/office/officeart/2005/8/layout/list1"/>
    <dgm:cxn modelId="{7D27A66E-A54B-2445-9199-07860942E69E}" type="presParOf" srcId="{F8DBF781-5904-3447-9B4A-360355F57728}" destId="{B5C6059D-2042-2343-B871-A2149E28F711}" srcOrd="2" destOrd="0" presId="urn:microsoft.com/office/officeart/2005/8/layout/list1"/>
    <dgm:cxn modelId="{B17398DF-E63D-9343-BAD5-EC08BEF1C8C3}" type="presParOf" srcId="{F8DBF781-5904-3447-9B4A-360355F57728}" destId="{843577A7-2BAE-5841-BE5B-FBAF59F8F2DC}" srcOrd="3" destOrd="0" presId="urn:microsoft.com/office/officeart/2005/8/layout/list1"/>
    <dgm:cxn modelId="{BA1E3FAB-341A-9241-B1B5-60A49B9A9793}" type="presParOf" srcId="{F8DBF781-5904-3447-9B4A-360355F57728}" destId="{E6BE5EF5-D3D6-FA4E-9136-C62053C25043}" srcOrd="4" destOrd="0" presId="urn:microsoft.com/office/officeart/2005/8/layout/list1"/>
    <dgm:cxn modelId="{4FFA29F7-147B-A340-9C7F-AB5E688FE41C}" type="presParOf" srcId="{E6BE5EF5-D3D6-FA4E-9136-C62053C25043}" destId="{6C136240-EFA9-6E43-B19B-BC0E403F2451}" srcOrd="0" destOrd="0" presId="urn:microsoft.com/office/officeart/2005/8/layout/list1"/>
    <dgm:cxn modelId="{77936006-CE84-6A48-9F28-5363C41BCF27}" type="presParOf" srcId="{E6BE5EF5-D3D6-FA4E-9136-C62053C25043}" destId="{67711B3B-D4BF-4A47-A77C-E1224AB3677C}" srcOrd="1" destOrd="0" presId="urn:microsoft.com/office/officeart/2005/8/layout/list1"/>
    <dgm:cxn modelId="{CBC7229C-F16B-E14D-945D-678371971EDF}" type="presParOf" srcId="{F8DBF781-5904-3447-9B4A-360355F57728}" destId="{F5F7A6DD-2945-274E-9E9A-022C7A840E4F}" srcOrd="5" destOrd="0" presId="urn:microsoft.com/office/officeart/2005/8/layout/list1"/>
    <dgm:cxn modelId="{7E59DED3-CAD5-DA40-8E44-485C84A51850}" type="presParOf" srcId="{F8DBF781-5904-3447-9B4A-360355F57728}" destId="{33BF0F34-DF1D-484C-9ADF-FC99C5410472}" srcOrd="6" destOrd="0" presId="urn:microsoft.com/office/officeart/2005/8/layout/list1"/>
    <dgm:cxn modelId="{9D3E6B1E-9553-8042-8F93-964124D1F5A3}" type="presParOf" srcId="{F8DBF781-5904-3447-9B4A-360355F57728}" destId="{49E31350-8FB2-114A-80CF-D5CC48E48BF3}" srcOrd="7" destOrd="0" presId="urn:microsoft.com/office/officeart/2005/8/layout/list1"/>
    <dgm:cxn modelId="{75661FA9-9858-714C-ABB2-201148C0D861}" type="presParOf" srcId="{F8DBF781-5904-3447-9B4A-360355F57728}" destId="{57680348-454A-4041-B838-B4ED4553F628}" srcOrd="8" destOrd="0" presId="urn:microsoft.com/office/officeart/2005/8/layout/list1"/>
    <dgm:cxn modelId="{C175F19D-939C-6040-9CB4-A9362B8BEA6B}" type="presParOf" srcId="{57680348-454A-4041-B838-B4ED4553F628}" destId="{4411CFAB-5405-2949-A604-D29C2AEEF159}" srcOrd="0" destOrd="0" presId="urn:microsoft.com/office/officeart/2005/8/layout/list1"/>
    <dgm:cxn modelId="{A0B30DB2-D6E5-B047-885E-49CE33E79B84}" type="presParOf" srcId="{57680348-454A-4041-B838-B4ED4553F628}" destId="{405E90B5-703E-254F-A45A-069D9F3EACE3}" srcOrd="1" destOrd="0" presId="urn:microsoft.com/office/officeart/2005/8/layout/list1"/>
    <dgm:cxn modelId="{178C73C6-012E-2644-A1C5-0FC4B1AB9921}" type="presParOf" srcId="{F8DBF781-5904-3447-9B4A-360355F57728}" destId="{879CBB51-CCE1-3847-8295-D69FB7EAA939}" srcOrd="9" destOrd="0" presId="urn:microsoft.com/office/officeart/2005/8/layout/list1"/>
    <dgm:cxn modelId="{17966F37-DE40-F04B-8A85-64CCF1719FEA}" type="presParOf" srcId="{F8DBF781-5904-3447-9B4A-360355F57728}" destId="{89A08B85-0080-D347-BBA7-C10FF7F6CF61}" srcOrd="10" destOrd="0" presId="urn:microsoft.com/office/officeart/2005/8/layout/list1"/>
    <dgm:cxn modelId="{CE940804-4685-9245-8962-0B2F0E412565}" type="presParOf" srcId="{F8DBF781-5904-3447-9B4A-360355F57728}" destId="{302E1B98-BF91-0C4F-81F7-B83833A06209}" srcOrd="11" destOrd="0" presId="urn:microsoft.com/office/officeart/2005/8/layout/list1"/>
    <dgm:cxn modelId="{B77E5F2E-5C89-8448-B663-B533EFF31531}" type="presParOf" srcId="{F8DBF781-5904-3447-9B4A-360355F57728}" destId="{A24EB92E-6391-8B4B-BAE9-1C3D931361E7}" srcOrd="12" destOrd="0" presId="urn:microsoft.com/office/officeart/2005/8/layout/list1"/>
    <dgm:cxn modelId="{F7A76628-83E3-A54A-983C-6479578AD665}" type="presParOf" srcId="{A24EB92E-6391-8B4B-BAE9-1C3D931361E7}" destId="{193A8BED-BEB4-5D4D-B2B9-1BA9B5A6CA53}" srcOrd="0" destOrd="0" presId="urn:microsoft.com/office/officeart/2005/8/layout/list1"/>
    <dgm:cxn modelId="{016DE8E0-7009-194D-8FDC-33E9F22912F0}" type="presParOf" srcId="{A24EB92E-6391-8B4B-BAE9-1C3D931361E7}" destId="{A2E70E13-FE78-7841-8C5E-48BF83FAA49C}" srcOrd="1" destOrd="0" presId="urn:microsoft.com/office/officeart/2005/8/layout/list1"/>
    <dgm:cxn modelId="{94B88B67-9C03-A24E-AB32-719F7BB34B7E}" type="presParOf" srcId="{F8DBF781-5904-3447-9B4A-360355F57728}" destId="{D18749F8-24FB-CB47-B31A-371FE9B08A01}" srcOrd="13" destOrd="0" presId="urn:microsoft.com/office/officeart/2005/8/layout/list1"/>
    <dgm:cxn modelId="{9DE553E8-775B-114C-8A07-91A742514E7B}" type="presParOf" srcId="{F8DBF781-5904-3447-9B4A-360355F57728}" destId="{D08FD6A6-0271-E446-A57E-15BDF350313E}" srcOrd="14" destOrd="0" presId="urn:microsoft.com/office/officeart/2005/8/layout/list1"/>
    <dgm:cxn modelId="{B848BD2C-18EA-8D4A-8D34-E5C2B5EBEFCA}" type="presParOf" srcId="{F8DBF781-5904-3447-9B4A-360355F57728}" destId="{06A84517-DEEA-664C-9630-95F04D994ABF}" srcOrd="15" destOrd="0" presId="urn:microsoft.com/office/officeart/2005/8/layout/list1"/>
    <dgm:cxn modelId="{941F3C75-D7BE-F440-972E-71E54DB8E061}" type="presParOf" srcId="{F8DBF781-5904-3447-9B4A-360355F57728}" destId="{DDF15BAA-94F6-784A-ACDB-9A776E3ACD0E}" srcOrd="16" destOrd="0" presId="urn:microsoft.com/office/officeart/2005/8/layout/list1"/>
    <dgm:cxn modelId="{D8993CEE-1B41-264C-932B-6F3924C30143}" type="presParOf" srcId="{DDF15BAA-94F6-784A-ACDB-9A776E3ACD0E}" destId="{09DF89B9-FA52-E340-9220-4E59EF86FB08}" srcOrd="0" destOrd="0" presId="urn:microsoft.com/office/officeart/2005/8/layout/list1"/>
    <dgm:cxn modelId="{F6B654FD-A0B4-ED4C-B762-5D520D477F9F}" type="presParOf" srcId="{DDF15BAA-94F6-784A-ACDB-9A776E3ACD0E}" destId="{8E7C9ECD-7D7C-3446-8331-F373400E10E1}" srcOrd="1" destOrd="0" presId="urn:microsoft.com/office/officeart/2005/8/layout/list1"/>
    <dgm:cxn modelId="{792254C4-E142-394B-ABEF-BC83BD3703D5}" type="presParOf" srcId="{F8DBF781-5904-3447-9B4A-360355F57728}" destId="{E5EF154D-B0D7-344B-BCC5-2EFB02E03FAE}" srcOrd="17" destOrd="0" presId="urn:microsoft.com/office/officeart/2005/8/layout/list1"/>
    <dgm:cxn modelId="{65CC76F7-97CD-B040-8E86-05C3BDE99E41}" type="presParOf" srcId="{F8DBF781-5904-3447-9B4A-360355F57728}" destId="{51150D0D-8D9A-F445-994D-36E53338837E}"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129A70-0FE5-41FB-A7BD-320D910A5A2F}" type="doc">
      <dgm:prSet loTypeId="urn:microsoft.com/office/officeart/2005/8/layout/list1" loCatId="list" qsTypeId="urn:microsoft.com/office/officeart/2005/8/quickstyle/simple1#140" qsCatId="simple" csTypeId="urn:microsoft.com/office/officeart/2005/8/colors/accent1_2#102" csCatId="accent1" phldr="1"/>
      <dgm:spPr/>
      <dgm:t>
        <a:bodyPr/>
        <a:lstStyle/>
        <a:p>
          <a:endParaRPr lang="en-US"/>
        </a:p>
      </dgm:t>
    </dgm:pt>
    <dgm:pt modelId="{6A951105-1194-4CCF-9A7F-90CB3D3AB967}">
      <dgm:prSet/>
      <dgm:spPr/>
      <dgm:t>
        <a:bodyPr/>
        <a:lstStyle/>
        <a:p>
          <a:r>
            <a:rPr lang="nl-BE"/>
            <a:t>Homogeen of heterogeen?</a:t>
          </a:r>
          <a:endParaRPr lang="en-US"/>
        </a:p>
      </dgm:t>
    </dgm:pt>
    <dgm:pt modelId="{8D6F8E4B-E603-4C6E-9DE5-DFFCC188109E}" type="parTrans" cxnId="{8A4269E2-9F6A-48A2-98D4-E33BC79D8D8F}">
      <dgm:prSet/>
      <dgm:spPr/>
      <dgm:t>
        <a:bodyPr/>
        <a:lstStyle/>
        <a:p>
          <a:endParaRPr lang="en-US"/>
        </a:p>
      </dgm:t>
    </dgm:pt>
    <dgm:pt modelId="{0A6DB060-D238-4C3A-8B4C-197E0F770BC7}" type="sibTrans" cxnId="{8A4269E2-9F6A-48A2-98D4-E33BC79D8D8F}">
      <dgm:prSet/>
      <dgm:spPr/>
      <dgm:t>
        <a:bodyPr/>
        <a:lstStyle/>
        <a:p>
          <a:endParaRPr lang="en-US"/>
        </a:p>
      </dgm:t>
    </dgm:pt>
    <dgm:pt modelId="{53F557B9-9116-428F-97D3-2A84DE3DF16C}">
      <dgm:prSet/>
      <dgm:spPr/>
      <dgm:t>
        <a:bodyPr/>
        <a:lstStyle/>
        <a:p>
          <a:r>
            <a:rPr lang="nl-BE"/>
            <a:t>Leerlingen kiezen zelf</a:t>
          </a:r>
          <a:endParaRPr lang="en-US"/>
        </a:p>
      </dgm:t>
    </dgm:pt>
    <dgm:pt modelId="{B686930D-CEDE-40D6-9A6A-CB953CD2B317}" type="parTrans" cxnId="{7D93DA46-0976-417F-B0B1-E6C88991A163}">
      <dgm:prSet/>
      <dgm:spPr/>
      <dgm:t>
        <a:bodyPr/>
        <a:lstStyle/>
        <a:p>
          <a:endParaRPr lang="en-US"/>
        </a:p>
      </dgm:t>
    </dgm:pt>
    <dgm:pt modelId="{434DFC57-7102-42E0-8DE4-E0D2756DFF8B}" type="sibTrans" cxnId="{7D93DA46-0976-417F-B0B1-E6C88991A163}">
      <dgm:prSet/>
      <dgm:spPr/>
      <dgm:t>
        <a:bodyPr/>
        <a:lstStyle/>
        <a:p>
          <a:endParaRPr lang="en-US"/>
        </a:p>
      </dgm:t>
    </dgm:pt>
    <dgm:pt modelId="{144A0F22-A8F6-41BC-96C5-7ED630857B7E}">
      <dgm:prSet/>
      <dgm:spPr/>
      <dgm:t>
        <a:bodyPr/>
        <a:lstStyle/>
        <a:p>
          <a:r>
            <a:rPr lang="nl-BE"/>
            <a:t>De leerkracht beslist</a:t>
          </a:r>
          <a:endParaRPr lang="en-US"/>
        </a:p>
      </dgm:t>
    </dgm:pt>
    <dgm:pt modelId="{15F1122C-825E-4E14-9603-3401493BD195}" type="parTrans" cxnId="{5EF6C800-16AE-4294-BCE4-F447AF4573C7}">
      <dgm:prSet/>
      <dgm:spPr/>
      <dgm:t>
        <a:bodyPr/>
        <a:lstStyle/>
        <a:p>
          <a:endParaRPr lang="en-US"/>
        </a:p>
      </dgm:t>
    </dgm:pt>
    <dgm:pt modelId="{596DBE5B-E1AC-428B-9184-A08272A38773}" type="sibTrans" cxnId="{5EF6C800-16AE-4294-BCE4-F447AF4573C7}">
      <dgm:prSet/>
      <dgm:spPr/>
      <dgm:t>
        <a:bodyPr/>
        <a:lstStyle/>
        <a:p>
          <a:endParaRPr lang="en-US"/>
        </a:p>
      </dgm:t>
    </dgm:pt>
    <dgm:pt modelId="{3D083F39-47FB-46D3-9C73-98CB5BAC2742}">
      <dgm:prSet/>
      <dgm:spPr/>
      <dgm:t>
        <a:bodyPr/>
        <a:lstStyle/>
        <a:p>
          <a:r>
            <a:rPr lang="nl-BE"/>
            <a:t>Woordenschatuitbreiding:</a:t>
          </a:r>
          <a:endParaRPr lang="en-US"/>
        </a:p>
      </dgm:t>
    </dgm:pt>
    <dgm:pt modelId="{32E2434E-08D8-4255-BD27-72079E251909}" type="parTrans" cxnId="{9FAC608E-7DA6-4A3B-80CE-8973A9BF0E61}">
      <dgm:prSet/>
      <dgm:spPr/>
      <dgm:t>
        <a:bodyPr/>
        <a:lstStyle/>
        <a:p>
          <a:endParaRPr lang="en-US"/>
        </a:p>
      </dgm:t>
    </dgm:pt>
    <dgm:pt modelId="{808FD603-F22B-4FB9-848F-45C22ABB37AE}" type="sibTrans" cxnId="{9FAC608E-7DA6-4A3B-80CE-8973A9BF0E61}">
      <dgm:prSet/>
      <dgm:spPr/>
      <dgm:t>
        <a:bodyPr/>
        <a:lstStyle/>
        <a:p>
          <a:endParaRPr lang="en-US"/>
        </a:p>
      </dgm:t>
    </dgm:pt>
    <dgm:pt modelId="{3CD3AA55-B988-4176-96FD-4BF58C6069E5}">
      <dgm:prSet/>
      <dgm:spPr/>
      <dgm:t>
        <a:bodyPr/>
        <a:lstStyle/>
        <a:p>
          <a:r>
            <a:rPr lang="nl-BE"/>
            <a:t>Soort …/ … zoekt soort	 	Beter een vogel in de hand…/ …dan tien in de lucht</a:t>
          </a:r>
          <a:endParaRPr lang="en-US"/>
        </a:p>
      </dgm:t>
    </dgm:pt>
    <dgm:pt modelId="{1234C1E3-AB69-4CD7-8B1C-60456AEBF7FE}" type="parTrans" cxnId="{0513E2D1-6DDA-43D0-968F-12275612D686}">
      <dgm:prSet/>
      <dgm:spPr/>
      <dgm:t>
        <a:bodyPr/>
        <a:lstStyle/>
        <a:p>
          <a:endParaRPr lang="en-US"/>
        </a:p>
      </dgm:t>
    </dgm:pt>
    <dgm:pt modelId="{7F70543D-B52E-462C-BF3B-F4E3CD4F4811}" type="sibTrans" cxnId="{0513E2D1-6DDA-43D0-968F-12275612D686}">
      <dgm:prSet/>
      <dgm:spPr/>
      <dgm:t>
        <a:bodyPr/>
        <a:lstStyle/>
        <a:p>
          <a:endParaRPr lang="en-US"/>
        </a:p>
      </dgm:t>
    </dgm:pt>
    <dgm:pt modelId="{AB1C3191-AEBB-43F4-893C-28B2929D6899}">
      <dgm:prSet/>
      <dgm:spPr/>
      <dgm:t>
        <a:bodyPr/>
        <a:lstStyle/>
        <a:p>
          <a:r>
            <a:rPr lang="nl-BE" dirty="0"/>
            <a:t>huis/deur				boeken/rek</a:t>
          </a:r>
          <a:endParaRPr lang="en-US" dirty="0"/>
        </a:p>
      </dgm:t>
    </dgm:pt>
    <dgm:pt modelId="{13D80E6C-CEF2-45D7-9818-73DF09AD2ED9}" type="parTrans" cxnId="{60BE0ABF-03A4-46C6-9C8E-45DE8C872CA1}">
      <dgm:prSet/>
      <dgm:spPr/>
      <dgm:t>
        <a:bodyPr/>
        <a:lstStyle/>
        <a:p>
          <a:endParaRPr lang="en-US"/>
        </a:p>
      </dgm:t>
    </dgm:pt>
    <dgm:pt modelId="{3B53A421-E028-47DD-A65B-CDA3790964A6}" type="sibTrans" cxnId="{60BE0ABF-03A4-46C6-9C8E-45DE8C872CA1}">
      <dgm:prSet/>
      <dgm:spPr/>
      <dgm:t>
        <a:bodyPr/>
        <a:lstStyle/>
        <a:p>
          <a:endParaRPr lang="en-US"/>
        </a:p>
      </dgm:t>
    </dgm:pt>
    <dgm:pt modelId="{93C62E80-1744-45AE-A3CF-7934B77ED2A3}">
      <dgm:prSet/>
      <dgm:spPr/>
      <dgm:t>
        <a:bodyPr/>
        <a:lstStyle/>
        <a:p>
          <a:r>
            <a:rPr lang="nl-BE"/>
            <a:t>dik/corpulent			vernieuwend/innovatief</a:t>
          </a:r>
          <a:endParaRPr lang="en-US"/>
        </a:p>
      </dgm:t>
    </dgm:pt>
    <dgm:pt modelId="{B2CD8D73-7408-4228-AC16-F40DFE56807D}" type="parTrans" cxnId="{BA52647D-0E37-43AF-A6C3-1B3F6CD65B7A}">
      <dgm:prSet/>
      <dgm:spPr/>
      <dgm:t>
        <a:bodyPr/>
        <a:lstStyle/>
        <a:p>
          <a:endParaRPr lang="en-US"/>
        </a:p>
      </dgm:t>
    </dgm:pt>
    <dgm:pt modelId="{3B266717-A52B-4143-846E-DB8E6A976EF5}" type="sibTrans" cxnId="{BA52647D-0E37-43AF-A6C3-1B3F6CD65B7A}">
      <dgm:prSet/>
      <dgm:spPr/>
      <dgm:t>
        <a:bodyPr/>
        <a:lstStyle/>
        <a:p>
          <a:endParaRPr lang="en-US"/>
        </a:p>
      </dgm:t>
    </dgm:pt>
    <dgm:pt modelId="{88A39F71-4837-4BE9-BE4C-17314CBDC411}">
      <dgm:prSet/>
      <dgm:spPr/>
      <dgm:t>
        <a:bodyPr/>
        <a:lstStyle/>
        <a:p>
          <a:r>
            <a:rPr lang="nl-BE" dirty="0"/>
            <a:t>duur/goedkoop			rijk/arm</a:t>
          </a:r>
          <a:endParaRPr lang="en-US" dirty="0"/>
        </a:p>
      </dgm:t>
    </dgm:pt>
    <dgm:pt modelId="{0601A3B3-1144-40ED-8CDB-FCFC970ED22C}" type="parTrans" cxnId="{45F73ABE-72DB-417C-AE74-CB61323A15C2}">
      <dgm:prSet/>
      <dgm:spPr/>
      <dgm:t>
        <a:bodyPr/>
        <a:lstStyle/>
        <a:p>
          <a:endParaRPr lang="en-US"/>
        </a:p>
      </dgm:t>
    </dgm:pt>
    <dgm:pt modelId="{BA45720A-8A02-4D52-A685-C5E896DE428A}" type="sibTrans" cxnId="{45F73ABE-72DB-417C-AE74-CB61323A15C2}">
      <dgm:prSet/>
      <dgm:spPr/>
      <dgm:t>
        <a:bodyPr/>
        <a:lstStyle/>
        <a:p>
          <a:endParaRPr lang="en-US"/>
        </a:p>
      </dgm:t>
    </dgm:pt>
    <dgm:pt modelId="{E505D335-E335-4597-871E-7025A364E05E}">
      <dgm:prSet/>
      <dgm:spPr/>
      <dgm:t>
        <a:bodyPr/>
        <a:lstStyle/>
        <a:p>
          <a:r>
            <a:rPr lang="nl-BE" dirty="0"/>
            <a:t>de tafel/dekken			aan iets aandacht/besteden	</a:t>
          </a:r>
          <a:endParaRPr lang="en-US" dirty="0"/>
        </a:p>
      </dgm:t>
    </dgm:pt>
    <dgm:pt modelId="{529D0C5D-DB88-494A-93D2-0FA91B3C02E0}" type="parTrans" cxnId="{CF9E475A-3ADA-49BB-8831-91E8EF0C853E}">
      <dgm:prSet/>
      <dgm:spPr/>
      <dgm:t>
        <a:bodyPr/>
        <a:lstStyle/>
        <a:p>
          <a:endParaRPr lang="en-US"/>
        </a:p>
      </dgm:t>
    </dgm:pt>
    <dgm:pt modelId="{EE218BED-0093-4F4E-8424-249A1B2DB473}" type="sibTrans" cxnId="{CF9E475A-3ADA-49BB-8831-91E8EF0C853E}">
      <dgm:prSet/>
      <dgm:spPr/>
      <dgm:t>
        <a:bodyPr/>
        <a:lstStyle/>
        <a:p>
          <a:endParaRPr lang="en-US"/>
        </a:p>
      </dgm:t>
    </dgm:pt>
    <dgm:pt modelId="{7D41B832-522F-BB48-AB46-7618D0508B49}">
      <dgm:prSet/>
      <dgm:spPr/>
      <dgm:t>
        <a:bodyPr/>
        <a:lstStyle/>
        <a:p>
          <a:r>
            <a:rPr lang="en-US" dirty="0"/>
            <a:t>…</a:t>
          </a:r>
        </a:p>
      </dgm:t>
    </dgm:pt>
    <dgm:pt modelId="{5C8C6689-CDB1-104D-99DA-5FEA0D697106}" type="parTrans" cxnId="{43764043-9F6E-3649-8739-697B30C4CAC2}">
      <dgm:prSet/>
      <dgm:spPr/>
      <dgm:t>
        <a:bodyPr/>
        <a:lstStyle/>
        <a:p>
          <a:endParaRPr lang="nl-NL"/>
        </a:p>
      </dgm:t>
    </dgm:pt>
    <dgm:pt modelId="{C058F5E8-37BE-C74B-8FC3-35C856C920C0}" type="sibTrans" cxnId="{43764043-9F6E-3649-8739-697B30C4CAC2}">
      <dgm:prSet/>
      <dgm:spPr/>
      <dgm:t>
        <a:bodyPr/>
        <a:lstStyle/>
        <a:p>
          <a:endParaRPr lang="nl-NL"/>
        </a:p>
      </dgm:t>
    </dgm:pt>
    <dgm:pt modelId="{433CC4A7-86DD-6544-BA60-157D8181E680}" type="pres">
      <dgm:prSet presAssocID="{0C129A70-0FE5-41FB-A7BD-320D910A5A2F}" presName="linear" presStyleCnt="0">
        <dgm:presLayoutVars>
          <dgm:dir/>
          <dgm:animLvl val="lvl"/>
          <dgm:resizeHandles val="exact"/>
        </dgm:presLayoutVars>
      </dgm:prSet>
      <dgm:spPr/>
    </dgm:pt>
    <dgm:pt modelId="{9DDB0E86-FF88-F446-BC03-5632B617CFFD}" type="pres">
      <dgm:prSet presAssocID="{6A951105-1194-4CCF-9A7F-90CB3D3AB967}" presName="parentLin" presStyleCnt="0"/>
      <dgm:spPr/>
    </dgm:pt>
    <dgm:pt modelId="{0DE14BEF-CD5B-C041-8094-CF75ACFED4CA}" type="pres">
      <dgm:prSet presAssocID="{6A951105-1194-4CCF-9A7F-90CB3D3AB967}" presName="parentLeftMargin" presStyleLbl="node1" presStyleIdx="0" presStyleCnt="3"/>
      <dgm:spPr/>
    </dgm:pt>
    <dgm:pt modelId="{65CB0A68-7E2F-AD4A-8633-634125479FA4}" type="pres">
      <dgm:prSet presAssocID="{6A951105-1194-4CCF-9A7F-90CB3D3AB967}" presName="parentText" presStyleLbl="node1" presStyleIdx="0" presStyleCnt="3">
        <dgm:presLayoutVars>
          <dgm:chMax val="0"/>
          <dgm:bulletEnabled val="1"/>
        </dgm:presLayoutVars>
      </dgm:prSet>
      <dgm:spPr/>
    </dgm:pt>
    <dgm:pt modelId="{1239ED68-7327-174A-8657-8DE3C69E4E05}" type="pres">
      <dgm:prSet presAssocID="{6A951105-1194-4CCF-9A7F-90CB3D3AB967}" presName="negativeSpace" presStyleCnt="0"/>
      <dgm:spPr/>
    </dgm:pt>
    <dgm:pt modelId="{E3743D58-E5B7-6F4A-AB4C-2111AEBDD232}" type="pres">
      <dgm:prSet presAssocID="{6A951105-1194-4CCF-9A7F-90CB3D3AB967}" presName="childText" presStyleLbl="conFgAcc1" presStyleIdx="0" presStyleCnt="3">
        <dgm:presLayoutVars>
          <dgm:bulletEnabled val="1"/>
        </dgm:presLayoutVars>
      </dgm:prSet>
      <dgm:spPr/>
    </dgm:pt>
    <dgm:pt modelId="{E936335F-85CD-0A4B-B8A4-4A500B6B9741}" type="pres">
      <dgm:prSet presAssocID="{0A6DB060-D238-4C3A-8B4C-197E0F770BC7}" presName="spaceBetweenRectangles" presStyleCnt="0"/>
      <dgm:spPr/>
    </dgm:pt>
    <dgm:pt modelId="{251944D9-8A46-E349-84A2-2736C6C9C8AF}" type="pres">
      <dgm:prSet presAssocID="{53F557B9-9116-428F-97D3-2A84DE3DF16C}" presName="parentLin" presStyleCnt="0"/>
      <dgm:spPr/>
    </dgm:pt>
    <dgm:pt modelId="{62FC99EF-D1D9-B743-AD6A-35D35DDB4BB0}" type="pres">
      <dgm:prSet presAssocID="{53F557B9-9116-428F-97D3-2A84DE3DF16C}" presName="parentLeftMargin" presStyleLbl="node1" presStyleIdx="0" presStyleCnt="3"/>
      <dgm:spPr/>
    </dgm:pt>
    <dgm:pt modelId="{26D22271-C292-7346-834F-C91327A28C65}" type="pres">
      <dgm:prSet presAssocID="{53F557B9-9116-428F-97D3-2A84DE3DF16C}" presName="parentText" presStyleLbl="node1" presStyleIdx="1" presStyleCnt="3">
        <dgm:presLayoutVars>
          <dgm:chMax val="0"/>
          <dgm:bulletEnabled val="1"/>
        </dgm:presLayoutVars>
      </dgm:prSet>
      <dgm:spPr/>
    </dgm:pt>
    <dgm:pt modelId="{E7B455D1-C576-9146-B673-A823B7161A11}" type="pres">
      <dgm:prSet presAssocID="{53F557B9-9116-428F-97D3-2A84DE3DF16C}" presName="negativeSpace" presStyleCnt="0"/>
      <dgm:spPr/>
    </dgm:pt>
    <dgm:pt modelId="{004BECC4-AB6A-234B-9E14-807BBC485155}" type="pres">
      <dgm:prSet presAssocID="{53F557B9-9116-428F-97D3-2A84DE3DF16C}" presName="childText" presStyleLbl="conFgAcc1" presStyleIdx="1" presStyleCnt="3">
        <dgm:presLayoutVars>
          <dgm:bulletEnabled val="1"/>
        </dgm:presLayoutVars>
      </dgm:prSet>
      <dgm:spPr/>
    </dgm:pt>
    <dgm:pt modelId="{5B604CBF-747C-874C-BD05-7C7BB1BDD92F}" type="pres">
      <dgm:prSet presAssocID="{434DFC57-7102-42E0-8DE4-E0D2756DFF8B}" presName="spaceBetweenRectangles" presStyleCnt="0"/>
      <dgm:spPr/>
    </dgm:pt>
    <dgm:pt modelId="{0D9DDE67-2ACA-0A48-A1DA-BCFD4B12BB83}" type="pres">
      <dgm:prSet presAssocID="{144A0F22-A8F6-41BC-96C5-7ED630857B7E}" presName="parentLin" presStyleCnt="0"/>
      <dgm:spPr/>
    </dgm:pt>
    <dgm:pt modelId="{B47DC96C-0976-714E-A47B-01FB32838E47}" type="pres">
      <dgm:prSet presAssocID="{144A0F22-A8F6-41BC-96C5-7ED630857B7E}" presName="parentLeftMargin" presStyleLbl="node1" presStyleIdx="1" presStyleCnt="3"/>
      <dgm:spPr/>
    </dgm:pt>
    <dgm:pt modelId="{0720C6FE-2141-FE48-BD89-E47313BD4975}" type="pres">
      <dgm:prSet presAssocID="{144A0F22-A8F6-41BC-96C5-7ED630857B7E}" presName="parentText" presStyleLbl="node1" presStyleIdx="2" presStyleCnt="3">
        <dgm:presLayoutVars>
          <dgm:chMax val="0"/>
          <dgm:bulletEnabled val="1"/>
        </dgm:presLayoutVars>
      </dgm:prSet>
      <dgm:spPr/>
    </dgm:pt>
    <dgm:pt modelId="{9C395336-B0D0-4949-B8D2-661BF8C8071E}" type="pres">
      <dgm:prSet presAssocID="{144A0F22-A8F6-41BC-96C5-7ED630857B7E}" presName="negativeSpace" presStyleCnt="0"/>
      <dgm:spPr/>
    </dgm:pt>
    <dgm:pt modelId="{A944D139-F406-5941-9ECF-2617BB863F0D}" type="pres">
      <dgm:prSet presAssocID="{144A0F22-A8F6-41BC-96C5-7ED630857B7E}" presName="childText" presStyleLbl="conFgAcc1" presStyleIdx="2" presStyleCnt="3">
        <dgm:presLayoutVars>
          <dgm:bulletEnabled val="1"/>
        </dgm:presLayoutVars>
      </dgm:prSet>
      <dgm:spPr/>
    </dgm:pt>
  </dgm:ptLst>
  <dgm:cxnLst>
    <dgm:cxn modelId="{5EF6C800-16AE-4294-BCE4-F447AF4573C7}" srcId="{0C129A70-0FE5-41FB-A7BD-320D910A5A2F}" destId="{144A0F22-A8F6-41BC-96C5-7ED630857B7E}" srcOrd="2" destOrd="0" parTransId="{15F1122C-825E-4E14-9603-3401493BD195}" sibTransId="{596DBE5B-E1AC-428B-9184-A08272A38773}"/>
    <dgm:cxn modelId="{B441AA14-BDAC-D049-BC47-8BDB73927182}" type="presOf" srcId="{E505D335-E335-4597-871E-7025A364E05E}" destId="{A944D139-F406-5941-9ECF-2617BB863F0D}" srcOrd="0" destOrd="5" presId="urn:microsoft.com/office/officeart/2005/8/layout/list1"/>
    <dgm:cxn modelId="{12237317-9323-D044-8B0D-45A7CA9E1670}" type="presOf" srcId="{6A951105-1194-4CCF-9A7F-90CB3D3AB967}" destId="{65CB0A68-7E2F-AD4A-8633-634125479FA4}" srcOrd="1" destOrd="0" presId="urn:microsoft.com/office/officeart/2005/8/layout/list1"/>
    <dgm:cxn modelId="{2434F81B-C658-2044-A175-C83427B57295}" type="presOf" srcId="{144A0F22-A8F6-41BC-96C5-7ED630857B7E}" destId="{0720C6FE-2141-FE48-BD89-E47313BD4975}" srcOrd="1" destOrd="0" presId="urn:microsoft.com/office/officeart/2005/8/layout/list1"/>
    <dgm:cxn modelId="{5B19F922-9668-0041-8EA2-5F94CD14DCB4}" type="presOf" srcId="{7D41B832-522F-BB48-AB46-7618D0508B49}" destId="{A944D139-F406-5941-9ECF-2617BB863F0D}" srcOrd="0" destOrd="6" presId="urn:microsoft.com/office/officeart/2005/8/layout/list1"/>
    <dgm:cxn modelId="{7D26CE27-595E-3E4E-9201-9065C25CC90D}" type="presOf" srcId="{88A39F71-4837-4BE9-BE4C-17314CBDC411}" destId="{A944D139-F406-5941-9ECF-2617BB863F0D}" srcOrd="0" destOrd="4" presId="urn:microsoft.com/office/officeart/2005/8/layout/list1"/>
    <dgm:cxn modelId="{0E953539-8DDA-0840-AFBB-3EDA76B231C3}" type="presOf" srcId="{3CD3AA55-B988-4176-96FD-4BF58C6069E5}" destId="{A944D139-F406-5941-9ECF-2617BB863F0D}" srcOrd="0" destOrd="1" presId="urn:microsoft.com/office/officeart/2005/8/layout/list1"/>
    <dgm:cxn modelId="{43764043-9F6E-3649-8739-697B30C4CAC2}" srcId="{3D083F39-47FB-46D3-9C73-98CB5BAC2742}" destId="{7D41B832-522F-BB48-AB46-7618D0508B49}" srcOrd="5" destOrd="0" parTransId="{5C8C6689-CDB1-104D-99DA-5FEA0D697106}" sibTransId="{C058F5E8-37BE-C74B-8FC3-35C856C920C0}"/>
    <dgm:cxn modelId="{7D93DA46-0976-417F-B0B1-E6C88991A163}" srcId="{0C129A70-0FE5-41FB-A7BD-320D910A5A2F}" destId="{53F557B9-9116-428F-97D3-2A84DE3DF16C}" srcOrd="1" destOrd="0" parTransId="{B686930D-CEDE-40D6-9A6A-CB953CD2B317}" sibTransId="{434DFC57-7102-42E0-8DE4-E0D2756DFF8B}"/>
    <dgm:cxn modelId="{7786A472-D679-8649-8F97-1AABF8C2990E}" type="presOf" srcId="{6A951105-1194-4CCF-9A7F-90CB3D3AB967}" destId="{0DE14BEF-CD5B-C041-8094-CF75ACFED4CA}" srcOrd="0" destOrd="0" presId="urn:microsoft.com/office/officeart/2005/8/layout/list1"/>
    <dgm:cxn modelId="{CF9E475A-3ADA-49BB-8831-91E8EF0C853E}" srcId="{3D083F39-47FB-46D3-9C73-98CB5BAC2742}" destId="{E505D335-E335-4597-871E-7025A364E05E}" srcOrd="4" destOrd="0" parTransId="{529D0C5D-DB88-494A-93D2-0FA91B3C02E0}" sibTransId="{EE218BED-0093-4F4E-8424-249A1B2DB473}"/>
    <dgm:cxn modelId="{BA52647D-0E37-43AF-A6C3-1B3F6CD65B7A}" srcId="{3D083F39-47FB-46D3-9C73-98CB5BAC2742}" destId="{93C62E80-1744-45AE-A3CF-7934B77ED2A3}" srcOrd="2" destOrd="0" parTransId="{B2CD8D73-7408-4228-AC16-F40DFE56807D}" sibTransId="{3B266717-A52B-4143-846E-DB8E6A976EF5}"/>
    <dgm:cxn modelId="{7EEEE987-0976-F24C-B83C-24F18F0039F6}" type="presOf" srcId="{3D083F39-47FB-46D3-9C73-98CB5BAC2742}" destId="{A944D139-F406-5941-9ECF-2617BB863F0D}" srcOrd="0" destOrd="0" presId="urn:microsoft.com/office/officeart/2005/8/layout/list1"/>
    <dgm:cxn modelId="{9FAC608E-7DA6-4A3B-80CE-8973A9BF0E61}" srcId="{144A0F22-A8F6-41BC-96C5-7ED630857B7E}" destId="{3D083F39-47FB-46D3-9C73-98CB5BAC2742}" srcOrd="0" destOrd="0" parTransId="{32E2434E-08D8-4255-BD27-72079E251909}" sibTransId="{808FD603-F22B-4FB9-848F-45C22ABB37AE}"/>
    <dgm:cxn modelId="{C916F4AC-7564-3343-8624-D405A365266D}" type="presOf" srcId="{93C62E80-1744-45AE-A3CF-7934B77ED2A3}" destId="{A944D139-F406-5941-9ECF-2617BB863F0D}" srcOrd="0" destOrd="3" presId="urn:microsoft.com/office/officeart/2005/8/layout/list1"/>
    <dgm:cxn modelId="{73536CAE-A1CD-1048-8988-44A61FA81962}" type="presOf" srcId="{53F557B9-9116-428F-97D3-2A84DE3DF16C}" destId="{62FC99EF-D1D9-B743-AD6A-35D35DDB4BB0}" srcOrd="0" destOrd="0" presId="urn:microsoft.com/office/officeart/2005/8/layout/list1"/>
    <dgm:cxn modelId="{4310BDB5-3EB3-DC44-9E92-F2C4B33870DC}" type="presOf" srcId="{AB1C3191-AEBB-43F4-893C-28B2929D6899}" destId="{A944D139-F406-5941-9ECF-2617BB863F0D}" srcOrd="0" destOrd="2" presId="urn:microsoft.com/office/officeart/2005/8/layout/list1"/>
    <dgm:cxn modelId="{45F73ABE-72DB-417C-AE74-CB61323A15C2}" srcId="{3D083F39-47FB-46D3-9C73-98CB5BAC2742}" destId="{88A39F71-4837-4BE9-BE4C-17314CBDC411}" srcOrd="3" destOrd="0" parTransId="{0601A3B3-1144-40ED-8CDB-FCFC970ED22C}" sibTransId="{BA45720A-8A02-4D52-A685-C5E896DE428A}"/>
    <dgm:cxn modelId="{60BE0ABF-03A4-46C6-9C8E-45DE8C872CA1}" srcId="{3D083F39-47FB-46D3-9C73-98CB5BAC2742}" destId="{AB1C3191-AEBB-43F4-893C-28B2929D6899}" srcOrd="1" destOrd="0" parTransId="{13D80E6C-CEF2-45D7-9818-73DF09AD2ED9}" sibTransId="{3B53A421-E028-47DD-A65B-CDA3790964A6}"/>
    <dgm:cxn modelId="{1E19DCC6-F5A0-5F4B-8834-D4275D48DAC5}" type="presOf" srcId="{144A0F22-A8F6-41BC-96C5-7ED630857B7E}" destId="{B47DC96C-0976-714E-A47B-01FB32838E47}" srcOrd="0" destOrd="0" presId="urn:microsoft.com/office/officeart/2005/8/layout/list1"/>
    <dgm:cxn modelId="{32E319C9-D5AF-8443-9390-F7F99F681680}" type="presOf" srcId="{0C129A70-0FE5-41FB-A7BD-320D910A5A2F}" destId="{433CC4A7-86DD-6544-BA60-157D8181E680}" srcOrd="0" destOrd="0" presId="urn:microsoft.com/office/officeart/2005/8/layout/list1"/>
    <dgm:cxn modelId="{0513E2D1-6DDA-43D0-968F-12275612D686}" srcId="{3D083F39-47FB-46D3-9C73-98CB5BAC2742}" destId="{3CD3AA55-B988-4176-96FD-4BF58C6069E5}" srcOrd="0" destOrd="0" parTransId="{1234C1E3-AB69-4CD7-8B1C-60456AEBF7FE}" sibTransId="{7F70543D-B52E-462C-BF3B-F4E3CD4F4811}"/>
    <dgm:cxn modelId="{8A4269E2-9F6A-48A2-98D4-E33BC79D8D8F}" srcId="{0C129A70-0FE5-41FB-A7BD-320D910A5A2F}" destId="{6A951105-1194-4CCF-9A7F-90CB3D3AB967}" srcOrd="0" destOrd="0" parTransId="{8D6F8E4B-E603-4C6E-9DE5-DFFCC188109E}" sibTransId="{0A6DB060-D238-4C3A-8B4C-197E0F770BC7}"/>
    <dgm:cxn modelId="{51FD93F0-7172-6C49-B310-C14384C96996}" type="presOf" srcId="{53F557B9-9116-428F-97D3-2A84DE3DF16C}" destId="{26D22271-C292-7346-834F-C91327A28C65}" srcOrd="1" destOrd="0" presId="urn:microsoft.com/office/officeart/2005/8/layout/list1"/>
    <dgm:cxn modelId="{E1B2E65C-4EC9-4A43-8920-C2B84F3DF91C}" type="presParOf" srcId="{433CC4A7-86DD-6544-BA60-157D8181E680}" destId="{9DDB0E86-FF88-F446-BC03-5632B617CFFD}" srcOrd="0" destOrd="0" presId="urn:microsoft.com/office/officeart/2005/8/layout/list1"/>
    <dgm:cxn modelId="{3049EAC0-3A46-8845-89E0-DBE83DDF287C}" type="presParOf" srcId="{9DDB0E86-FF88-F446-BC03-5632B617CFFD}" destId="{0DE14BEF-CD5B-C041-8094-CF75ACFED4CA}" srcOrd="0" destOrd="0" presId="urn:microsoft.com/office/officeart/2005/8/layout/list1"/>
    <dgm:cxn modelId="{031E08B5-C29E-5648-931A-190976C96213}" type="presParOf" srcId="{9DDB0E86-FF88-F446-BC03-5632B617CFFD}" destId="{65CB0A68-7E2F-AD4A-8633-634125479FA4}" srcOrd="1" destOrd="0" presId="urn:microsoft.com/office/officeart/2005/8/layout/list1"/>
    <dgm:cxn modelId="{2FB3E110-F453-B44E-A7DB-65ED0D70ECE6}" type="presParOf" srcId="{433CC4A7-86DD-6544-BA60-157D8181E680}" destId="{1239ED68-7327-174A-8657-8DE3C69E4E05}" srcOrd="1" destOrd="0" presId="urn:microsoft.com/office/officeart/2005/8/layout/list1"/>
    <dgm:cxn modelId="{0B3C7132-CD28-9940-8FA5-CEF0F9981BA6}" type="presParOf" srcId="{433CC4A7-86DD-6544-BA60-157D8181E680}" destId="{E3743D58-E5B7-6F4A-AB4C-2111AEBDD232}" srcOrd="2" destOrd="0" presId="urn:microsoft.com/office/officeart/2005/8/layout/list1"/>
    <dgm:cxn modelId="{63A77617-394F-EE42-AD9C-84F8BEAFEB02}" type="presParOf" srcId="{433CC4A7-86DD-6544-BA60-157D8181E680}" destId="{E936335F-85CD-0A4B-B8A4-4A500B6B9741}" srcOrd="3" destOrd="0" presId="urn:microsoft.com/office/officeart/2005/8/layout/list1"/>
    <dgm:cxn modelId="{02AF41E2-4A00-C14A-BD1D-6E3B69A12C13}" type="presParOf" srcId="{433CC4A7-86DD-6544-BA60-157D8181E680}" destId="{251944D9-8A46-E349-84A2-2736C6C9C8AF}" srcOrd="4" destOrd="0" presId="urn:microsoft.com/office/officeart/2005/8/layout/list1"/>
    <dgm:cxn modelId="{EFC3EB41-89A2-1A4D-9279-EA1DBBC52981}" type="presParOf" srcId="{251944D9-8A46-E349-84A2-2736C6C9C8AF}" destId="{62FC99EF-D1D9-B743-AD6A-35D35DDB4BB0}" srcOrd="0" destOrd="0" presId="urn:microsoft.com/office/officeart/2005/8/layout/list1"/>
    <dgm:cxn modelId="{10B93601-3EC1-7646-ACD1-1065CD29B65B}" type="presParOf" srcId="{251944D9-8A46-E349-84A2-2736C6C9C8AF}" destId="{26D22271-C292-7346-834F-C91327A28C65}" srcOrd="1" destOrd="0" presId="urn:microsoft.com/office/officeart/2005/8/layout/list1"/>
    <dgm:cxn modelId="{07579FFF-340A-2048-997C-A14650234524}" type="presParOf" srcId="{433CC4A7-86DD-6544-BA60-157D8181E680}" destId="{E7B455D1-C576-9146-B673-A823B7161A11}" srcOrd="5" destOrd="0" presId="urn:microsoft.com/office/officeart/2005/8/layout/list1"/>
    <dgm:cxn modelId="{562B02A6-0B0D-E04A-879B-ED5877AE0FF4}" type="presParOf" srcId="{433CC4A7-86DD-6544-BA60-157D8181E680}" destId="{004BECC4-AB6A-234B-9E14-807BBC485155}" srcOrd="6" destOrd="0" presId="urn:microsoft.com/office/officeart/2005/8/layout/list1"/>
    <dgm:cxn modelId="{09C26339-B86A-A940-B709-39EE033A06FC}" type="presParOf" srcId="{433CC4A7-86DD-6544-BA60-157D8181E680}" destId="{5B604CBF-747C-874C-BD05-7C7BB1BDD92F}" srcOrd="7" destOrd="0" presId="urn:microsoft.com/office/officeart/2005/8/layout/list1"/>
    <dgm:cxn modelId="{7BCB6901-4FC8-BF41-849C-E50B5EFE943A}" type="presParOf" srcId="{433CC4A7-86DD-6544-BA60-157D8181E680}" destId="{0D9DDE67-2ACA-0A48-A1DA-BCFD4B12BB83}" srcOrd="8" destOrd="0" presId="urn:microsoft.com/office/officeart/2005/8/layout/list1"/>
    <dgm:cxn modelId="{C03C5723-AA6C-4C40-8ACD-3D64C4471F54}" type="presParOf" srcId="{0D9DDE67-2ACA-0A48-A1DA-BCFD4B12BB83}" destId="{B47DC96C-0976-714E-A47B-01FB32838E47}" srcOrd="0" destOrd="0" presId="urn:microsoft.com/office/officeart/2005/8/layout/list1"/>
    <dgm:cxn modelId="{18C694EB-8F5A-1941-AD71-98930095F650}" type="presParOf" srcId="{0D9DDE67-2ACA-0A48-A1DA-BCFD4B12BB83}" destId="{0720C6FE-2141-FE48-BD89-E47313BD4975}" srcOrd="1" destOrd="0" presId="urn:microsoft.com/office/officeart/2005/8/layout/list1"/>
    <dgm:cxn modelId="{E552AA3E-94C6-D348-9DBB-6998FC418F3D}" type="presParOf" srcId="{433CC4A7-86DD-6544-BA60-157D8181E680}" destId="{9C395336-B0D0-4949-B8D2-661BF8C8071E}" srcOrd="9" destOrd="0" presId="urn:microsoft.com/office/officeart/2005/8/layout/list1"/>
    <dgm:cxn modelId="{6AB9DBCF-1B3A-464C-B3A8-9D82C4761EBA}" type="presParOf" srcId="{433CC4A7-86DD-6544-BA60-157D8181E680}" destId="{A944D139-F406-5941-9ECF-2617BB863F0D}"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664D246-0368-4ABE-904D-63B05B6C895F}" type="doc">
      <dgm:prSet loTypeId="urn:microsoft.com/office/officeart/2005/8/layout/list1" loCatId="list" qsTypeId="urn:microsoft.com/office/officeart/2005/8/quickstyle/simple4#4" qsCatId="simple" csTypeId="urn:microsoft.com/office/officeart/2005/8/colors/colorful2#7" csCatId="colorful" phldr="1"/>
      <dgm:spPr/>
      <dgm:t>
        <a:bodyPr/>
        <a:lstStyle/>
        <a:p>
          <a:endParaRPr lang="en-US"/>
        </a:p>
      </dgm:t>
    </dgm:pt>
    <dgm:pt modelId="{307D0E86-2A13-4C6C-89D9-0CEEDA63EE99}">
      <dgm:prSet/>
      <dgm:spPr/>
      <dgm:t>
        <a:bodyPr/>
        <a:lstStyle/>
        <a:p>
          <a:r>
            <a:rPr lang="nl-BE" b="1"/>
            <a:t>Creatief (schrijven)</a:t>
          </a:r>
          <a:endParaRPr lang="en-US"/>
        </a:p>
      </dgm:t>
    </dgm:pt>
    <dgm:pt modelId="{F1842682-E755-49F5-A515-5A724890C29E}" type="parTrans" cxnId="{E3623462-B1AF-47CB-8993-094677822CE2}">
      <dgm:prSet/>
      <dgm:spPr/>
      <dgm:t>
        <a:bodyPr/>
        <a:lstStyle/>
        <a:p>
          <a:endParaRPr lang="en-US"/>
        </a:p>
      </dgm:t>
    </dgm:pt>
    <dgm:pt modelId="{D7216B34-B759-410B-8FE1-0CD2612AB4E1}" type="sibTrans" cxnId="{E3623462-B1AF-47CB-8993-094677822CE2}">
      <dgm:prSet/>
      <dgm:spPr/>
      <dgm:t>
        <a:bodyPr/>
        <a:lstStyle/>
        <a:p>
          <a:endParaRPr lang="en-US"/>
        </a:p>
      </dgm:t>
    </dgm:pt>
    <dgm:pt modelId="{B4F12B50-3D8C-4FE4-AE0D-6E9AC4C639EC}">
      <dgm:prSet/>
      <dgm:spPr/>
      <dgm:t>
        <a:bodyPr/>
        <a:lstStyle/>
        <a:p>
          <a:r>
            <a:rPr lang="nl-BE"/>
            <a:t>Herschrijf een passage vanuit een ander personage</a:t>
          </a:r>
          <a:endParaRPr lang="en-US"/>
        </a:p>
      </dgm:t>
    </dgm:pt>
    <dgm:pt modelId="{873536CB-2589-454C-B5A8-DFE70E6ED684}" type="parTrans" cxnId="{1C719AC0-A3E1-41FB-B328-D9BF4A55681E}">
      <dgm:prSet/>
      <dgm:spPr/>
      <dgm:t>
        <a:bodyPr/>
        <a:lstStyle/>
        <a:p>
          <a:endParaRPr lang="en-US"/>
        </a:p>
      </dgm:t>
    </dgm:pt>
    <dgm:pt modelId="{DF6A9EE3-7F1F-4026-BD0E-186C8C4C7736}" type="sibTrans" cxnId="{1C719AC0-A3E1-41FB-B328-D9BF4A55681E}">
      <dgm:prSet/>
      <dgm:spPr/>
      <dgm:t>
        <a:bodyPr/>
        <a:lstStyle/>
        <a:p>
          <a:endParaRPr lang="en-US"/>
        </a:p>
      </dgm:t>
    </dgm:pt>
    <dgm:pt modelId="{DADFB8D8-FB20-4628-92FB-96DD5D446678}">
      <dgm:prSet/>
      <dgm:spPr/>
      <dgm:t>
        <a:bodyPr/>
        <a:lstStyle/>
        <a:p>
          <a:r>
            <a:rPr lang="nl-BE"/>
            <a:t>Herschrijf een passage in een andere stijl</a:t>
          </a:r>
          <a:endParaRPr lang="en-US"/>
        </a:p>
      </dgm:t>
    </dgm:pt>
    <dgm:pt modelId="{6BC1B752-E90E-4AEF-8CE5-7A3748390484}" type="parTrans" cxnId="{5EB4335F-5351-4403-A896-E3BB9BBC9ED4}">
      <dgm:prSet/>
      <dgm:spPr/>
      <dgm:t>
        <a:bodyPr/>
        <a:lstStyle/>
        <a:p>
          <a:endParaRPr lang="en-US"/>
        </a:p>
      </dgm:t>
    </dgm:pt>
    <dgm:pt modelId="{C0279574-322D-4452-AEBC-690FFAF98CC6}" type="sibTrans" cxnId="{5EB4335F-5351-4403-A896-E3BB9BBC9ED4}">
      <dgm:prSet/>
      <dgm:spPr/>
      <dgm:t>
        <a:bodyPr/>
        <a:lstStyle/>
        <a:p>
          <a:endParaRPr lang="en-US"/>
        </a:p>
      </dgm:t>
    </dgm:pt>
    <dgm:pt modelId="{986A4107-4809-41CB-8A03-C27D57F47CCE}">
      <dgm:prSet/>
      <dgm:spPr/>
      <dgm:t>
        <a:bodyPr/>
        <a:lstStyle/>
        <a:p>
          <a:r>
            <a:rPr lang="nl-BE"/>
            <a:t>Herschrijf een passage vanuit een andere focus (ik-verhaal -&gt; hij-verhaal)</a:t>
          </a:r>
          <a:endParaRPr lang="en-US"/>
        </a:p>
      </dgm:t>
    </dgm:pt>
    <dgm:pt modelId="{C7578EB4-9FDB-44F1-89A7-1633447FA4B5}" type="parTrans" cxnId="{7E957628-2037-4CD5-8F62-DD18C86471EC}">
      <dgm:prSet/>
      <dgm:spPr/>
      <dgm:t>
        <a:bodyPr/>
        <a:lstStyle/>
        <a:p>
          <a:endParaRPr lang="en-US"/>
        </a:p>
      </dgm:t>
    </dgm:pt>
    <dgm:pt modelId="{23B12349-0CCE-4FD5-87E7-5B0D553BF760}" type="sibTrans" cxnId="{7E957628-2037-4CD5-8F62-DD18C86471EC}">
      <dgm:prSet/>
      <dgm:spPr/>
      <dgm:t>
        <a:bodyPr/>
        <a:lstStyle/>
        <a:p>
          <a:endParaRPr lang="en-US"/>
        </a:p>
      </dgm:t>
    </dgm:pt>
    <dgm:pt modelId="{FB5A3114-9069-41EF-AACF-951BF4AE4AD2}">
      <dgm:prSet/>
      <dgm:spPr/>
      <dgm:t>
        <a:bodyPr/>
        <a:lstStyle/>
        <a:p>
          <a:r>
            <a:rPr lang="nl-BE"/>
            <a:t>…</a:t>
          </a:r>
          <a:endParaRPr lang="en-US"/>
        </a:p>
      </dgm:t>
    </dgm:pt>
    <dgm:pt modelId="{319AF325-12A3-40FD-B833-2728EBF5D00E}" type="parTrans" cxnId="{6C3D0963-0E36-4A86-886C-CF212DC50CCD}">
      <dgm:prSet/>
      <dgm:spPr/>
      <dgm:t>
        <a:bodyPr/>
        <a:lstStyle/>
        <a:p>
          <a:endParaRPr lang="en-US"/>
        </a:p>
      </dgm:t>
    </dgm:pt>
    <dgm:pt modelId="{71CE3BD1-0024-42C9-8DB5-F6E6466264B2}" type="sibTrans" cxnId="{6C3D0963-0E36-4A86-886C-CF212DC50CCD}">
      <dgm:prSet/>
      <dgm:spPr/>
      <dgm:t>
        <a:bodyPr/>
        <a:lstStyle/>
        <a:p>
          <a:endParaRPr lang="en-US"/>
        </a:p>
      </dgm:t>
    </dgm:pt>
    <dgm:pt modelId="{F00D1176-FCB8-42CE-A5E0-2B5D7AD7CE77}">
      <dgm:prSet/>
      <dgm:spPr/>
      <dgm:t>
        <a:bodyPr/>
        <a:lstStyle/>
        <a:p>
          <a:r>
            <a:rPr lang="nl-BE" b="1"/>
            <a:t>Cognitief (schrijven)</a:t>
          </a:r>
          <a:endParaRPr lang="en-US"/>
        </a:p>
      </dgm:t>
    </dgm:pt>
    <dgm:pt modelId="{0B8E504D-BA2C-4275-875D-72012AC2F5FE}" type="parTrans" cxnId="{C32CB69C-1CD8-4FB9-9581-892A302DD021}">
      <dgm:prSet/>
      <dgm:spPr/>
      <dgm:t>
        <a:bodyPr/>
        <a:lstStyle/>
        <a:p>
          <a:endParaRPr lang="en-US"/>
        </a:p>
      </dgm:t>
    </dgm:pt>
    <dgm:pt modelId="{51C17A41-8DB0-44A8-AEAA-CBC3BE6FE3A8}" type="sibTrans" cxnId="{C32CB69C-1CD8-4FB9-9581-892A302DD021}">
      <dgm:prSet/>
      <dgm:spPr/>
      <dgm:t>
        <a:bodyPr/>
        <a:lstStyle/>
        <a:p>
          <a:endParaRPr lang="en-US"/>
        </a:p>
      </dgm:t>
    </dgm:pt>
    <dgm:pt modelId="{5950419C-0889-4162-AB7B-616B95017A36}">
      <dgm:prSet/>
      <dgm:spPr/>
      <dgm:t>
        <a:bodyPr/>
        <a:lstStyle/>
        <a:p>
          <a:r>
            <a:rPr lang="nl-BE" dirty="0"/>
            <a:t>Analyseer de chronologie, spanningsopbouw, motieven, thematiek …</a:t>
          </a:r>
          <a:endParaRPr lang="en-US" dirty="0"/>
        </a:p>
      </dgm:t>
    </dgm:pt>
    <dgm:pt modelId="{8F28B869-1B97-439B-AA18-E927DCF0C27E}" type="parTrans" cxnId="{30E7C6E6-3A18-40DF-ADF0-6BF95639B8AF}">
      <dgm:prSet/>
      <dgm:spPr/>
      <dgm:t>
        <a:bodyPr/>
        <a:lstStyle/>
        <a:p>
          <a:endParaRPr lang="en-US"/>
        </a:p>
      </dgm:t>
    </dgm:pt>
    <dgm:pt modelId="{BF845853-166B-4670-BAD0-0105A62701FC}" type="sibTrans" cxnId="{30E7C6E6-3A18-40DF-ADF0-6BF95639B8AF}">
      <dgm:prSet/>
      <dgm:spPr/>
      <dgm:t>
        <a:bodyPr/>
        <a:lstStyle/>
        <a:p>
          <a:endParaRPr lang="en-US"/>
        </a:p>
      </dgm:t>
    </dgm:pt>
    <dgm:pt modelId="{84C955DC-74FC-42BF-BC77-C6FEB6E20623}">
      <dgm:prSet/>
      <dgm:spPr/>
      <dgm:t>
        <a:bodyPr/>
        <a:lstStyle/>
        <a:p>
          <a:r>
            <a:rPr lang="nl-BE" b="1"/>
            <a:t>Reflectief (schrijven)</a:t>
          </a:r>
          <a:endParaRPr lang="en-US"/>
        </a:p>
      </dgm:t>
    </dgm:pt>
    <dgm:pt modelId="{FBD43282-28C4-4E7B-86F7-2E62EFF01F4E}" type="parTrans" cxnId="{7B84CFA9-DDD5-44E7-AC7A-3244D45E08B8}">
      <dgm:prSet/>
      <dgm:spPr/>
      <dgm:t>
        <a:bodyPr/>
        <a:lstStyle/>
        <a:p>
          <a:endParaRPr lang="en-US"/>
        </a:p>
      </dgm:t>
    </dgm:pt>
    <dgm:pt modelId="{816ADA0D-503D-4BA4-892D-5E1EE424F2D4}" type="sibTrans" cxnId="{7B84CFA9-DDD5-44E7-AC7A-3244D45E08B8}">
      <dgm:prSet/>
      <dgm:spPr/>
      <dgm:t>
        <a:bodyPr/>
        <a:lstStyle/>
        <a:p>
          <a:endParaRPr lang="en-US"/>
        </a:p>
      </dgm:t>
    </dgm:pt>
    <dgm:pt modelId="{6A1577BA-DC1E-42B6-A077-13D478BDADBF}">
      <dgm:prSet/>
      <dgm:spPr/>
      <dgm:t>
        <a:bodyPr/>
        <a:lstStyle/>
        <a:p>
          <a:r>
            <a:rPr lang="nl-BE"/>
            <a:t>Schrijf een reflectie op je leesproces</a:t>
          </a:r>
          <a:endParaRPr lang="en-US"/>
        </a:p>
      </dgm:t>
    </dgm:pt>
    <dgm:pt modelId="{1B8A8607-507E-4227-B47A-A8E42E83F66C}" type="parTrans" cxnId="{760336E1-776E-487D-9CCF-A0B10BD7F7B9}">
      <dgm:prSet/>
      <dgm:spPr/>
      <dgm:t>
        <a:bodyPr/>
        <a:lstStyle/>
        <a:p>
          <a:endParaRPr lang="en-US"/>
        </a:p>
      </dgm:t>
    </dgm:pt>
    <dgm:pt modelId="{573EBFCB-49A4-4110-9436-1DF5157FA511}" type="sibTrans" cxnId="{760336E1-776E-487D-9CCF-A0B10BD7F7B9}">
      <dgm:prSet/>
      <dgm:spPr/>
      <dgm:t>
        <a:bodyPr/>
        <a:lstStyle/>
        <a:p>
          <a:endParaRPr lang="en-US"/>
        </a:p>
      </dgm:t>
    </dgm:pt>
    <dgm:pt modelId="{36793372-89DE-7449-8806-01D6751B917C}">
      <dgm:prSet/>
      <dgm:spPr/>
      <dgm:t>
        <a:bodyPr/>
        <a:lstStyle/>
        <a:p>
          <a:r>
            <a:rPr lang="en-US" dirty="0" err="1"/>
            <a:t>Schrijf</a:t>
          </a:r>
          <a:r>
            <a:rPr lang="en-US" dirty="0"/>
            <a:t> </a:t>
          </a:r>
          <a:r>
            <a:rPr lang="en-US" dirty="0" err="1"/>
            <a:t>een</a:t>
          </a:r>
          <a:r>
            <a:rPr lang="en-US" dirty="0"/>
            <a:t> </a:t>
          </a:r>
          <a:r>
            <a:rPr lang="en-US" dirty="0" err="1"/>
            <a:t>beoordeling</a:t>
          </a:r>
          <a:r>
            <a:rPr lang="en-US" dirty="0"/>
            <a:t> van … (bv. Model van </a:t>
          </a:r>
          <a:r>
            <a:rPr lang="en-US" dirty="0" err="1"/>
            <a:t>Mooij</a:t>
          </a:r>
          <a:r>
            <a:rPr lang="en-US" dirty="0"/>
            <a:t>)</a:t>
          </a:r>
        </a:p>
      </dgm:t>
    </dgm:pt>
    <dgm:pt modelId="{8E880D4F-E88B-A74C-867A-D2D5798891FC}" type="parTrans" cxnId="{7EF17C98-3233-8D4A-A189-A15353D11F54}">
      <dgm:prSet/>
      <dgm:spPr/>
      <dgm:t>
        <a:bodyPr/>
        <a:lstStyle/>
        <a:p>
          <a:endParaRPr lang="nl-NL"/>
        </a:p>
      </dgm:t>
    </dgm:pt>
    <dgm:pt modelId="{91F1B7AA-0F49-1747-AAE7-DEFEF034F484}" type="sibTrans" cxnId="{7EF17C98-3233-8D4A-A189-A15353D11F54}">
      <dgm:prSet/>
      <dgm:spPr/>
      <dgm:t>
        <a:bodyPr/>
        <a:lstStyle/>
        <a:p>
          <a:endParaRPr lang="nl-NL"/>
        </a:p>
      </dgm:t>
    </dgm:pt>
    <dgm:pt modelId="{9C59921C-D46D-814E-8C05-A7889A9B8E25}" type="pres">
      <dgm:prSet presAssocID="{1664D246-0368-4ABE-904D-63B05B6C895F}" presName="linear" presStyleCnt="0">
        <dgm:presLayoutVars>
          <dgm:dir/>
          <dgm:animLvl val="lvl"/>
          <dgm:resizeHandles val="exact"/>
        </dgm:presLayoutVars>
      </dgm:prSet>
      <dgm:spPr/>
    </dgm:pt>
    <dgm:pt modelId="{AD1BFEAF-0A35-6D48-B554-373E7959ED21}" type="pres">
      <dgm:prSet presAssocID="{307D0E86-2A13-4C6C-89D9-0CEEDA63EE99}" presName="parentLin" presStyleCnt="0"/>
      <dgm:spPr/>
    </dgm:pt>
    <dgm:pt modelId="{48C17CED-4F12-AD46-91EF-2AA52889FAA8}" type="pres">
      <dgm:prSet presAssocID="{307D0E86-2A13-4C6C-89D9-0CEEDA63EE99}" presName="parentLeftMargin" presStyleLbl="node1" presStyleIdx="0" presStyleCnt="3"/>
      <dgm:spPr/>
    </dgm:pt>
    <dgm:pt modelId="{23B10FA3-DE43-5A40-B6DE-F462F64F11AC}" type="pres">
      <dgm:prSet presAssocID="{307D0E86-2A13-4C6C-89D9-0CEEDA63EE99}" presName="parentText" presStyleLbl="node1" presStyleIdx="0" presStyleCnt="3">
        <dgm:presLayoutVars>
          <dgm:chMax val="0"/>
          <dgm:bulletEnabled val="1"/>
        </dgm:presLayoutVars>
      </dgm:prSet>
      <dgm:spPr/>
    </dgm:pt>
    <dgm:pt modelId="{0547DE41-7FAF-F34E-8135-5D70303C6CCA}" type="pres">
      <dgm:prSet presAssocID="{307D0E86-2A13-4C6C-89D9-0CEEDA63EE99}" presName="negativeSpace" presStyleCnt="0"/>
      <dgm:spPr/>
    </dgm:pt>
    <dgm:pt modelId="{A0F3DF11-EBC2-334A-9CE7-7075E8852C74}" type="pres">
      <dgm:prSet presAssocID="{307D0E86-2A13-4C6C-89D9-0CEEDA63EE99}" presName="childText" presStyleLbl="conFgAcc1" presStyleIdx="0" presStyleCnt="3">
        <dgm:presLayoutVars>
          <dgm:bulletEnabled val="1"/>
        </dgm:presLayoutVars>
      </dgm:prSet>
      <dgm:spPr/>
    </dgm:pt>
    <dgm:pt modelId="{78639589-C078-514F-AD72-2AD91023528E}" type="pres">
      <dgm:prSet presAssocID="{D7216B34-B759-410B-8FE1-0CD2612AB4E1}" presName="spaceBetweenRectangles" presStyleCnt="0"/>
      <dgm:spPr/>
    </dgm:pt>
    <dgm:pt modelId="{8F455060-B9CB-B645-A7BF-8ED5E0BB4214}" type="pres">
      <dgm:prSet presAssocID="{F00D1176-FCB8-42CE-A5E0-2B5D7AD7CE77}" presName="parentLin" presStyleCnt="0"/>
      <dgm:spPr/>
    </dgm:pt>
    <dgm:pt modelId="{1016D75B-0BE2-1F40-ADFA-7F81F799E61A}" type="pres">
      <dgm:prSet presAssocID="{F00D1176-FCB8-42CE-A5E0-2B5D7AD7CE77}" presName="parentLeftMargin" presStyleLbl="node1" presStyleIdx="0" presStyleCnt="3"/>
      <dgm:spPr/>
    </dgm:pt>
    <dgm:pt modelId="{6909161E-AD3B-B347-AA60-72B12A8D2569}" type="pres">
      <dgm:prSet presAssocID="{F00D1176-FCB8-42CE-A5E0-2B5D7AD7CE77}" presName="parentText" presStyleLbl="node1" presStyleIdx="1" presStyleCnt="3">
        <dgm:presLayoutVars>
          <dgm:chMax val="0"/>
          <dgm:bulletEnabled val="1"/>
        </dgm:presLayoutVars>
      </dgm:prSet>
      <dgm:spPr/>
    </dgm:pt>
    <dgm:pt modelId="{73A4A588-A771-CD4E-AF70-23117495491B}" type="pres">
      <dgm:prSet presAssocID="{F00D1176-FCB8-42CE-A5E0-2B5D7AD7CE77}" presName="negativeSpace" presStyleCnt="0"/>
      <dgm:spPr/>
    </dgm:pt>
    <dgm:pt modelId="{C6202006-1FFB-AC4E-AAA9-A7D1073CC74D}" type="pres">
      <dgm:prSet presAssocID="{F00D1176-FCB8-42CE-A5E0-2B5D7AD7CE77}" presName="childText" presStyleLbl="conFgAcc1" presStyleIdx="1" presStyleCnt="3">
        <dgm:presLayoutVars>
          <dgm:bulletEnabled val="1"/>
        </dgm:presLayoutVars>
      </dgm:prSet>
      <dgm:spPr/>
    </dgm:pt>
    <dgm:pt modelId="{B2FAE415-CB28-0946-A0AB-22D798B2568E}" type="pres">
      <dgm:prSet presAssocID="{51C17A41-8DB0-44A8-AEAA-CBC3BE6FE3A8}" presName="spaceBetweenRectangles" presStyleCnt="0"/>
      <dgm:spPr/>
    </dgm:pt>
    <dgm:pt modelId="{9FF93E7C-330B-354F-8A8D-87F2D39F2930}" type="pres">
      <dgm:prSet presAssocID="{84C955DC-74FC-42BF-BC77-C6FEB6E20623}" presName="parentLin" presStyleCnt="0"/>
      <dgm:spPr/>
    </dgm:pt>
    <dgm:pt modelId="{6F54FB93-EEFF-4A42-8476-1DAE7371983D}" type="pres">
      <dgm:prSet presAssocID="{84C955DC-74FC-42BF-BC77-C6FEB6E20623}" presName="parentLeftMargin" presStyleLbl="node1" presStyleIdx="1" presStyleCnt="3"/>
      <dgm:spPr/>
    </dgm:pt>
    <dgm:pt modelId="{74CF5C01-4A97-ED43-9F9E-916B54081F30}" type="pres">
      <dgm:prSet presAssocID="{84C955DC-74FC-42BF-BC77-C6FEB6E20623}" presName="parentText" presStyleLbl="node1" presStyleIdx="2" presStyleCnt="3">
        <dgm:presLayoutVars>
          <dgm:chMax val="0"/>
          <dgm:bulletEnabled val="1"/>
        </dgm:presLayoutVars>
      </dgm:prSet>
      <dgm:spPr/>
    </dgm:pt>
    <dgm:pt modelId="{4D542BFF-A172-444C-8E3E-E2641480D74B}" type="pres">
      <dgm:prSet presAssocID="{84C955DC-74FC-42BF-BC77-C6FEB6E20623}" presName="negativeSpace" presStyleCnt="0"/>
      <dgm:spPr/>
    </dgm:pt>
    <dgm:pt modelId="{84AD1A41-2DB1-104F-9387-F86EAD14F660}" type="pres">
      <dgm:prSet presAssocID="{84C955DC-74FC-42BF-BC77-C6FEB6E20623}" presName="childText" presStyleLbl="conFgAcc1" presStyleIdx="2" presStyleCnt="3">
        <dgm:presLayoutVars>
          <dgm:bulletEnabled val="1"/>
        </dgm:presLayoutVars>
      </dgm:prSet>
      <dgm:spPr/>
    </dgm:pt>
  </dgm:ptLst>
  <dgm:cxnLst>
    <dgm:cxn modelId="{BF0AF227-3DBB-394E-8111-1E1E19490CE1}" type="presOf" srcId="{307D0E86-2A13-4C6C-89D9-0CEEDA63EE99}" destId="{48C17CED-4F12-AD46-91EF-2AA52889FAA8}" srcOrd="0" destOrd="0" presId="urn:microsoft.com/office/officeart/2005/8/layout/list1"/>
    <dgm:cxn modelId="{7E957628-2037-4CD5-8F62-DD18C86471EC}" srcId="{307D0E86-2A13-4C6C-89D9-0CEEDA63EE99}" destId="{986A4107-4809-41CB-8A03-C27D57F47CCE}" srcOrd="2" destOrd="0" parTransId="{C7578EB4-9FDB-44F1-89A7-1633447FA4B5}" sibTransId="{23B12349-0CCE-4FD5-87E7-5B0D553BF760}"/>
    <dgm:cxn modelId="{13AD0034-AF3E-C14C-B056-5C19C50A8229}" type="presOf" srcId="{1664D246-0368-4ABE-904D-63B05B6C895F}" destId="{9C59921C-D46D-814E-8C05-A7889A9B8E25}" srcOrd="0" destOrd="0" presId="urn:microsoft.com/office/officeart/2005/8/layout/list1"/>
    <dgm:cxn modelId="{5286D15E-F157-934D-91E2-6C55689929C9}" type="presOf" srcId="{FB5A3114-9069-41EF-AACF-951BF4AE4AD2}" destId="{A0F3DF11-EBC2-334A-9CE7-7075E8852C74}" srcOrd="0" destOrd="3" presId="urn:microsoft.com/office/officeart/2005/8/layout/list1"/>
    <dgm:cxn modelId="{5EB4335F-5351-4403-A896-E3BB9BBC9ED4}" srcId="{307D0E86-2A13-4C6C-89D9-0CEEDA63EE99}" destId="{DADFB8D8-FB20-4628-92FB-96DD5D446678}" srcOrd="1" destOrd="0" parTransId="{6BC1B752-E90E-4AEF-8CE5-7A3748390484}" sibTransId="{C0279574-322D-4452-AEBC-690FFAF98CC6}"/>
    <dgm:cxn modelId="{E3623462-B1AF-47CB-8993-094677822CE2}" srcId="{1664D246-0368-4ABE-904D-63B05B6C895F}" destId="{307D0E86-2A13-4C6C-89D9-0CEEDA63EE99}" srcOrd="0" destOrd="0" parTransId="{F1842682-E755-49F5-A515-5A724890C29E}" sibTransId="{D7216B34-B759-410B-8FE1-0CD2612AB4E1}"/>
    <dgm:cxn modelId="{6C3D0963-0E36-4A86-886C-CF212DC50CCD}" srcId="{307D0E86-2A13-4C6C-89D9-0CEEDA63EE99}" destId="{FB5A3114-9069-41EF-AACF-951BF4AE4AD2}" srcOrd="3" destOrd="0" parTransId="{319AF325-12A3-40FD-B833-2728EBF5D00E}" sibTransId="{71CE3BD1-0024-42C9-8DB5-F6E6466264B2}"/>
    <dgm:cxn modelId="{BBAD1886-6B19-854E-A70C-02A5B362A077}" type="presOf" srcId="{DADFB8D8-FB20-4628-92FB-96DD5D446678}" destId="{A0F3DF11-EBC2-334A-9CE7-7075E8852C74}" srcOrd="0" destOrd="1" presId="urn:microsoft.com/office/officeart/2005/8/layout/list1"/>
    <dgm:cxn modelId="{80F66187-B651-EF40-83B6-A4251AEC97CD}" type="presOf" srcId="{84C955DC-74FC-42BF-BC77-C6FEB6E20623}" destId="{74CF5C01-4A97-ED43-9F9E-916B54081F30}" srcOrd="1" destOrd="0" presId="urn:microsoft.com/office/officeart/2005/8/layout/list1"/>
    <dgm:cxn modelId="{7EF17C98-3233-8D4A-A189-A15353D11F54}" srcId="{F00D1176-FCB8-42CE-A5E0-2B5D7AD7CE77}" destId="{36793372-89DE-7449-8806-01D6751B917C}" srcOrd="1" destOrd="0" parTransId="{8E880D4F-E88B-A74C-867A-D2D5798891FC}" sibTransId="{91F1B7AA-0F49-1747-AAE7-DEFEF034F484}"/>
    <dgm:cxn modelId="{70DC119A-C078-5F4E-A280-841B3B97A606}" type="presOf" srcId="{F00D1176-FCB8-42CE-A5E0-2B5D7AD7CE77}" destId="{6909161E-AD3B-B347-AA60-72B12A8D2569}" srcOrd="1" destOrd="0" presId="urn:microsoft.com/office/officeart/2005/8/layout/list1"/>
    <dgm:cxn modelId="{C32CB69C-1CD8-4FB9-9581-892A302DD021}" srcId="{1664D246-0368-4ABE-904D-63B05B6C895F}" destId="{F00D1176-FCB8-42CE-A5E0-2B5D7AD7CE77}" srcOrd="1" destOrd="0" parTransId="{0B8E504D-BA2C-4275-875D-72012AC2F5FE}" sibTransId="{51C17A41-8DB0-44A8-AEAA-CBC3BE6FE3A8}"/>
    <dgm:cxn modelId="{F28BA89D-82C8-C141-B614-A95E33BAAF02}" type="presOf" srcId="{B4F12B50-3D8C-4FE4-AE0D-6E9AC4C639EC}" destId="{A0F3DF11-EBC2-334A-9CE7-7075E8852C74}" srcOrd="0" destOrd="0" presId="urn:microsoft.com/office/officeart/2005/8/layout/list1"/>
    <dgm:cxn modelId="{7B84CFA9-DDD5-44E7-AC7A-3244D45E08B8}" srcId="{1664D246-0368-4ABE-904D-63B05B6C895F}" destId="{84C955DC-74FC-42BF-BC77-C6FEB6E20623}" srcOrd="2" destOrd="0" parTransId="{FBD43282-28C4-4E7B-86F7-2E62EFF01F4E}" sibTransId="{816ADA0D-503D-4BA4-892D-5E1EE424F2D4}"/>
    <dgm:cxn modelId="{6D197DBF-1AD3-4842-8E67-78401CB441B1}" type="presOf" srcId="{986A4107-4809-41CB-8A03-C27D57F47CCE}" destId="{A0F3DF11-EBC2-334A-9CE7-7075E8852C74}" srcOrd="0" destOrd="2" presId="urn:microsoft.com/office/officeart/2005/8/layout/list1"/>
    <dgm:cxn modelId="{1C719AC0-A3E1-41FB-B328-D9BF4A55681E}" srcId="{307D0E86-2A13-4C6C-89D9-0CEEDA63EE99}" destId="{B4F12B50-3D8C-4FE4-AE0D-6E9AC4C639EC}" srcOrd="0" destOrd="0" parTransId="{873536CB-2589-454C-B5A8-DFE70E6ED684}" sibTransId="{DF6A9EE3-7F1F-4026-BD0E-186C8C4C7736}"/>
    <dgm:cxn modelId="{FF18BFC1-E501-1349-AFB8-EF559E5C8A31}" type="presOf" srcId="{6A1577BA-DC1E-42B6-A077-13D478BDADBF}" destId="{84AD1A41-2DB1-104F-9387-F86EAD14F660}" srcOrd="0" destOrd="0" presId="urn:microsoft.com/office/officeart/2005/8/layout/list1"/>
    <dgm:cxn modelId="{F97A5EE0-2110-1C40-AA12-94DD8C009621}" type="presOf" srcId="{307D0E86-2A13-4C6C-89D9-0CEEDA63EE99}" destId="{23B10FA3-DE43-5A40-B6DE-F462F64F11AC}" srcOrd="1" destOrd="0" presId="urn:microsoft.com/office/officeart/2005/8/layout/list1"/>
    <dgm:cxn modelId="{760336E1-776E-487D-9CCF-A0B10BD7F7B9}" srcId="{84C955DC-74FC-42BF-BC77-C6FEB6E20623}" destId="{6A1577BA-DC1E-42B6-A077-13D478BDADBF}" srcOrd="0" destOrd="0" parTransId="{1B8A8607-507E-4227-B47A-A8E42E83F66C}" sibTransId="{573EBFCB-49A4-4110-9436-1DF5157FA511}"/>
    <dgm:cxn modelId="{30E7C6E6-3A18-40DF-ADF0-6BF95639B8AF}" srcId="{F00D1176-FCB8-42CE-A5E0-2B5D7AD7CE77}" destId="{5950419C-0889-4162-AB7B-616B95017A36}" srcOrd="0" destOrd="0" parTransId="{8F28B869-1B97-439B-AA18-E927DCF0C27E}" sibTransId="{BF845853-166B-4670-BAD0-0105A62701FC}"/>
    <dgm:cxn modelId="{627125E8-D766-D24B-96D5-B0B1BD45C18B}" type="presOf" srcId="{36793372-89DE-7449-8806-01D6751B917C}" destId="{C6202006-1FFB-AC4E-AAA9-A7D1073CC74D}" srcOrd="0" destOrd="1" presId="urn:microsoft.com/office/officeart/2005/8/layout/list1"/>
    <dgm:cxn modelId="{8F9905E9-F64F-4C4B-A5D7-46D9D3D5591B}" type="presOf" srcId="{84C955DC-74FC-42BF-BC77-C6FEB6E20623}" destId="{6F54FB93-EEFF-4A42-8476-1DAE7371983D}" srcOrd="0" destOrd="0" presId="urn:microsoft.com/office/officeart/2005/8/layout/list1"/>
    <dgm:cxn modelId="{025429EC-36E2-C241-9544-B6BD56779654}" type="presOf" srcId="{5950419C-0889-4162-AB7B-616B95017A36}" destId="{C6202006-1FFB-AC4E-AAA9-A7D1073CC74D}" srcOrd="0" destOrd="0" presId="urn:microsoft.com/office/officeart/2005/8/layout/list1"/>
    <dgm:cxn modelId="{EC42B4F5-1356-9044-98C3-7CDAAFF1F419}" type="presOf" srcId="{F00D1176-FCB8-42CE-A5E0-2B5D7AD7CE77}" destId="{1016D75B-0BE2-1F40-ADFA-7F81F799E61A}" srcOrd="0" destOrd="0" presId="urn:microsoft.com/office/officeart/2005/8/layout/list1"/>
    <dgm:cxn modelId="{F0DDED04-C80B-624C-BCC7-9137A4E8ABA1}" type="presParOf" srcId="{9C59921C-D46D-814E-8C05-A7889A9B8E25}" destId="{AD1BFEAF-0A35-6D48-B554-373E7959ED21}" srcOrd="0" destOrd="0" presId="urn:microsoft.com/office/officeart/2005/8/layout/list1"/>
    <dgm:cxn modelId="{5811D953-DADB-B646-A9E2-2B12000DFA16}" type="presParOf" srcId="{AD1BFEAF-0A35-6D48-B554-373E7959ED21}" destId="{48C17CED-4F12-AD46-91EF-2AA52889FAA8}" srcOrd="0" destOrd="0" presId="urn:microsoft.com/office/officeart/2005/8/layout/list1"/>
    <dgm:cxn modelId="{540AF995-AD12-0C4A-A591-D38736F10846}" type="presParOf" srcId="{AD1BFEAF-0A35-6D48-B554-373E7959ED21}" destId="{23B10FA3-DE43-5A40-B6DE-F462F64F11AC}" srcOrd="1" destOrd="0" presId="urn:microsoft.com/office/officeart/2005/8/layout/list1"/>
    <dgm:cxn modelId="{6EE3723F-45D7-6C40-9A79-4F5688551F5D}" type="presParOf" srcId="{9C59921C-D46D-814E-8C05-A7889A9B8E25}" destId="{0547DE41-7FAF-F34E-8135-5D70303C6CCA}" srcOrd="1" destOrd="0" presId="urn:microsoft.com/office/officeart/2005/8/layout/list1"/>
    <dgm:cxn modelId="{503FD337-D974-C447-A750-356BB92F3C20}" type="presParOf" srcId="{9C59921C-D46D-814E-8C05-A7889A9B8E25}" destId="{A0F3DF11-EBC2-334A-9CE7-7075E8852C74}" srcOrd="2" destOrd="0" presId="urn:microsoft.com/office/officeart/2005/8/layout/list1"/>
    <dgm:cxn modelId="{649072CC-C4F0-E843-A99D-CB806346F76B}" type="presParOf" srcId="{9C59921C-D46D-814E-8C05-A7889A9B8E25}" destId="{78639589-C078-514F-AD72-2AD91023528E}" srcOrd="3" destOrd="0" presId="urn:microsoft.com/office/officeart/2005/8/layout/list1"/>
    <dgm:cxn modelId="{D4D7F657-8019-9943-A7E7-319E8756243D}" type="presParOf" srcId="{9C59921C-D46D-814E-8C05-A7889A9B8E25}" destId="{8F455060-B9CB-B645-A7BF-8ED5E0BB4214}" srcOrd="4" destOrd="0" presId="urn:microsoft.com/office/officeart/2005/8/layout/list1"/>
    <dgm:cxn modelId="{E31B90AC-966D-EE40-A957-611934329224}" type="presParOf" srcId="{8F455060-B9CB-B645-A7BF-8ED5E0BB4214}" destId="{1016D75B-0BE2-1F40-ADFA-7F81F799E61A}" srcOrd="0" destOrd="0" presId="urn:microsoft.com/office/officeart/2005/8/layout/list1"/>
    <dgm:cxn modelId="{7D03D7F3-2890-D04B-AA43-BD738D9770D2}" type="presParOf" srcId="{8F455060-B9CB-B645-A7BF-8ED5E0BB4214}" destId="{6909161E-AD3B-B347-AA60-72B12A8D2569}" srcOrd="1" destOrd="0" presId="urn:microsoft.com/office/officeart/2005/8/layout/list1"/>
    <dgm:cxn modelId="{C044056B-4226-B347-956D-DDDF93872B9E}" type="presParOf" srcId="{9C59921C-D46D-814E-8C05-A7889A9B8E25}" destId="{73A4A588-A771-CD4E-AF70-23117495491B}" srcOrd="5" destOrd="0" presId="urn:microsoft.com/office/officeart/2005/8/layout/list1"/>
    <dgm:cxn modelId="{D2A76AD6-3F3E-494A-90DF-4EF604FD15A8}" type="presParOf" srcId="{9C59921C-D46D-814E-8C05-A7889A9B8E25}" destId="{C6202006-1FFB-AC4E-AAA9-A7D1073CC74D}" srcOrd="6" destOrd="0" presId="urn:microsoft.com/office/officeart/2005/8/layout/list1"/>
    <dgm:cxn modelId="{CD2DA3B9-6E3C-1D49-8A1E-5D7DC59D527D}" type="presParOf" srcId="{9C59921C-D46D-814E-8C05-A7889A9B8E25}" destId="{B2FAE415-CB28-0946-A0AB-22D798B2568E}" srcOrd="7" destOrd="0" presId="urn:microsoft.com/office/officeart/2005/8/layout/list1"/>
    <dgm:cxn modelId="{DAABC556-53BE-AE4F-8C4E-F6B9C24A46A7}" type="presParOf" srcId="{9C59921C-D46D-814E-8C05-A7889A9B8E25}" destId="{9FF93E7C-330B-354F-8A8D-87F2D39F2930}" srcOrd="8" destOrd="0" presId="urn:microsoft.com/office/officeart/2005/8/layout/list1"/>
    <dgm:cxn modelId="{397C7F40-5EBB-654F-A5A7-C8AA4644C8E0}" type="presParOf" srcId="{9FF93E7C-330B-354F-8A8D-87F2D39F2930}" destId="{6F54FB93-EEFF-4A42-8476-1DAE7371983D}" srcOrd="0" destOrd="0" presId="urn:microsoft.com/office/officeart/2005/8/layout/list1"/>
    <dgm:cxn modelId="{27E38941-B8E9-424F-82F4-EA74A1BCE351}" type="presParOf" srcId="{9FF93E7C-330B-354F-8A8D-87F2D39F2930}" destId="{74CF5C01-4A97-ED43-9F9E-916B54081F30}" srcOrd="1" destOrd="0" presId="urn:microsoft.com/office/officeart/2005/8/layout/list1"/>
    <dgm:cxn modelId="{877C965F-E10E-0946-BB0D-B379528469F2}" type="presParOf" srcId="{9C59921C-D46D-814E-8C05-A7889A9B8E25}" destId="{4D542BFF-A172-444C-8E3E-E2641480D74B}" srcOrd="9" destOrd="0" presId="urn:microsoft.com/office/officeart/2005/8/layout/list1"/>
    <dgm:cxn modelId="{AF6AE4F3-D6D2-C94E-9405-1A619252D6C1}" type="presParOf" srcId="{9C59921C-D46D-814E-8C05-A7889A9B8E25}" destId="{84AD1A41-2DB1-104F-9387-F86EAD14F660}"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A17B93-08FC-4D74-B383-446A26B1B939}" type="doc">
      <dgm:prSet loTypeId="urn:microsoft.com/office/officeart/2005/8/layout/default" loCatId="list" qsTypeId="urn:microsoft.com/office/officeart/2005/8/quickstyle/simple4#1" qsCatId="simple" csTypeId="urn:microsoft.com/office/officeart/2005/8/colors/colorful1#1" csCatId="colorful"/>
      <dgm:spPr/>
      <dgm:t>
        <a:bodyPr/>
        <a:lstStyle/>
        <a:p>
          <a:endParaRPr lang="en-US"/>
        </a:p>
      </dgm:t>
    </dgm:pt>
    <dgm:pt modelId="{E84C5CFD-9988-4B82-BBE4-CAC9425F6043}">
      <dgm:prSet/>
      <dgm:spPr/>
      <dgm:t>
        <a:bodyPr/>
        <a:lstStyle/>
        <a:p>
          <a:r>
            <a:rPr lang="nl-BE"/>
            <a:t>Beleving</a:t>
          </a:r>
          <a:endParaRPr lang="en-US"/>
        </a:p>
      </dgm:t>
    </dgm:pt>
    <dgm:pt modelId="{B1D75F92-D801-4C48-9C79-C64E2793FC41}" type="parTrans" cxnId="{85B35ED5-6E00-4197-87E5-B71554C60B98}">
      <dgm:prSet/>
      <dgm:spPr/>
      <dgm:t>
        <a:bodyPr/>
        <a:lstStyle/>
        <a:p>
          <a:endParaRPr lang="en-US"/>
        </a:p>
      </dgm:t>
    </dgm:pt>
    <dgm:pt modelId="{F4714ADC-11A2-42E1-926A-753288FD8FBF}" type="sibTrans" cxnId="{85B35ED5-6E00-4197-87E5-B71554C60B98}">
      <dgm:prSet/>
      <dgm:spPr/>
      <dgm:t>
        <a:bodyPr/>
        <a:lstStyle/>
        <a:p>
          <a:endParaRPr lang="en-US"/>
        </a:p>
      </dgm:t>
    </dgm:pt>
    <dgm:pt modelId="{83A8463A-6942-4762-8ABE-4949E67642C8}">
      <dgm:prSet/>
      <dgm:spPr/>
      <dgm:t>
        <a:bodyPr/>
        <a:lstStyle/>
        <a:p>
          <a:r>
            <a:rPr lang="nl-BE"/>
            <a:t>Interpretatie</a:t>
          </a:r>
          <a:endParaRPr lang="en-US"/>
        </a:p>
      </dgm:t>
    </dgm:pt>
    <dgm:pt modelId="{9DB9114C-70F2-4A58-AB22-F242D04F2A3C}" type="parTrans" cxnId="{2DDF1894-EBDF-46C7-81A9-3C6646A7E2C3}">
      <dgm:prSet/>
      <dgm:spPr/>
      <dgm:t>
        <a:bodyPr/>
        <a:lstStyle/>
        <a:p>
          <a:endParaRPr lang="en-US"/>
        </a:p>
      </dgm:t>
    </dgm:pt>
    <dgm:pt modelId="{B7219A08-0B4B-4611-9B66-99EADECC5DA9}" type="sibTrans" cxnId="{2DDF1894-EBDF-46C7-81A9-3C6646A7E2C3}">
      <dgm:prSet/>
      <dgm:spPr/>
      <dgm:t>
        <a:bodyPr/>
        <a:lstStyle/>
        <a:p>
          <a:endParaRPr lang="en-US"/>
        </a:p>
      </dgm:t>
    </dgm:pt>
    <dgm:pt modelId="{C2804C3F-FEF9-4EC6-882C-EAE011B97F77}">
      <dgm:prSet/>
      <dgm:spPr/>
      <dgm:t>
        <a:bodyPr/>
        <a:lstStyle/>
        <a:p>
          <a:r>
            <a:rPr lang="nl-BE"/>
            <a:t>Analyse</a:t>
          </a:r>
          <a:endParaRPr lang="en-US"/>
        </a:p>
      </dgm:t>
    </dgm:pt>
    <dgm:pt modelId="{AD74F96F-00D3-4ECD-A992-2B1FDC4E507E}" type="parTrans" cxnId="{17B0A252-4DF1-440B-BBF9-542CAD4F7AD8}">
      <dgm:prSet/>
      <dgm:spPr/>
      <dgm:t>
        <a:bodyPr/>
        <a:lstStyle/>
        <a:p>
          <a:endParaRPr lang="en-US"/>
        </a:p>
      </dgm:t>
    </dgm:pt>
    <dgm:pt modelId="{61BAE162-42A5-4277-8D9D-57FFDE19FA74}" type="sibTrans" cxnId="{17B0A252-4DF1-440B-BBF9-542CAD4F7AD8}">
      <dgm:prSet/>
      <dgm:spPr/>
      <dgm:t>
        <a:bodyPr/>
        <a:lstStyle/>
        <a:p>
          <a:endParaRPr lang="en-US"/>
        </a:p>
      </dgm:t>
    </dgm:pt>
    <dgm:pt modelId="{70E9E21C-4A04-4B4B-81AF-56238EFAB8C6}">
      <dgm:prSet/>
      <dgm:spPr/>
      <dgm:t>
        <a:bodyPr/>
        <a:lstStyle/>
        <a:p>
          <a:r>
            <a:rPr lang="nl-BE"/>
            <a:t>Beoordeling</a:t>
          </a:r>
          <a:endParaRPr lang="en-US"/>
        </a:p>
      </dgm:t>
    </dgm:pt>
    <dgm:pt modelId="{F0FDB023-9C2F-441D-AAC1-4C1A0C0EC9EF}" type="parTrans" cxnId="{DCC6C27F-14F4-4BCE-ACB2-2C3F645690B4}">
      <dgm:prSet/>
      <dgm:spPr/>
      <dgm:t>
        <a:bodyPr/>
        <a:lstStyle/>
        <a:p>
          <a:endParaRPr lang="en-US"/>
        </a:p>
      </dgm:t>
    </dgm:pt>
    <dgm:pt modelId="{4031E5E0-2A97-4C0F-8987-86816461A02E}" type="sibTrans" cxnId="{DCC6C27F-14F4-4BCE-ACB2-2C3F645690B4}">
      <dgm:prSet/>
      <dgm:spPr/>
      <dgm:t>
        <a:bodyPr/>
        <a:lstStyle/>
        <a:p>
          <a:endParaRPr lang="en-US"/>
        </a:p>
      </dgm:t>
    </dgm:pt>
    <dgm:pt modelId="{13DBA3F9-62F1-479C-8CB4-A678E68EDBCF}">
      <dgm:prSet/>
      <dgm:spPr/>
      <dgm:t>
        <a:bodyPr/>
        <a:lstStyle/>
        <a:p>
          <a:r>
            <a:rPr lang="nl-BE"/>
            <a:t>Discussie</a:t>
          </a:r>
          <a:endParaRPr lang="en-US"/>
        </a:p>
      </dgm:t>
    </dgm:pt>
    <dgm:pt modelId="{F842D826-013B-4D6E-9B79-4EEBB7AD1E28}" type="parTrans" cxnId="{7648F41F-0779-4292-AA99-C21EEB30C097}">
      <dgm:prSet/>
      <dgm:spPr/>
      <dgm:t>
        <a:bodyPr/>
        <a:lstStyle/>
        <a:p>
          <a:endParaRPr lang="en-US"/>
        </a:p>
      </dgm:t>
    </dgm:pt>
    <dgm:pt modelId="{FC253A60-FCE5-4E76-8B13-66B38C1E9DA6}" type="sibTrans" cxnId="{7648F41F-0779-4292-AA99-C21EEB30C097}">
      <dgm:prSet/>
      <dgm:spPr/>
      <dgm:t>
        <a:bodyPr/>
        <a:lstStyle/>
        <a:p>
          <a:endParaRPr lang="en-US"/>
        </a:p>
      </dgm:t>
    </dgm:pt>
    <dgm:pt modelId="{B4D2AD9A-86F5-0E46-8073-E05EAFAAA354}" type="pres">
      <dgm:prSet presAssocID="{C2A17B93-08FC-4D74-B383-446A26B1B939}" presName="diagram" presStyleCnt="0">
        <dgm:presLayoutVars>
          <dgm:dir/>
          <dgm:resizeHandles val="exact"/>
        </dgm:presLayoutVars>
      </dgm:prSet>
      <dgm:spPr/>
    </dgm:pt>
    <dgm:pt modelId="{20BBB2CA-CCC9-EC42-A03C-1B56F2BBC6C8}" type="pres">
      <dgm:prSet presAssocID="{E84C5CFD-9988-4B82-BBE4-CAC9425F6043}" presName="node" presStyleLbl="node1" presStyleIdx="0" presStyleCnt="5">
        <dgm:presLayoutVars>
          <dgm:bulletEnabled val="1"/>
        </dgm:presLayoutVars>
      </dgm:prSet>
      <dgm:spPr/>
    </dgm:pt>
    <dgm:pt modelId="{92B5EE91-6119-4941-883D-F4E14D01E458}" type="pres">
      <dgm:prSet presAssocID="{F4714ADC-11A2-42E1-926A-753288FD8FBF}" presName="sibTrans" presStyleCnt="0"/>
      <dgm:spPr/>
    </dgm:pt>
    <dgm:pt modelId="{5173A71A-F0B7-2943-9868-4FC5C5520049}" type="pres">
      <dgm:prSet presAssocID="{83A8463A-6942-4762-8ABE-4949E67642C8}" presName="node" presStyleLbl="node1" presStyleIdx="1" presStyleCnt="5">
        <dgm:presLayoutVars>
          <dgm:bulletEnabled val="1"/>
        </dgm:presLayoutVars>
      </dgm:prSet>
      <dgm:spPr/>
    </dgm:pt>
    <dgm:pt modelId="{7B3B1952-5DBB-0D43-962C-FB4864A591EE}" type="pres">
      <dgm:prSet presAssocID="{B7219A08-0B4B-4611-9B66-99EADECC5DA9}" presName="sibTrans" presStyleCnt="0"/>
      <dgm:spPr/>
    </dgm:pt>
    <dgm:pt modelId="{B8D1D8EA-86EA-3A4D-B824-0753D60068D5}" type="pres">
      <dgm:prSet presAssocID="{C2804C3F-FEF9-4EC6-882C-EAE011B97F77}" presName="node" presStyleLbl="node1" presStyleIdx="2" presStyleCnt="5">
        <dgm:presLayoutVars>
          <dgm:bulletEnabled val="1"/>
        </dgm:presLayoutVars>
      </dgm:prSet>
      <dgm:spPr/>
    </dgm:pt>
    <dgm:pt modelId="{A9F2DCF7-9824-B04B-9EA5-E440BF8CC0AF}" type="pres">
      <dgm:prSet presAssocID="{61BAE162-42A5-4277-8D9D-57FFDE19FA74}" presName="sibTrans" presStyleCnt="0"/>
      <dgm:spPr/>
    </dgm:pt>
    <dgm:pt modelId="{31B31118-9522-704B-B664-CCA0574C03C8}" type="pres">
      <dgm:prSet presAssocID="{70E9E21C-4A04-4B4B-81AF-56238EFAB8C6}" presName="node" presStyleLbl="node1" presStyleIdx="3" presStyleCnt="5">
        <dgm:presLayoutVars>
          <dgm:bulletEnabled val="1"/>
        </dgm:presLayoutVars>
      </dgm:prSet>
      <dgm:spPr/>
    </dgm:pt>
    <dgm:pt modelId="{B23B48A8-837B-6544-A66C-4EE91A7A3BF1}" type="pres">
      <dgm:prSet presAssocID="{4031E5E0-2A97-4C0F-8987-86816461A02E}" presName="sibTrans" presStyleCnt="0"/>
      <dgm:spPr/>
    </dgm:pt>
    <dgm:pt modelId="{81E68F85-E625-C940-9CAA-7C42E92CA606}" type="pres">
      <dgm:prSet presAssocID="{13DBA3F9-62F1-479C-8CB4-A678E68EDBCF}" presName="node" presStyleLbl="node1" presStyleIdx="4" presStyleCnt="5">
        <dgm:presLayoutVars>
          <dgm:bulletEnabled val="1"/>
        </dgm:presLayoutVars>
      </dgm:prSet>
      <dgm:spPr/>
    </dgm:pt>
  </dgm:ptLst>
  <dgm:cxnLst>
    <dgm:cxn modelId="{7648F41F-0779-4292-AA99-C21EEB30C097}" srcId="{C2A17B93-08FC-4D74-B383-446A26B1B939}" destId="{13DBA3F9-62F1-479C-8CB4-A678E68EDBCF}" srcOrd="4" destOrd="0" parTransId="{F842D826-013B-4D6E-9B79-4EEBB7AD1E28}" sibTransId="{FC253A60-FCE5-4E76-8B13-66B38C1E9DA6}"/>
    <dgm:cxn modelId="{7691E96B-3C31-7446-94F7-7AB1C8BD6072}" type="presOf" srcId="{C2A17B93-08FC-4D74-B383-446A26B1B939}" destId="{B4D2AD9A-86F5-0E46-8073-E05EAFAAA354}" srcOrd="0" destOrd="0" presId="urn:microsoft.com/office/officeart/2005/8/layout/default"/>
    <dgm:cxn modelId="{17B0A252-4DF1-440B-BBF9-542CAD4F7AD8}" srcId="{C2A17B93-08FC-4D74-B383-446A26B1B939}" destId="{C2804C3F-FEF9-4EC6-882C-EAE011B97F77}" srcOrd="2" destOrd="0" parTransId="{AD74F96F-00D3-4ECD-A992-2B1FDC4E507E}" sibTransId="{61BAE162-42A5-4277-8D9D-57FFDE19FA74}"/>
    <dgm:cxn modelId="{DCC6C27F-14F4-4BCE-ACB2-2C3F645690B4}" srcId="{C2A17B93-08FC-4D74-B383-446A26B1B939}" destId="{70E9E21C-4A04-4B4B-81AF-56238EFAB8C6}" srcOrd="3" destOrd="0" parTransId="{F0FDB023-9C2F-441D-AAC1-4C1A0C0EC9EF}" sibTransId="{4031E5E0-2A97-4C0F-8987-86816461A02E}"/>
    <dgm:cxn modelId="{2DDF1894-EBDF-46C7-81A9-3C6646A7E2C3}" srcId="{C2A17B93-08FC-4D74-B383-446A26B1B939}" destId="{83A8463A-6942-4762-8ABE-4949E67642C8}" srcOrd="1" destOrd="0" parTransId="{9DB9114C-70F2-4A58-AB22-F242D04F2A3C}" sibTransId="{B7219A08-0B4B-4611-9B66-99EADECC5DA9}"/>
    <dgm:cxn modelId="{910101BC-49E7-D64C-8D37-1C5FE1A534D1}" type="presOf" srcId="{C2804C3F-FEF9-4EC6-882C-EAE011B97F77}" destId="{B8D1D8EA-86EA-3A4D-B824-0753D60068D5}" srcOrd="0" destOrd="0" presId="urn:microsoft.com/office/officeart/2005/8/layout/default"/>
    <dgm:cxn modelId="{C7DD3DC8-E419-8846-8953-24E421316A5A}" type="presOf" srcId="{13DBA3F9-62F1-479C-8CB4-A678E68EDBCF}" destId="{81E68F85-E625-C940-9CAA-7C42E92CA606}" srcOrd="0" destOrd="0" presId="urn:microsoft.com/office/officeart/2005/8/layout/default"/>
    <dgm:cxn modelId="{975784D3-34AA-2042-A2C9-3443802902E4}" type="presOf" srcId="{70E9E21C-4A04-4B4B-81AF-56238EFAB8C6}" destId="{31B31118-9522-704B-B664-CCA0574C03C8}" srcOrd="0" destOrd="0" presId="urn:microsoft.com/office/officeart/2005/8/layout/default"/>
    <dgm:cxn modelId="{85B35ED5-6E00-4197-87E5-B71554C60B98}" srcId="{C2A17B93-08FC-4D74-B383-446A26B1B939}" destId="{E84C5CFD-9988-4B82-BBE4-CAC9425F6043}" srcOrd="0" destOrd="0" parTransId="{B1D75F92-D801-4C48-9C79-C64E2793FC41}" sibTransId="{F4714ADC-11A2-42E1-926A-753288FD8FBF}"/>
    <dgm:cxn modelId="{9780D8D7-011F-0349-B196-AD1FF5227DD9}" type="presOf" srcId="{83A8463A-6942-4762-8ABE-4949E67642C8}" destId="{5173A71A-F0B7-2943-9868-4FC5C5520049}" srcOrd="0" destOrd="0" presId="urn:microsoft.com/office/officeart/2005/8/layout/default"/>
    <dgm:cxn modelId="{1D35A8D9-6876-F149-B061-577188392F53}" type="presOf" srcId="{E84C5CFD-9988-4B82-BBE4-CAC9425F6043}" destId="{20BBB2CA-CCC9-EC42-A03C-1B56F2BBC6C8}" srcOrd="0" destOrd="0" presId="urn:microsoft.com/office/officeart/2005/8/layout/default"/>
    <dgm:cxn modelId="{19FC811F-1B1C-2944-9BBC-506AE695FC33}" type="presParOf" srcId="{B4D2AD9A-86F5-0E46-8073-E05EAFAAA354}" destId="{20BBB2CA-CCC9-EC42-A03C-1B56F2BBC6C8}" srcOrd="0" destOrd="0" presId="urn:microsoft.com/office/officeart/2005/8/layout/default"/>
    <dgm:cxn modelId="{FF0FCE71-5ECC-AA44-9A83-0CFB2B118D8F}" type="presParOf" srcId="{B4D2AD9A-86F5-0E46-8073-E05EAFAAA354}" destId="{92B5EE91-6119-4941-883D-F4E14D01E458}" srcOrd="1" destOrd="0" presId="urn:microsoft.com/office/officeart/2005/8/layout/default"/>
    <dgm:cxn modelId="{1CD69DA8-C6D3-4D4A-AA1B-48755AB2AD11}" type="presParOf" srcId="{B4D2AD9A-86F5-0E46-8073-E05EAFAAA354}" destId="{5173A71A-F0B7-2943-9868-4FC5C5520049}" srcOrd="2" destOrd="0" presId="urn:microsoft.com/office/officeart/2005/8/layout/default"/>
    <dgm:cxn modelId="{DE4CD7CC-3043-0D43-892A-5A5A66B2E3BE}" type="presParOf" srcId="{B4D2AD9A-86F5-0E46-8073-E05EAFAAA354}" destId="{7B3B1952-5DBB-0D43-962C-FB4864A591EE}" srcOrd="3" destOrd="0" presId="urn:microsoft.com/office/officeart/2005/8/layout/default"/>
    <dgm:cxn modelId="{2B94B076-7289-1240-90DB-459B9AAD3D69}" type="presParOf" srcId="{B4D2AD9A-86F5-0E46-8073-E05EAFAAA354}" destId="{B8D1D8EA-86EA-3A4D-B824-0753D60068D5}" srcOrd="4" destOrd="0" presId="urn:microsoft.com/office/officeart/2005/8/layout/default"/>
    <dgm:cxn modelId="{C8CCC5EC-1176-F241-95D3-3FEE14F6EC6F}" type="presParOf" srcId="{B4D2AD9A-86F5-0E46-8073-E05EAFAAA354}" destId="{A9F2DCF7-9824-B04B-9EA5-E440BF8CC0AF}" srcOrd="5" destOrd="0" presId="urn:microsoft.com/office/officeart/2005/8/layout/default"/>
    <dgm:cxn modelId="{D1DD738F-AAAB-DE47-A804-9E10417D3849}" type="presParOf" srcId="{B4D2AD9A-86F5-0E46-8073-E05EAFAAA354}" destId="{31B31118-9522-704B-B664-CCA0574C03C8}" srcOrd="6" destOrd="0" presId="urn:microsoft.com/office/officeart/2005/8/layout/default"/>
    <dgm:cxn modelId="{489D0887-4062-D147-A095-F16462D2C7D5}" type="presParOf" srcId="{B4D2AD9A-86F5-0E46-8073-E05EAFAAA354}" destId="{B23B48A8-837B-6544-A66C-4EE91A7A3BF1}" srcOrd="7" destOrd="0" presId="urn:microsoft.com/office/officeart/2005/8/layout/default"/>
    <dgm:cxn modelId="{B127CDAE-E394-5641-9E92-40B01BE64B96}" type="presParOf" srcId="{B4D2AD9A-86F5-0E46-8073-E05EAFAAA354}" destId="{81E68F85-E625-C940-9CAA-7C42E92CA606}"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172B403-54A6-44F3-A5F9-4FED8C300BDA}" type="doc">
      <dgm:prSet loTypeId="urn:microsoft.com/office/officeart/2005/8/layout/process4" loCatId="process" qsTypeId="urn:microsoft.com/office/officeart/2005/8/quickstyle/simple4" qsCatId="simple" csTypeId="urn:microsoft.com/office/officeart/2005/8/colors/colorful2" csCatId="colorful"/>
      <dgm:spPr/>
      <dgm:t>
        <a:bodyPr/>
        <a:lstStyle/>
        <a:p>
          <a:endParaRPr lang="en-US"/>
        </a:p>
      </dgm:t>
    </dgm:pt>
    <dgm:pt modelId="{A044755F-D3B2-473B-8E60-1589EF577DD0}">
      <dgm:prSet/>
      <dgm:spPr/>
      <dgm:t>
        <a:bodyPr/>
        <a:lstStyle/>
        <a:p>
          <a:r>
            <a:rPr lang="nl-BE"/>
            <a:t>Kennis en vaardigheden geïntegreerd</a:t>
          </a:r>
          <a:endParaRPr lang="en-US"/>
        </a:p>
      </dgm:t>
    </dgm:pt>
    <dgm:pt modelId="{4066512A-D2B7-42AD-8FAC-4294273D1147}" type="parTrans" cxnId="{DF05623C-4CF2-43CF-97BE-6E79151D335C}">
      <dgm:prSet/>
      <dgm:spPr/>
      <dgm:t>
        <a:bodyPr/>
        <a:lstStyle/>
        <a:p>
          <a:endParaRPr lang="en-US"/>
        </a:p>
      </dgm:t>
    </dgm:pt>
    <dgm:pt modelId="{3208EEFA-6F41-466B-A080-AAAE105A4D12}" type="sibTrans" cxnId="{DF05623C-4CF2-43CF-97BE-6E79151D335C}">
      <dgm:prSet/>
      <dgm:spPr/>
      <dgm:t>
        <a:bodyPr/>
        <a:lstStyle/>
        <a:p>
          <a:endParaRPr lang="en-US"/>
        </a:p>
      </dgm:t>
    </dgm:pt>
    <dgm:pt modelId="{121E020A-AC7A-4129-A963-5C45C2CF5CB7}">
      <dgm:prSet/>
      <dgm:spPr/>
      <dgm:t>
        <a:bodyPr/>
        <a:lstStyle/>
        <a:p>
          <a:r>
            <a:rPr lang="nl-BE"/>
            <a:t>Competentiebevorderend</a:t>
          </a:r>
          <a:endParaRPr lang="en-US"/>
        </a:p>
      </dgm:t>
    </dgm:pt>
    <dgm:pt modelId="{4653BBA8-0CB6-484E-9095-FC51BADCF28B}" type="parTrans" cxnId="{D21917A9-5503-40B6-948C-4D207E46E22E}">
      <dgm:prSet/>
      <dgm:spPr/>
      <dgm:t>
        <a:bodyPr/>
        <a:lstStyle/>
        <a:p>
          <a:endParaRPr lang="en-US"/>
        </a:p>
      </dgm:t>
    </dgm:pt>
    <dgm:pt modelId="{C13DF86C-43DB-49B7-806C-EF4CC20447AF}" type="sibTrans" cxnId="{D21917A9-5503-40B6-948C-4D207E46E22E}">
      <dgm:prSet/>
      <dgm:spPr/>
      <dgm:t>
        <a:bodyPr/>
        <a:lstStyle/>
        <a:p>
          <a:endParaRPr lang="en-US"/>
        </a:p>
      </dgm:t>
    </dgm:pt>
    <dgm:pt modelId="{F9C529C5-9C49-468D-A3FF-E8A39FA8897E}">
      <dgm:prSet/>
      <dgm:spPr/>
      <dgm:t>
        <a:bodyPr/>
        <a:lstStyle/>
        <a:p>
          <a:r>
            <a:rPr lang="nl-BE" dirty="0"/>
            <a:t>Kennen = kennis</a:t>
          </a:r>
          <a:endParaRPr lang="en-US" dirty="0"/>
        </a:p>
      </dgm:t>
    </dgm:pt>
    <dgm:pt modelId="{B2516C15-4398-44FC-B038-CBCB789C065B}" type="parTrans" cxnId="{81198E13-C728-4C2A-B60E-EE8CFBD4C70B}">
      <dgm:prSet/>
      <dgm:spPr/>
      <dgm:t>
        <a:bodyPr/>
        <a:lstStyle/>
        <a:p>
          <a:endParaRPr lang="en-US"/>
        </a:p>
      </dgm:t>
    </dgm:pt>
    <dgm:pt modelId="{9B1FB05F-6EF8-4E5F-900C-CC2DA6A9F834}" type="sibTrans" cxnId="{81198E13-C728-4C2A-B60E-EE8CFBD4C70B}">
      <dgm:prSet/>
      <dgm:spPr/>
      <dgm:t>
        <a:bodyPr/>
        <a:lstStyle/>
        <a:p>
          <a:endParaRPr lang="en-US"/>
        </a:p>
      </dgm:t>
    </dgm:pt>
    <dgm:pt modelId="{06D648F5-2144-42A0-BB78-80A109CDF0AE}">
      <dgm:prSet/>
      <dgm:spPr/>
      <dgm:t>
        <a:bodyPr/>
        <a:lstStyle/>
        <a:p>
          <a:r>
            <a:rPr lang="nl-BE"/>
            <a:t>Kunnen = vaardigheden</a:t>
          </a:r>
          <a:endParaRPr lang="en-US"/>
        </a:p>
      </dgm:t>
    </dgm:pt>
    <dgm:pt modelId="{AB0FC694-4AFA-4B9A-ABAB-F13BCFEA1E3A}" type="parTrans" cxnId="{29C9A730-B38D-4CEF-B60D-8CA7A4E43793}">
      <dgm:prSet/>
      <dgm:spPr/>
      <dgm:t>
        <a:bodyPr/>
        <a:lstStyle/>
        <a:p>
          <a:endParaRPr lang="en-US"/>
        </a:p>
      </dgm:t>
    </dgm:pt>
    <dgm:pt modelId="{3FF45143-279B-4533-A338-FD19ECFD1260}" type="sibTrans" cxnId="{29C9A730-B38D-4CEF-B60D-8CA7A4E43793}">
      <dgm:prSet/>
      <dgm:spPr/>
      <dgm:t>
        <a:bodyPr/>
        <a:lstStyle/>
        <a:p>
          <a:endParaRPr lang="en-US"/>
        </a:p>
      </dgm:t>
    </dgm:pt>
    <dgm:pt modelId="{1D6935D3-A3B8-4520-90A2-4E93C8F6EC6C}">
      <dgm:prSet/>
      <dgm:spPr/>
      <dgm:t>
        <a:bodyPr/>
        <a:lstStyle/>
        <a:p>
          <a:r>
            <a:rPr lang="nl-BE"/>
            <a:t>Willen = attitude</a:t>
          </a:r>
          <a:endParaRPr lang="en-US"/>
        </a:p>
      </dgm:t>
    </dgm:pt>
    <dgm:pt modelId="{0F7F17F6-36F8-4528-8D04-A4902A8B9268}" type="parTrans" cxnId="{511DAA96-ACEA-4A2F-865D-A6326964BC07}">
      <dgm:prSet/>
      <dgm:spPr/>
      <dgm:t>
        <a:bodyPr/>
        <a:lstStyle/>
        <a:p>
          <a:endParaRPr lang="en-US"/>
        </a:p>
      </dgm:t>
    </dgm:pt>
    <dgm:pt modelId="{8E8ADE19-0543-414D-B960-A03F1B688531}" type="sibTrans" cxnId="{511DAA96-ACEA-4A2F-865D-A6326964BC07}">
      <dgm:prSet/>
      <dgm:spPr/>
      <dgm:t>
        <a:bodyPr/>
        <a:lstStyle/>
        <a:p>
          <a:endParaRPr lang="en-US"/>
        </a:p>
      </dgm:t>
    </dgm:pt>
    <dgm:pt modelId="{24266C20-DE4D-6946-A889-A199307BE179}" type="pres">
      <dgm:prSet presAssocID="{7172B403-54A6-44F3-A5F9-4FED8C300BDA}" presName="Name0" presStyleCnt="0">
        <dgm:presLayoutVars>
          <dgm:dir/>
          <dgm:animLvl val="lvl"/>
          <dgm:resizeHandles val="exact"/>
        </dgm:presLayoutVars>
      </dgm:prSet>
      <dgm:spPr/>
    </dgm:pt>
    <dgm:pt modelId="{B90C81AE-4FF0-F344-9A93-18B9F15C71F9}" type="pres">
      <dgm:prSet presAssocID="{121E020A-AC7A-4129-A963-5C45C2CF5CB7}" presName="boxAndChildren" presStyleCnt="0"/>
      <dgm:spPr/>
    </dgm:pt>
    <dgm:pt modelId="{10A5BB91-7D49-4E4F-B204-4E6EAA1772F2}" type="pres">
      <dgm:prSet presAssocID="{121E020A-AC7A-4129-A963-5C45C2CF5CB7}" presName="parentTextBox" presStyleLbl="node1" presStyleIdx="0" presStyleCnt="2"/>
      <dgm:spPr/>
    </dgm:pt>
    <dgm:pt modelId="{FC9F2F35-F07A-5244-8A78-6F0725306517}" type="pres">
      <dgm:prSet presAssocID="{121E020A-AC7A-4129-A963-5C45C2CF5CB7}" presName="entireBox" presStyleLbl="node1" presStyleIdx="0" presStyleCnt="2"/>
      <dgm:spPr/>
    </dgm:pt>
    <dgm:pt modelId="{B758BBD9-3E9C-CA40-9CCE-F0F5CF1FBF80}" type="pres">
      <dgm:prSet presAssocID="{121E020A-AC7A-4129-A963-5C45C2CF5CB7}" presName="descendantBox" presStyleCnt="0"/>
      <dgm:spPr/>
    </dgm:pt>
    <dgm:pt modelId="{0ED196BA-D368-3648-A08E-CC39702EE60E}" type="pres">
      <dgm:prSet presAssocID="{F9C529C5-9C49-468D-A3FF-E8A39FA8897E}" presName="childTextBox" presStyleLbl="fgAccFollowNode1" presStyleIdx="0" presStyleCnt="3">
        <dgm:presLayoutVars>
          <dgm:bulletEnabled val="1"/>
        </dgm:presLayoutVars>
      </dgm:prSet>
      <dgm:spPr/>
    </dgm:pt>
    <dgm:pt modelId="{D8265197-6D46-3E4A-B6E5-DFA8D5BD6500}" type="pres">
      <dgm:prSet presAssocID="{06D648F5-2144-42A0-BB78-80A109CDF0AE}" presName="childTextBox" presStyleLbl="fgAccFollowNode1" presStyleIdx="1" presStyleCnt="3">
        <dgm:presLayoutVars>
          <dgm:bulletEnabled val="1"/>
        </dgm:presLayoutVars>
      </dgm:prSet>
      <dgm:spPr/>
    </dgm:pt>
    <dgm:pt modelId="{30507227-B099-6B4F-8D22-04C32D682B4D}" type="pres">
      <dgm:prSet presAssocID="{1D6935D3-A3B8-4520-90A2-4E93C8F6EC6C}" presName="childTextBox" presStyleLbl="fgAccFollowNode1" presStyleIdx="2" presStyleCnt="3">
        <dgm:presLayoutVars>
          <dgm:bulletEnabled val="1"/>
        </dgm:presLayoutVars>
      </dgm:prSet>
      <dgm:spPr/>
    </dgm:pt>
    <dgm:pt modelId="{697449FB-F8F0-E949-BBBF-7F190F901EA4}" type="pres">
      <dgm:prSet presAssocID="{3208EEFA-6F41-466B-A080-AAAE105A4D12}" presName="sp" presStyleCnt="0"/>
      <dgm:spPr/>
    </dgm:pt>
    <dgm:pt modelId="{E83DDA40-3EE6-1D44-B98D-8C1CF3408051}" type="pres">
      <dgm:prSet presAssocID="{A044755F-D3B2-473B-8E60-1589EF577DD0}" presName="arrowAndChildren" presStyleCnt="0"/>
      <dgm:spPr/>
    </dgm:pt>
    <dgm:pt modelId="{B3F07356-53BF-0E4C-8B03-2909C5AB11A5}" type="pres">
      <dgm:prSet presAssocID="{A044755F-D3B2-473B-8E60-1589EF577DD0}" presName="parentTextArrow" presStyleLbl="node1" presStyleIdx="1" presStyleCnt="2"/>
      <dgm:spPr/>
    </dgm:pt>
  </dgm:ptLst>
  <dgm:cxnLst>
    <dgm:cxn modelId="{81198E13-C728-4C2A-B60E-EE8CFBD4C70B}" srcId="{121E020A-AC7A-4129-A963-5C45C2CF5CB7}" destId="{F9C529C5-9C49-468D-A3FF-E8A39FA8897E}" srcOrd="0" destOrd="0" parTransId="{B2516C15-4398-44FC-B038-CBCB789C065B}" sibTransId="{9B1FB05F-6EF8-4E5F-900C-CC2DA6A9F834}"/>
    <dgm:cxn modelId="{EC2E2D14-34BF-B444-9095-DC22D0D8E77D}" type="presOf" srcId="{7172B403-54A6-44F3-A5F9-4FED8C300BDA}" destId="{24266C20-DE4D-6946-A889-A199307BE179}" srcOrd="0" destOrd="0" presId="urn:microsoft.com/office/officeart/2005/8/layout/process4"/>
    <dgm:cxn modelId="{732E2F2B-A120-4E4F-8854-70809396BE9A}" type="presOf" srcId="{121E020A-AC7A-4129-A963-5C45C2CF5CB7}" destId="{10A5BB91-7D49-4E4F-B204-4E6EAA1772F2}" srcOrd="0" destOrd="0" presId="urn:microsoft.com/office/officeart/2005/8/layout/process4"/>
    <dgm:cxn modelId="{29C9A730-B38D-4CEF-B60D-8CA7A4E43793}" srcId="{121E020A-AC7A-4129-A963-5C45C2CF5CB7}" destId="{06D648F5-2144-42A0-BB78-80A109CDF0AE}" srcOrd="1" destOrd="0" parTransId="{AB0FC694-4AFA-4B9A-ABAB-F13BCFEA1E3A}" sibTransId="{3FF45143-279B-4533-A338-FD19ECFD1260}"/>
    <dgm:cxn modelId="{DF05623C-4CF2-43CF-97BE-6E79151D335C}" srcId="{7172B403-54A6-44F3-A5F9-4FED8C300BDA}" destId="{A044755F-D3B2-473B-8E60-1589EF577DD0}" srcOrd="0" destOrd="0" parTransId="{4066512A-D2B7-42AD-8FAC-4294273D1147}" sibTransId="{3208EEFA-6F41-466B-A080-AAAE105A4D12}"/>
    <dgm:cxn modelId="{3EEC094B-8BF4-6445-8067-00406202D5DF}" type="presOf" srcId="{A044755F-D3B2-473B-8E60-1589EF577DD0}" destId="{B3F07356-53BF-0E4C-8B03-2909C5AB11A5}" srcOrd="0" destOrd="0" presId="urn:microsoft.com/office/officeart/2005/8/layout/process4"/>
    <dgm:cxn modelId="{511DAA96-ACEA-4A2F-865D-A6326964BC07}" srcId="{121E020A-AC7A-4129-A963-5C45C2CF5CB7}" destId="{1D6935D3-A3B8-4520-90A2-4E93C8F6EC6C}" srcOrd="2" destOrd="0" parTransId="{0F7F17F6-36F8-4528-8D04-A4902A8B9268}" sibTransId="{8E8ADE19-0543-414D-B960-A03F1B688531}"/>
    <dgm:cxn modelId="{13A970A3-DE4B-6840-8168-62F278FCCFD1}" type="presOf" srcId="{1D6935D3-A3B8-4520-90A2-4E93C8F6EC6C}" destId="{30507227-B099-6B4F-8D22-04C32D682B4D}" srcOrd="0" destOrd="0" presId="urn:microsoft.com/office/officeart/2005/8/layout/process4"/>
    <dgm:cxn modelId="{D21917A9-5503-40B6-948C-4D207E46E22E}" srcId="{7172B403-54A6-44F3-A5F9-4FED8C300BDA}" destId="{121E020A-AC7A-4129-A963-5C45C2CF5CB7}" srcOrd="1" destOrd="0" parTransId="{4653BBA8-0CB6-484E-9095-FC51BADCF28B}" sibTransId="{C13DF86C-43DB-49B7-806C-EF4CC20447AF}"/>
    <dgm:cxn modelId="{0D493ED0-34A2-8C46-9B16-60D3CCB9C0E4}" type="presOf" srcId="{06D648F5-2144-42A0-BB78-80A109CDF0AE}" destId="{D8265197-6D46-3E4A-B6E5-DFA8D5BD6500}" srcOrd="0" destOrd="0" presId="urn:microsoft.com/office/officeart/2005/8/layout/process4"/>
    <dgm:cxn modelId="{1914BBDB-B4CA-4B40-8A85-68E6A1A20857}" type="presOf" srcId="{121E020A-AC7A-4129-A963-5C45C2CF5CB7}" destId="{FC9F2F35-F07A-5244-8A78-6F0725306517}" srcOrd="1" destOrd="0" presId="urn:microsoft.com/office/officeart/2005/8/layout/process4"/>
    <dgm:cxn modelId="{D55E3BEB-4569-EC4E-B0CE-251DFD518F7B}" type="presOf" srcId="{F9C529C5-9C49-468D-A3FF-E8A39FA8897E}" destId="{0ED196BA-D368-3648-A08E-CC39702EE60E}" srcOrd="0" destOrd="0" presId="urn:microsoft.com/office/officeart/2005/8/layout/process4"/>
    <dgm:cxn modelId="{14716F91-8B40-AC4A-B03D-2CA39CFCD7E1}" type="presParOf" srcId="{24266C20-DE4D-6946-A889-A199307BE179}" destId="{B90C81AE-4FF0-F344-9A93-18B9F15C71F9}" srcOrd="0" destOrd="0" presId="urn:microsoft.com/office/officeart/2005/8/layout/process4"/>
    <dgm:cxn modelId="{792E42DD-FC1E-D345-836C-A4C88E93466F}" type="presParOf" srcId="{B90C81AE-4FF0-F344-9A93-18B9F15C71F9}" destId="{10A5BB91-7D49-4E4F-B204-4E6EAA1772F2}" srcOrd="0" destOrd="0" presId="urn:microsoft.com/office/officeart/2005/8/layout/process4"/>
    <dgm:cxn modelId="{7FE68CFB-E3DD-6144-9B57-D5DC1D7C2B5E}" type="presParOf" srcId="{B90C81AE-4FF0-F344-9A93-18B9F15C71F9}" destId="{FC9F2F35-F07A-5244-8A78-6F0725306517}" srcOrd="1" destOrd="0" presId="urn:microsoft.com/office/officeart/2005/8/layout/process4"/>
    <dgm:cxn modelId="{A4559D70-3EAC-0641-BDC6-5905A8FB26EB}" type="presParOf" srcId="{B90C81AE-4FF0-F344-9A93-18B9F15C71F9}" destId="{B758BBD9-3E9C-CA40-9CCE-F0F5CF1FBF80}" srcOrd="2" destOrd="0" presId="urn:microsoft.com/office/officeart/2005/8/layout/process4"/>
    <dgm:cxn modelId="{28857E59-7F8E-7C45-A7DB-FD8994D4F628}" type="presParOf" srcId="{B758BBD9-3E9C-CA40-9CCE-F0F5CF1FBF80}" destId="{0ED196BA-D368-3648-A08E-CC39702EE60E}" srcOrd="0" destOrd="0" presId="urn:microsoft.com/office/officeart/2005/8/layout/process4"/>
    <dgm:cxn modelId="{B472E88D-476A-164A-A2DA-1C84F5C5B075}" type="presParOf" srcId="{B758BBD9-3E9C-CA40-9CCE-F0F5CF1FBF80}" destId="{D8265197-6D46-3E4A-B6E5-DFA8D5BD6500}" srcOrd="1" destOrd="0" presId="urn:microsoft.com/office/officeart/2005/8/layout/process4"/>
    <dgm:cxn modelId="{26951E8A-5328-2A49-BCB7-E24D00BEB777}" type="presParOf" srcId="{B758BBD9-3E9C-CA40-9CCE-F0F5CF1FBF80}" destId="{30507227-B099-6B4F-8D22-04C32D682B4D}" srcOrd="2" destOrd="0" presId="urn:microsoft.com/office/officeart/2005/8/layout/process4"/>
    <dgm:cxn modelId="{11399306-73CD-254E-874A-FB63796AA4AE}" type="presParOf" srcId="{24266C20-DE4D-6946-A889-A199307BE179}" destId="{697449FB-F8F0-E949-BBBF-7F190F901EA4}" srcOrd="1" destOrd="0" presId="urn:microsoft.com/office/officeart/2005/8/layout/process4"/>
    <dgm:cxn modelId="{6582E1DC-471C-0E4C-8A0C-6E50F257AA20}" type="presParOf" srcId="{24266C20-DE4D-6946-A889-A199307BE179}" destId="{E83DDA40-3EE6-1D44-B98D-8C1CF3408051}" srcOrd="2" destOrd="0" presId="urn:microsoft.com/office/officeart/2005/8/layout/process4"/>
    <dgm:cxn modelId="{0CC5540D-6117-CA44-92C1-B78C4CB57E79}" type="presParOf" srcId="{E83DDA40-3EE6-1D44-B98D-8C1CF3408051}" destId="{B3F07356-53BF-0E4C-8B03-2909C5AB11A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C6059D-2042-2343-B871-A2149E28F711}">
      <dsp:nvSpPr>
        <dsp:cNvPr id="0" name=""/>
        <dsp:cNvSpPr/>
      </dsp:nvSpPr>
      <dsp:spPr>
        <a:xfrm>
          <a:off x="0" y="1287859"/>
          <a:ext cx="6666833" cy="3780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DB00266F-41AE-4B41-9451-EE39FD6FAF73}">
      <dsp:nvSpPr>
        <dsp:cNvPr id="0" name=""/>
        <dsp:cNvSpPr/>
      </dsp:nvSpPr>
      <dsp:spPr>
        <a:xfrm>
          <a:off x="333341" y="1066459"/>
          <a:ext cx="4666783" cy="4428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666750">
            <a:lnSpc>
              <a:spcPct val="90000"/>
            </a:lnSpc>
            <a:spcBef>
              <a:spcPct val="0"/>
            </a:spcBef>
            <a:spcAft>
              <a:spcPct val="35000"/>
            </a:spcAft>
            <a:buNone/>
          </a:pPr>
          <a:r>
            <a:rPr lang="nl-BE" sz="1500" kern="1200" dirty="0"/>
            <a:t>Luisteren				Lezen</a:t>
          </a:r>
          <a:endParaRPr lang="en-US" sz="1500" kern="1200" dirty="0"/>
        </a:p>
      </dsp:txBody>
      <dsp:txXfrm>
        <a:off x="354957" y="1088075"/>
        <a:ext cx="4623551" cy="399568"/>
      </dsp:txXfrm>
    </dsp:sp>
    <dsp:sp modelId="{33BF0F34-DF1D-484C-9ADF-FC99C5410472}">
      <dsp:nvSpPr>
        <dsp:cNvPr id="0" name=""/>
        <dsp:cNvSpPr/>
      </dsp:nvSpPr>
      <dsp:spPr>
        <a:xfrm>
          <a:off x="0" y="1968259"/>
          <a:ext cx="6666833" cy="3780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67711B3B-D4BF-4A47-A77C-E1224AB3677C}">
      <dsp:nvSpPr>
        <dsp:cNvPr id="0" name=""/>
        <dsp:cNvSpPr/>
      </dsp:nvSpPr>
      <dsp:spPr>
        <a:xfrm>
          <a:off x="333341" y="1746859"/>
          <a:ext cx="4666783" cy="44280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666750">
            <a:lnSpc>
              <a:spcPct val="90000"/>
            </a:lnSpc>
            <a:spcBef>
              <a:spcPct val="0"/>
            </a:spcBef>
            <a:spcAft>
              <a:spcPct val="35000"/>
            </a:spcAft>
            <a:buNone/>
          </a:pPr>
          <a:r>
            <a:rPr lang="nl-BE" sz="1500" kern="1200"/>
            <a:t>Verifiëren				Modereren</a:t>
          </a:r>
          <a:endParaRPr lang="en-US" sz="1500" kern="1200"/>
        </a:p>
      </dsp:txBody>
      <dsp:txXfrm>
        <a:off x="354957" y="1768475"/>
        <a:ext cx="4623551" cy="399568"/>
      </dsp:txXfrm>
    </dsp:sp>
    <dsp:sp modelId="{89A08B85-0080-D347-BBA7-C10FF7F6CF61}">
      <dsp:nvSpPr>
        <dsp:cNvPr id="0" name=""/>
        <dsp:cNvSpPr/>
      </dsp:nvSpPr>
      <dsp:spPr>
        <a:xfrm>
          <a:off x="0" y="2648660"/>
          <a:ext cx="6666833" cy="3780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405E90B5-703E-254F-A45A-069D9F3EACE3}">
      <dsp:nvSpPr>
        <dsp:cNvPr id="0" name=""/>
        <dsp:cNvSpPr/>
      </dsp:nvSpPr>
      <dsp:spPr>
        <a:xfrm>
          <a:off x="333341" y="2427259"/>
          <a:ext cx="4666783" cy="44280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666750">
            <a:lnSpc>
              <a:spcPct val="90000"/>
            </a:lnSpc>
            <a:spcBef>
              <a:spcPct val="0"/>
            </a:spcBef>
            <a:spcAft>
              <a:spcPct val="35000"/>
            </a:spcAft>
            <a:buNone/>
          </a:pPr>
          <a:r>
            <a:rPr lang="nl-BE" sz="1500" kern="1200" dirty="0"/>
            <a:t>Stimuleren			Modelleren</a:t>
          </a:r>
          <a:endParaRPr lang="en-US" sz="1500" kern="1200" dirty="0"/>
        </a:p>
      </dsp:txBody>
      <dsp:txXfrm>
        <a:off x="354957" y="2448875"/>
        <a:ext cx="4623551" cy="399568"/>
      </dsp:txXfrm>
    </dsp:sp>
    <dsp:sp modelId="{D08FD6A6-0271-E446-A57E-15BDF350313E}">
      <dsp:nvSpPr>
        <dsp:cNvPr id="0" name=""/>
        <dsp:cNvSpPr/>
      </dsp:nvSpPr>
      <dsp:spPr>
        <a:xfrm>
          <a:off x="0" y="3329060"/>
          <a:ext cx="6666833" cy="378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A2E70E13-FE78-7841-8C5E-48BF83FAA49C}">
      <dsp:nvSpPr>
        <dsp:cNvPr id="0" name=""/>
        <dsp:cNvSpPr/>
      </dsp:nvSpPr>
      <dsp:spPr>
        <a:xfrm>
          <a:off x="333341" y="3107660"/>
          <a:ext cx="4666783" cy="4428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666750">
            <a:lnSpc>
              <a:spcPct val="90000"/>
            </a:lnSpc>
            <a:spcBef>
              <a:spcPct val="0"/>
            </a:spcBef>
            <a:spcAft>
              <a:spcPct val="35000"/>
            </a:spcAft>
            <a:buNone/>
          </a:pPr>
          <a:r>
            <a:rPr lang="nl-BE" sz="1500" kern="1200" dirty="0"/>
            <a:t>Beklemtonen			Verduidelijken</a:t>
          </a:r>
          <a:endParaRPr lang="en-US" sz="1500" kern="1200" dirty="0"/>
        </a:p>
      </dsp:txBody>
      <dsp:txXfrm>
        <a:off x="354957" y="3129276"/>
        <a:ext cx="4623551" cy="399568"/>
      </dsp:txXfrm>
    </dsp:sp>
    <dsp:sp modelId="{51150D0D-8D9A-F445-994D-36E53338837E}">
      <dsp:nvSpPr>
        <dsp:cNvPr id="0" name=""/>
        <dsp:cNvSpPr/>
      </dsp:nvSpPr>
      <dsp:spPr>
        <a:xfrm>
          <a:off x="0" y="4009460"/>
          <a:ext cx="6666833" cy="3780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E7C9ECD-7D7C-3446-8331-F373400E10E1}">
      <dsp:nvSpPr>
        <dsp:cNvPr id="0" name=""/>
        <dsp:cNvSpPr/>
      </dsp:nvSpPr>
      <dsp:spPr>
        <a:xfrm>
          <a:off x="333341" y="3788060"/>
          <a:ext cx="4666783" cy="44280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666750">
            <a:lnSpc>
              <a:spcPct val="90000"/>
            </a:lnSpc>
            <a:spcBef>
              <a:spcPct val="0"/>
            </a:spcBef>
            <a:spcAft>
              <a:spcPct val="35000"/>
            </a:spcAft>
            <a:buNone/>
          </a:pPr>
          <a:r>
            <a:rPr lang="nl-BE" sz="1500" kern="1200" dirty="0"/>
            <a:t>Uitdagen				Uitleggen</a:t>
          </a:r>
          <a:endParaRPr lang="en-US" sz="1500" kern="1200" dirty="0"/>
        </a:p>
      </dsp:txBody>
      <dsp:txXfrm>
        <a:off x="354957" y="3809676"/>
        <a:ext cx="4623551" cy="3995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743D58-E5B7-6F4A-AB4C-2111AEBDD232}">
      <dsp:nvSpPr>
        <dsp:cNvPr id="0" name=""/>
        <dsp:cNvSpPr/>
      </dsp:nvSpPr>
      <dsp:spPr>
        <a:xfrm>
          <a:off x="0" y="325134"/>
          <a:ext cx="10515600" cy="4284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5CB0A68-7E2F-AD4A-8633-634125479FA4}">
      <dsp:nvSpPr>
        <dsp:cNvPr id="0" name=""/>
        <dsp:cNvSpPr/>
      </dsp:nvSpPr>
      <dsp:spPr>
        <a:xfrm>
          <a:off x="525780" y="74214"/>
          <a:ext cx="7360920" cy="5018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755650">
            <a:lnSpc>
              <a:spcPct val="90000"/>
            </a:lnSpc>
            <a:spcBef>
              <a:spcPct val="0"/>
            </a:spcBef>
            <a:spcAft>
              <a:spcPct val="35000"/>
            </a:spcAft>
            <a:buNone/>
          </a:pPr>
          <a:r>
            <a:rPr lang="nl-BE" sz="1700" kern="1200"/>
            <a:t>Homogeen of heterogeen?</a:t>
          </a:r>
          <a:endParaRPr lang="en-US" sz="1700" kern="1200"/>
        </a:p>
      </dsp:txBody>
      <dsp:txXfrm>
        <a:off x="550278" y="98712"/>
        <a:ext cx="7311924" cy="452844"/>
      </dsp:txXfrm>
    </dsp:sp>
    <dsp:sp modelId="{004BECC4-AB6A-234B-9E14-807BBC485155}">
      <dsp:nvSpPr>
        <dsp:cNvPr id="0" name=""/>
        <dsp:cNvSpPr/>
      </dsp:nvSpPr>
      <dsp:spPr>
        <a:xfrm>
          <a:off x="0" y="1096254"/>
          <a:ext cx="10515600" cy="4284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6D22271-C292-7346-834F-C91327A28C65}">
      <dsp:nvSpPr>
        <dsp:cNvPr id="0" name=""/>
        <dsp:cNvSpPr/>
      </dsp:nvSpPr>
      <dsp:spPr>
        <a:xfrm>
          <a:off x="525780" y="845334"/>
          <a:ext cx="7360920" cy="5018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755650">
            <a:lnSpc>
              <a:spcPct val="90000"/>
            </a:lnSpc>
            <a:spcBef>
              <a:spcPct val="0"/>
            </a:spcBef>
            <a:spcAft>
              <a:spcPct val="35000"/>
            </a:spcAft>
            <a:buNone/>
          </a:pPr>
          <a:r>
            <a:rPr lang="nl-BE" sz="1700" kern="1200"/>
            <a:t>Leerlingen kiezen zelf</a:t>
          </a:r>
          <a:endParaRPr lang="en-US" sz="1700" kern="1200"/>
        </a:p>
      </dsp:txBody>
      <dsp:txXfrm>
        <a:off x="550278" y="869832"/>
        <a:ext cx="7311924" cy="452844"/>
      </dsp:txXfrm>
    </dsp:sp>
    <dsp:sp modelId="{A944D139-F406-5941-9ECF-2617BB863F0D}">
      <dsp:nvSpPr>
        <dsp:cNvPr id="0" name=""/>
        <dsp:cNvSpPr/>
      </dsp:nvSpPr>
      <dsp:spPr>
        <a:xfrm>
          <a:off x="0" y="1867374"/>
          <a:ext cx="10515600" cy="240975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354076" rIns="816127" bIns="120904" numCol="1" spcCol="1270" anchor="t" anchorCtr="0">
          <a:noAutofit/>
        </a:bodyPr>
        <a:lstStyle/>
        <a:p>
          <a:pPr marL="171450" lvl="1" indent="-171450" algn="l" defTabSz="755650">
            <a:lnSpc>
              <a:spcPct val="90000"/>
            </a:lnSpc>
            <a:spcBef>
              <a:spcPct val="0"/>
            </a:spcBef>
            <a:spcAft>
              <a:spcPct val="15000"/>
            </a:spcAft>
            <a:buChar char="•"/>
          </a:pPr>
          <a:r>
            <a:rPr lang="nl-BE" sz="1700" kern="1200"/>
            <a:t>Woordenschatuitbreiding:</a:t>
          </a:r>
          <a:endParaRPr lang="en-US" sz="1700" kern="1200"/>
        </a:p>
        <a:p>
          <a:pPr marL="342900" lvl="2" indent="-171450" algn="l" defTabSz="755650">
            <a:lnSpc>
              <a:spcPct val="90000"/>
            </a:lnSpc>
            <a:spcBef>
              <a:spcPct val="0"/>
            </a:spcBef>
            <a:spcAft>
              <a:spcPct val="15000"/>
            </a:spcAft>
            <a:buChar char="•"/>
          </a:pPr>
          <a:r>
            <a:rPr lang="nl-BE" sz="1700" kern="1200"/>
            <a:t>Soort …/ … zoekt soort	 	Beter een vogel in de hand…/ …dan tien in de lucht</a:t>
          </a:r>
          <a:endParaRPr lang="en-US" sz="1700" kern="1200"/>
        </a:p>
        <a:p>
          <a:pPr marL="342900" lvl="2" indent="-171450" algn="l" defTabSz="755650">
            <a:lnSpc>
              <a:spcPct val="90000"/>
            </a:lnSpc>
            <a:spcBef>
              <a:spcPct val="0"/>
            </a:spcBef>
            <a:spcAft>
              <a:spcPct val="15000"/>
            </a:spcAft>
            <a:buChar char="•"/>
          </a:pPr>
          <a:r>
            <a:rPr lang="nl-BE" sz="1700" kern="1200" dirty="0"/>
            <a:t>huis/deur				boeken/rek</a:t>
          </a:r>
          <a:endParaRPr lang="en-US" sz="1700" kern="1200" dirty="0"/>
        </a:p>
        <a:p>
          <a:pPr marL="342900" lvl="2" indent="-171450" algn="l" defTabSz="755650">
            <a:lnSpc>
              <a:spcPct val="90000"/>
            </a:lnSpc>
            <a:spcBef>
              <a:spcPct val="0"/>
            </a:spcBef>
            <a:spcAft>
              <a:spcPct val="15000"/>
            </a:spcAft>
            <a:buChar char="•"/>
          </a:pPr>
          <a:r>
            <a:rPr lang="nl-BE" sz="1700" kern="1200"/>
            <a:t>dik/corpulent			vernieuwend/innovatief</a:t>
          </a:r>
          <a:endParaRPr lang="en-US" sz="1700" kern="1200"/>
        </a:p>
        <a:p>
          <a:pPr marL="342900" lvl="2" indent="-171450" algn="l" defTabSz="755650">
            <a:lnSpc>
              <a:spcPct val="90000"/>
            </a:lnSpc>
            <a:spcBef>
              <a:spcPct val="0"/>
            </a:spcBef>
            <a:spcAft>
              <a:spcPct val="15000"/>
            </a:spcAft>
            <a:buChar char="•"/>
          </a:pPr>
          <a:r>
            <a:rPr lang="nl-BE" sz="1700" kern="1200" dirty="0"/>
            <a:t>duur/goedkoop			rijk/arm</a:t>
          </a:r>
          <a:endParaRPr lang="en-US" sz="1700" kern="1200" dirty="0"/>
        </a:p>
        <a:p>
          <a:pPr marL="342900" lvl="2" indent="-171450" algn="l" defTabSz="755650">
            <a:lnSpc>
              <a:spcPct val="90000"/>
            </a:lnSpc>
            <a:spcBef>
              <a:spcPct val="0"/>
            </a:spcBef>
            <a:spcAft>
              <a:spcPct val="15000"/>
            </a:spcAft>
            <a:buChar char="•"/>
          </a:pPr>
          <a:r>
            <a:rPr lang="nl-BE" sz="1700" kern="1200" dirty="0"/>
            <a:t>de tafel/dekken			aan iets aandacht/besteden	</a:t>
          </a:r>
          <a:endParaRPr lang="en-US" sz="1700" kern="1200" dirty="0"/>
        </a:p>
        <a:p>
          <a:pPr marL="342900" lvl="2" indent="-171450" algn="l" defTabSz="755650">
            <a:lnSpc>
              <a:spcPct val="90000"/>
            </a:lnSpc>
            <a:spcBef>
              <a:spcPct val="0"/>
            </a:spcBef>
            <a:spcAft>
              <a:spcPct val="15000"/>
            </a:spcAft>
            <a:buChar char="•"/>
          </a:pPr>
          <a:r>
            <a:rPr lang="en-US" sz="1700" kern="1200" dirty="0"/>
            <a:t>…</a:t>
          </a:r>
        </a:p>
      </dsp:txBody>
      <dsp:txXfrm>
        <a:off x="0" y="1867374"/>
        <a:ext cx="10515600" cy="2409750"/>
      </dsp:txXfrm>
    </dsp:sp>
    <dsp:sp modelId="{0720C6FE-2141-FE48-BD89-E47313BD4975}">
      <dsp:nvSpPr>
        <dsp:cNvPr id="0" name=""/>
        <dsp:cNvSpPr/>
      </dsp:nvSpPr>
      <dsp:spPr>
        <a:xfrm>
          <a:off x="525780" y="1616454"/>
          <a:ext cx="7360920" cy="5018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755650">
            <a:lnSpc>
              <a:spcPct val="90000"/>
            </a:lnSpc>
            <a:spcBef>
              <a:spcPct val="0"/>
            </a:spcBef>
            <a:spcAft>
              <a:spcPct val="35000"/>
            </a:spcAft>
            <a:buNone/>
          </a:pPr>
          <a:r>
            <a:rPr lang="nl-BE" sz="1700" kern="1200"/>
            <a:t>De leerkracht beslist</a:t>
          </a:r>
          <a:endParaRPr lang="en-US" sz="1700" kern="1200"/>
        </a:p>
      </dsp:txBody>
      <dsp:txXfrm>
        <a:off x="550278" y="1640952"/>
        <a:ext cx="7311924" cy="4528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F3DF11-EBC2-334A-9CE7-7075E8852C74}">
      <dsp:nvSpPr>
        <dsp:cNvPr id="0" name=""/>
        <dsp:cNvSpPr/>
      </dsp:nvSpPr>
      <dsp:spPr>
        <a:xfrm>
          <a:off x="0" y="325134"/>
          <a:ext cx="10515600" cy="15529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16127" tIns="354076" rIns="816127" bIns="120904" numCol="1" spcCol="1270" anchor="t" anchorCtr="0">
          <a:noAutofit/>
        </a:bodyPr>
        <a:lstStyle/>
        <a:p>
          <a:pPr marL="171450" lvl="1" indent="-171450" algn="l" defTabSz="755650">
            <a:lnSpc>
              <a:spcPct val="90000"/>
            </a:lnSpc>
            <a:spcBef>
              <a:spcPct val="0"/>
            </a:spcBef>
            <a:spcAft>
              <a:spcPct val="15000"/>
            </a:spcAft>
            <a:buChar char="•"/>
          </a:pPr>
          <a:r>
            <a:rPr lang="nl-BE" sz="1700" kern="1200"/>
            <a:t>Herschrijf een passage vanuit een ander personage</a:t>
          </a:r>
          <a:endParaRPr lang="en-US" sz="1700" kern="1200"/>
        </a:p>
        <a:p>
          <a:pPr marL="171450" lvl="1" indent="-171450" algn="l" defTabSz="755650">
            <a:lnSpc>
              <a:spcPct val="90000"/>
            </a:lnSpc>
            <a:spcBef>
              <a:spcPct val="0"/>
            </a:spcBef>
            <a:spcAft>
              <a:spcPct val="15000"/>
            </a:spcAft>
            <a:buChar char="•"/>
          </a:pPr>
          <a:r>
            <a:rPr lang="nl-BE" sz="1700" kern="1200"/>
            <a:t>Herschrijf een passage in een andere stijl</a:t>
          </a:r>
          <a:endParaRPr lang="en-US" sz="1700" kern="1200"/>
        </a:p>
        <a:p>
          <a:pPr marL="171450" lvl="1" indent="-171450" algn="l" defTabSz="755650">
            <a:lnSpc>
              <a:spcPct val="90000"/>
            </a:lnSpc>
            <a:spcBef>
              <a:spcPct val="0"/>
            </a:spcBef>
            <a:spcAft>
              <a:spcPct val="15000"/>
            </a:spcAft>
            <a:buChar char="•"/>
          </a:pPr>
          <a:r>
            <a:rPr lang="nl-BE" sz="1700" kern="1200"/>
            <a:t>Herschrijf een passage vanuit een andere focus (ik-verhaal -&gt; hij-verhaal)</a:t>
          </a:r>
          <a:endParaRPr lang="en-US" sz="1700" kern="1200"/>
        </a:p>
        <a:p>
          <a:pPr marL="171450" lvl="1" indent="-171450" algn="l" defTabSz="755650">
            <a:lnSpc>
              <a:spcPct val="90000"/>
            </a:lnSpc>
            <a:spcBef>
              <a:spcPct val="0"/>
            </a:spcBef>
            <a:spcAft>
              <a:spcPct val="15000"/>
            </a:spcAft>
            <a:buChar char="•"/>
          </a:pPr>
          <a:r>
            <a:rPr lang="nl-BE" sz="1700" kern="1200"/>
            <a:t>…</a:t>
          </a:r>
          <a:endParaRPr lang="en-US" sz="1700" kern="1200"/>
        </a:p>
      </dsp:txBody>
      <dsp:txXfrm>
        <a:off x="0" y="325134"/>
        <a:ext cx="10515600" cy="1552950"/>
      </dsp:txXfrm>
    </dsp:sp>
    <dsp:sp modelId="{23B10FA3-DE43-5A40-B6DE-F462F64F11AC}">
      <dsp:nvSpPr>
        <dsp:cNvPr id="0" name=""/>
        <dsp:cNvSpPr/>
      </dsp:nvSpPr>
      <dsp:spPr>
        <a:xfrm>
          <a:off x="525780" y="74214"/>
          <a:ext cx="7360920" cy="5018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755650">
            <a:lnSpc>
              <a:spcPct val="90000"/>
            </a:lnSpc>
            <a:spcBef>
              <a:spcPct val="0"/>
            </a:spcBef>
            <a:spcAft>
              <a:spcPct val="35000"/>
            </a:spcAft>
            <a:buNone/>
          </a:pPr>
          <a:r>
            <a:rPr lang="nl-BE" sz="1700" b="1" kern="1200"/>
            <a:t>Creatief (schrijven)</a:t>
          </a:r>
          <a:endParaRPr lang="en-US" sz="1700" kern="1200"/>
        </a:p>
      </dsp:txBody>
      <dsp:txXfrm>
        <a:off x="550278" y="98712"/>
        <a:ext cx="7311924" cy="452844"/>
      </dsp:txXfrm>
    </dsp:sp>
    <dsp:sp modelId="{C6202006-1FFB-AC4E-AAA9-A7D1073CC74D}">
      <dsp:nvSpPr>
        <dsp:cNvPr id="0" name=""/>
        <dsp:cNvSpPr/>
      </dsp:nvSpPr>
      <dsp:spPr>
        <a:xfrm>
          <a:off x="0" y="2220804"/>
          <a:ext cx="10515600" cy="990675"/>
        </a:xfrm>
        <a:prstGeom prst="rect">
          <a:avLst/>
        </a:prstGeom>
        <a:solidFill>
          <a:schemeClr val="lt1">
            <a:alpha val="90000"/>
            <a:hueOff val="0"/>
            <a:satOff val="0"/>
            <a:lumOff val="0"/>
            <a:alphaOff val="0"/>
          </a:schemeClr>
        </a:solidFill>
        <a:ln w="12700" cap="flat" cmpd="sng" algn="ctr">
          <a:solidFill>
            <a:schemeClr val="accent2">
              <a:hueOff val="3221807"/>
              <a:satOff val="-9246"/>
              <a:lumOff val="-1480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16127" tIns="354076" rIns="816127" bIns="120904" numCol="1" spcCol="1270" anchor="t" anchorCtr="0">
          <a:noAutofit/>
        </a:bodyPr>
        <a:lstStyle/>
        <a:p>
          <a:pPr marL="171450" lvl="1" indent="-171450" algn="l" defTabSz="755650">
            <a:lnSpc>
              <a:spcPct val="90000"/>
            </a:lnSpc>
            <a:spcBef>
              <a:spcPct val="0"/>
            </a:spcBef>
            <a:spcAft>
              <a:spcPct val="15000"/>
            </a:spcAft>
            <a:buChar char="•"/>
          </a:pPr>
          <a:r>
            <a:rPr lang="nl-BE" sz="1700" kern="1200" dirty="0"/>
            <a:t>Analyseer de chronologie, spanningsopbouw, motieven, thematiek …</a:t>
          </a:r>
          <a:endParaRPr lang="en-US" sz="1700" kern="1200" dirty="0"/>
        </a:p>
        <a:p>
          <a:pPr marL="171450" lvl="1" indent="-171450" algn="l" defTabSz="755650">
            <a:lnSpc>
              <a:spcPct val="90000"/>
            </a:lnSpc>
            <a:spcBef>
              <a:spcPct val="0"/>
            </a:spcBef>
            <a:spcAft>
              <a:spcPct val="15000"/>
            </a:spcAft>
            <a:buChar char="•"/>
          </a:pPr>
          <a:r>
            <a:rPr lang="en-US" sz="1700" kern="1200" dirty="0" err="1"/>
            <a:t>Schrijf</a:t>
          </a:r>
          <a:r>
            <a:rPr lang="en-US" sz="1700" kern="1200" dirty="0"/>
            <a:t> </a:t>
          </a:r>
          <a:r>
            <a:rPr lang="en-US" sz="1700" kern="1200" dirty="0" err="1"/>
            <a:t>een</a:t>
          </a:r>
          <a:r>
            <a:rPr lang="en-US" sz="1700" kern="1200" dirty="0"/>
            <a:t> </a:t>
          </a:r>
          <a:r>
            <a:rPr lang="en-US" sz="1700" kern="1200" dirty="0" err="1"/>
            <a:t>beoordeling</a:t>
          </a:r>
          <a:r>
            <a:rPr lang="en-US" sz="1700" kern="1200" dirty="0"/>
            <a:t> van … (bv. Model van </a:t>
          </a:r>
          <a:r>
            <a:rPr lang="en-US" sz="1700" kern="1200" dirty="0" err="1"/>
            <a:t>Mooij</a:t>
          </a:r>
          <a:r>
            <a:rPr lang="en-US" sz="1700" kern="1200" dirty="0"/>
            <a:t>)</a:t>
          </a:r>
        </a:p>
      </dsp:txBody>
      <dsp:txXfrm>
        <a:off x="0" y="2220804"/>
        <a:ext cx="10515600" cy="990675"/>
      </dsp:txXfrm>
    </dsp:sp>
    <dsp:sp modelId="{6909161E-AD3B-B347-AA60-72B12A8D2569}">
      <dsp:nvSpPr>
        <dsp:cNvPr id="0" name=""/>
        <dsp:cNvSpPr/>
      </dsp:nvSpPr>
      <dsp:spPr>
        <a:xfrm>
          <a:off x="525780" y="1969884"/>
          <a:ext cx="7360920" cy="501840"/>
        </a:xfrm>
        <a:prstGeom prst="roundRect">
          <a:avLst/>
        </a:prstGeom>
        <a:gradFill rotWithShape="0">
          <a:gsLst>
            <a:gs pos="0">
              <a:schemeClr val="accent2">
                <a:hueOff val="3221807"/>
                <a:satOff val="-9246"/>
                <a:lumOff val="-14805"/>
                <a:alphaOff val="0"/>
                <a:satMod val="103000"/>
                <a:lumMod val="102000"/>
                <a:tint val="94000"/>
              </a:schemeClr>
            </a:gs>
            <a:gs pos="50000">
              <a:schemeClr val="accent2">
                <a:hueOff val="3221807"/>
                <a:satOff val="-9246"/>
                <a:lumOff val="-14805"/>
                <a:alphaOff val="0"/>
                <a:satMod val="110000"/>
                <a:lumMod val="100000"/>
                <a:shade val="100000"/>
              </a:schemeClr>
            </a:gs>
            <a:gs pos="100000">
              <a:schemeClr val="accent2">
                <a:hueOff val="3221807"/>
                <a:satOff val="-9246"/>
                <a:lumOff val="-1480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755650">
            <a:lnSpc>
              <a:spcPct val="90000"/>
            </a:lnSpc>
            <a:spcBef>
              <a:spcPct val="0"/>
            </a:spcBef>
            <a:spcAft>
              <a:spcPct val="35000"/>
            </a:spcAft>
            <a:buNone/>
          </a:pPr>
          <a:r>
            <a:rPr lang="nl-BE" sz="1700" b="1" kern="1200"/>
            <a:t>Cognitief (schrijven)</a:t>
          </a:r>
          <a:endParaRPr lang="en-US" sz="1700" kern="1200"/>
        </a:p>
      </dsp:txBody>
      <dsp:txXfrm>
        <a:off x="550278" y="1994382"/>
        <a:ext cx="7311924" cy="452844"/>
      </dsp:txXfrm>
    </dsp:sp>
    <dsp:sp modelId="{84AD1A41-2DB1-104F-9387-F86EAD14F660}">
      <dsp:nvSpPr>
        <dsp:cNvPr id="0" name=""/>
        <dsp:cNvSpPr/>
      </dsp:nvSpPr>
      <dsp:spPr>
        <a:xfrm>
          <a:off x="0" y="3554199"/>
          <a:ext cx="10515600" cy="722925"/>
        </a:xfrm>
        <a:prstGeom prst="rect">
          <a:avLst/>
        </a:prstGeom>
        <a:solidFill>
          <a:schemeClr val="lt1">
            <a:alpha val="90000"/>
            <a:hueOff val="0"/>
            <a:satOff val="0"/>
            <a:lumOff val="0"/>
            <a:alphaOff val="0"/>
          </a:schemeClr>
        </a:solidFill>
        <a:ln w="12700" cap="flat" cmpd="sng" algn="ctr">
          <a:solidFill>
            <a:schemeClr val="accent2">
              <a:hueOff val="6443614"/>
              <a:satOff val="-18493"/>
              <a:lumOff val="-2960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16127" tIns="354076" rIns="816127" bIns="120904" numCol="1" spcCol="1270" anchor="t" anchorCtr="0">
          <a:noAutofit/>
        </a:bodyPr>
        <a:lstStyle/>
        <a:p>
          <a:pPr marL="171450" lvl="1" indent="-171450" algn="l" defTabSz="755650">
            <a:lnSpc>
              <a:spcPct val="90000"/>
            </a:lnSpc>
            <a:spcBef>
              <a:spcPct val="0"/>
            </a:spcBef>
            <a:spcAft>
              <a:spcPct val="15000"/>
            </a:spcAft>
            <a:buChar char="•"/>
          </a:pPr>
          <a:r>
            <a:rPr lang="nl-BE" sz="1700" kern="1200"/>
            <a:t>Schrijf een reflectie op je leesproces</a:t>
          </a:r>
          <a:endParaRPr lang="en-US" sz="1700" kern="1200"/>
        </a:p>
      </dsp:txBody>
      <dsp:txXfrm>
        <a:off x="0" y="3554199"/>
        <a:ext cx="10515600" cy="722925"/>
      </dsp:txXfrm>
    </dsp:sp>
    <dsp:sp modelId="{74CF5C01-4A97-ED43-9F9E-916B54081F30}">
      <dsp:nvSpPr>
        <dsp:cNvPr id="0" name=""/>
        <dsp:cNvSpPr/>
      </dsp:nvSpPr>
      <dsp:spPr>
        <a:xfrm>
          <a:off x="525780" y="3303279"/>
          <a:ext cx="7360920" cy="501840"/>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755650">
            <a:lnSpc>
              <a:spcPct val="90000"/>
            </a:lnSpc>
            <a:spcBef>
              <a:spcPct val="0"/>
            </a:spcBef>
            <a:spcAft>
              <a:spcPct val="35000"/>
            </a:spcAft>
            <a:buNone/>
          </a:pPr>
          <a:r>
            <a:rPr lang="nl-BE" sz="1700" b="1" kern="1200"/>
            <a:t>Reflectief (schrijven)</a:t>
          </a:r>
          <a:endParaRPr lang="en-US" sz="1700" kern="1200"/>
        </a:p>
      </dsp:txBody>
      <dsp:txXfrm>
        <a:off x="550278" y="3327777"/>
        <a:ext cx="7311924" cy="4528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BBB2CA-CCC9-EC42-A03C-1B56F2BBC6C8}">
      <dsp:nvSpPr>
        <dsp:cNvPr id="0" name=""/>
        <dsp:cNvSpPr/>
      </dsp:nvSpPr>
      <dsp:spPr>
        <a:xfrm>
          <a:off x="0" y="39687"/>
          <a:ext cx="3286125" cy="197167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nl-BE" sz="4300" kern="1200"/>
            <a:t>Beleving</a:t>
          </a:r>
          <a:endParaRPr lang="en-US" sz="4300" kern="1200"/>
        </a:p>
      </dsp:txBody>
      <dsp:txXfrm>
        <a:off x="0" y="39687"/>
        <a:ext cx="3286125" cy="1971675"/>
      </dsp:txXfrm>
    </dsp:sp>
    <dsp:sp modelId="{5173A71A-F0B7-2943-9868-4FC5C5520049}">
      <dsp:nvSpPr>
        <dsp:cNvPr id="0" name=""/>
        <dsp:cNvSpPr/>
      </dsp:nvSpPr>
      <dsp:spPr>
        <a:xfrm>
          <a:off x="3614737" y="39687"/>
          <a:ext cx="3286125" cy="197167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nl-BE" sz="4300" kern="1200"/>
            <a:t>Interpretatie</a:t>
          </a:r>
          <a:endParaRPr lang="en-US" sz="4300" kern="1200"/>
        </a:p>
      </dsp:txBody>
      <dsp:txXfrm>
        <a:off x="3614737" y="39687"/>
        <a:ext cx="3286125" cy="1971675"/>
      </dsp:txXfrm>
    </dsp:sp>
    <dsp:sp modelId="{B8D1D8EA-86EA-3A4D-B824-0753D60068D5}">
      <dsp:nvSpPr>
        <dsp:cNvPr id="0" name=""/>
        <dsp:cNvSpPr/>
      </dsp:nvSpPr>
      <dsp:spPr>
        <a:xfrm>
          <a:off x="7229475" y="39687"/>
          <a:ext cx="3286125" cy="1971675"/>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nl-BE" sz="4300" kern="1200"/>
            <a:t>Analyse</a:t>
          </a:r>
          <a:endParaRPr lang="en-US" sz="4300" kern="1200"/>
        </a:p>
      </dsp:txBody>
      <dsp:txXfrm>
        <a:off x="7229475" y="39687"/>
        <a:ext cx="3286125" cy="1971675"/>
      </dsp:txXfrm>
    </dsp:sp>
    <dsp:sp modelId="{31B31118-9522-704B-B664-CCA0574C03C8}">
      <dsp:nvSpPr>
        <dsp:cNvPr id="0" name=""/>
        <dsp:cNvSpPr/>
      </dsp:nvSpPr>
      <dsp:spPr>
        <a:xfrm>
          <a:off x="1807368" y="2339975"/>
          <a:ext cx="3286125" cy="1971675"/>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nl-BE" sz="4300" kern="1200"/>
            <a:t>Beoordeling</a:t>
          </a:r>
          <a:endParaRPr lang="en-US" sz="4300" kern="1200"/>
        </a:p>
      </dsp:txBody>
      <dsp:txXfrm>
        <a:off x="1807368" y="2339975"/>
        <a:ext cx="3286125" cy="1971675"/>
      </dsp:txXfrm>
    </dsp:sp>
    <dsp:sp modelId="{81E68F85-E625-C940-9CAA-7C42E92CA606}">
      <dsp:nvSpPr>
        <dsp:cNvPr id="0" name=""/>
        <dsp:cNvSpPr/>
      </dsp:nvSpPr>
      <dsp:spPr>
        <a:xfrm>
          <a:off x="5422106" y="2339975"/>
          <a:ext cx="3286125" cy="1971675"/>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nl-BE" sz="4300" kern="1200"/>
            <a:t>Discussie</a:t>
          </a:r>
          <a:endParaRPr lang="en-US" sz="4300" kern="1200"/>
        </a:p>
      </dsp:txBody>
      <dsp:txXfrm>
        <a:off x="5422106" y="2339975"/>
        <a:ext cx="3286125" cy="19716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9F2F35-F07A-5244-8A78-6F0725306517}">
      <dsp:nvSpPr>
        <dsp:cNvPr id="0" name=""/>
        <dsp:cNvSpPr/>
      </dsp:nvSpPr>
      <dsp:spPr>
        <a:xfrm>
          <a:off x="0" y="3291729"/>
          <a:ext cx="6666833" cy="215973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91592" tIns="291592" rIns="291592" bIns="291592" numCol="1" spcCol="1270" anchor="ctr" anchorCtr="0">
          <a:noAutofit/>
        </a:bodyPr>
        <a:lstStyle/>
        <a:p>
          <a:pPr marL="0" lvl="0" indent="0" algn="ctr" defTabSz="1822450">
            <a:lnSpc>
              <a:spcPct val="90000"/>
            </a:lnSpc>
            <a:spcBef>
              <a:spcPct val="0"/>
            </a:spcBef>
            <a:spcAft>
              <a:spcPct val="35000"/>
            </a:spcAft>
            <a:buNone/>
          </a:pPr>
          <a:r>
            <a:rPr lang="nl-BE" sz="4100" kern="1200"/>
            <a:t>Competentiebevorderend</a:t>
          </a:r>
          <a:endParaRPr lang="en-US" sz="4100" kern="1200"/>
        </a:p>
      </dsp:txBody>
      <dsp:txXfrm>
        <a:off x="0" y="3291729"/>
        <a:ext cx="6666833" cy="1166254"/>
      </dsp:txXfrm>
    </dsp:sp>
    <dsp:sp modelId="{0ED196BA-D368-3648-A08E-CC39702EE60E}">
      <dsp:nvSpPr>
        <dsp:cNvPr id="0" name=""/>
        <dsp:cNvSpPr/>
      </dsp:nvSpPr>
      <dsp:spPr>
        <a:xfrm>
          <a:off x="3255" y="4414789"/>
          <a:ext cx="2220107" cy="993476"/>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7800" tIns="31750" rIns="177800" bIns="31750" numCol="1" spcCol="1270" anchor="ctr" anchorCtr="0">
          <a:noAutofit/>
        </a:bodyPr>
        <a:lstStyle/>
        <a:p>
          <a:pPr marL="0" lvl="0" indent="0" algn="ctr" defTabSz="1111250">
            <a:lnSpc>
              <a:spcPct val="90000"/>
            </a:lnSpc>
            <a:spcBef>
              <a:spcPct val="0"/>
            </a:spcBef>
            <a:spcAft>
              <a:spcPct val="35000"/>
            </a:spcAft>
            <a:buNone/>
          </a:pPr>
          <a:r>
            <a:rPr lang="nl-BE" sz="2500" kern="1200" dirty="0"/>
            <a:t>Kennen = kennis</a:t>
          </a:r>
          <a:endParaRPr lang="en-US" sz="2500" kern="1200" dirty="0"/>
        </a:p>
      </dsp:txBody>
      <dsp:txXfrm>
        <a:off x="3255" y="4414789"/>
        <a:ext cx="2220107" cy="993476"/>
      </dsp:txXfrm>
    </dsp:sp>
    <dsp:sp modelId="{D8265197-6D46-3E4A-B6E5-DFA8D5BD6500}">
      <dsp:nvSpPr>
        <dsp:cNvPr id="0" name=""/>
        <dsp:cNvSpPr/>
      </dsp:nvSpPr>
      <dsp:spPr>
        <a:xfrm>
          <a:off x="2223362" y="4414789"/>
          <a:ext cx="2220107" cy="993476"/>
        </a:xfrm>
        <a:prstGeom prst="rect">
          <a:avLst/>
        </a:prstGeom>
        <a:solidFill>
          <a:schemeClr val="accent2">
            <a:tint val="40000"/>
            <a:alpha val="90000"/>
            <a:hueOff val="3367359"/>
            <a:satOff val="-31116"/>
            <a:lumOff val="-3508"/>
            <a:alphaOff val="0"/>
          </a:schemeClr>
        </a:solidFill>
        <a:ln w="12700" cap="flat" cmpd="sng" algn="ctr">
          <a:solidFill>
            <a:schemeClr val="accent2">
              <a:tint val="40000"/>
              <a:alpha val="90000"/>
              <a:hueOff val="3367359"/>
              <a:satOff val="-31116"/>
              <a:lumOff val="-350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7800" tIns="31750" rIns="177800" bIns="31750" numCol="1" spcCol="1270" anchor="ctr" anchorCtr="0">
          <a:noAutofit/>
        </a:bodyPr>
        <a:lstStyle/>
        <a:p>
          <a:pPr marL="0" lvl="0" indent="0" algn="ctr" defTabSz="1111250">
            <a:lnSpc>
              <a:spcPct val="90000"/>
            </a:lnSpc>
            <a:spcBef>
              <a:spcPct val="0"/>
            </a:spcBef>
            <a:spcAft>
              <a:spcPct val="35000"/>
            </a:spcAft>
            <a:buNone/>
          </a:pPr>
          <a:r>
            <a:rPr lang="nl-BE" sz="2500" kern="1200"/>
            <a:t>Kunnen = vaardigheden</a:t>
          </a:r>
          <a:endParaRPr lang="en-US" sz="2500" kern="1200"/>
        </a:p>
      </dsp:txBody>
      <dsp:txXfrm>
        <a:off x="2223362" y="4414789"/>
        <a:ext cx="2220107" cy="993476"/>
      </dsp:txXfrm>
    </dsp:sp>
    <dsp:sp modelId="{30507227-B099-6B4F-8D22-04C32D682B4D}">
      <dsp:nvSpPr>
        <dsp:cNvPr id="0" name=""/>
        <dsp:cNvSpPr/>
      </dsp:nvSpPr>
      <dsp:spPr>
        <a:xfrm>
          <a:off x="4443470" y="4414789"/>
          <a:ext cx="2220107" cy="993476"/>
        </a:xfrm>
        <a:prstGeom prst="rect">
          <a:avLst/>
        </a:prstGeom>
        <a:solidFill>
          <a:schemeClr val="accent2">
            <a:tint val="40000"/>
            <a:alpha val="90000"/>
            <a:hueOff val="6734718"/>
            <a:satOff val="-62232"/>
            <a:lumOff val="-7015"/>
            <a:alphaOff val="0"/>
          </a:schemeClr>
        </a:solidFill>
        <a:ln w="12700" cap="flat" cmpd="sng" algn="ctr">
          <a:solidFill>
            <a:schemeClr val="accent2">
              <a:tint val="40000"/>
              <a:alpha val="90000"/>
              <a:hueOff val="6734718"/>
              <a:satOff val="-62232"/>
              <a:lumOff val="-701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7800" tIns="31750" rIns="177800" bIns="31750" numCol="1" spcCol="1270" anchor="ctr" anchorCtr="0">
          <a:noAutofit/>
        </a:bodyPr>
        <a:lstStyle/>
        <a:p>
          <a:pPr marL="0" lvl="0" indent="0" algn="ctr" defTabSz="1111250">
            <a:lnSpc>
              <a:spcPct val="90000"/>
            </a:lnSpc>
            <a:spcBef>
              <a:spcPct val="0"/>
            </a:spcBef>
            <a:spcAft>
              <a:spcPct val="35000"/>
            </a:spcAft>
            <a:buNone/>
          </a:pPr>
          <a:r>
            <a:rPr lang="nl-BE" sz="2500" kern="1200"/>
            <a:t>Willen = attitude</a:t>
          </a:r>
          <a:endParaRPr lang="en-US" sz="2500" kern="1200"/>
        </a:p>
      </dsp:txBody>
      <dsp:txXfrm>
        <a:off x="4443470" y="4414789"/>
        <a:ext cx="2220107" cy="993476"/>
      </dsp:txXfrm>
    </dsp:sp>
    <dsp:sp modelId="{B3F07356-53BF-0E4C-8B03-2909C5AB11A5}">
      <dsp:nvSpPr>
        <dsp:cNvPr id="0" name=""/>
        <dsp:cNvSpPr/>
      </dsp:nvSpPr>
      <dsp:spPr>
        <a:xfrm rot="10800000">
          <a:off x="0" y="2459"/>
          <a:ext cx="6666833" cy="3321666"/>
        </a:xfrm>
        <a:prstGeom prst="upArrowCallou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91592" tIns="291592" rIns="291592" bIns="291592" numCol="1" spcCol="1270" anchor="ctr" anchorCtr="0">
          <a:noAutofit/>
        </a:bodyPr>
        <a:lstStyle/>
        <a:p>
          <a:pPr marL="0" lvl="0" indent="0" algn="ctr" defTabSz="1822450">
            <a:lnSpc>
              <a:spcPct val="90000"/>
            </a:lnSpc>
            <a:spcBef>
              <a:spcPct val="0"/>
            </a:spcBef>
            <a:spcAft>
              <a:spcPct val="35000"/>
            </a:spcAft>
            <a:buNone/>
          </a:pPr>
          <a:r>
            <a:rPr lang="nl-BE" sz="4100" kern="1200"/>
            <a:t>Kennis en vaardigheden geïntegreerd</a:t>
          </a:r>
          <a:endParaRPr lang="en-US" sz="4100" kern="1200"/>
        </a:p>
      </dsp:txBody>
      <dsp:txXfrm rot="10800000">
        <a:off x="0" y="2459"/>
        <a:ext cx="6666833" cy="2158319"/>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5">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4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8574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endParaRPr lang="nl-BE" dirty="0"/>
          </a:p>
        </p:txBody>
      </p:sp>
    </p:spTree>
    <p:extLst>
      <p:ext uri="{BB962C8B-B14F-4D97-AF65-F5344CB8AC3E}">
        <p14:creationId xmlns:p14="http://schemas.microsoft.com/office/powerpoint/2010/main" val="1999852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endParaRPr lang="nl-BE" dirty="0"/>
          </a:p>
        </p:txBody>
      </p:sp>
    </p:spTree>
    <p:extLst>
      <p:ext uri="{BB962C8B-B14F-4D97-AF65-F5344CB8AC3E}">
        <p14:creationId xmlns:p14="http://schemas.microsoft.com/office/powerpoint/2010/main" val="2459715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EA015-A6D7-1BAF-5253-1ABD50A5021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54A85A6-36DD-70FD-538F-89610E0EA8E4}"/>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a:extLst>
              <a:ext uri="{FF2B5EF4-FFF2-40B4-BE49-F238E27FC236}">
                <a16:creationId xmlns:a16="http://schemas.microsoft.com/office/drawing/2014/main" id="{EEB87750-DBFE-1F6B-692E-FC9F48DBB779}"/>
              </a:ext>
            </a:extLst>
          </p:cNvPr>
          <p:cNvSpPr>
            <a:spLocks noGrp="1"/>
          </p:cNvSpPr>
          <p:nvPr>
            <p:ph type="body" idx="1"/>
          </p:nvPr>
        </p:nvSpPr>
        <p:spPr>
          <a:xfrm>
            <a:off x="685800" y="4400550"/>
            <a:ext cx="5486400" cy="3600450"/>
          </a:xfrm>
          <a:prstGeom prst="rect">
            <a:avLst/>
          </a:prstGeom>
        </p:spPr>
        <p:txBody>
          <a:bodyPr/>
          <a:lstStyle/>
          <a:p>
            <a:endParaRPr lang="nl-BE" dirty="0"/>
          </a:p>
        </p:txBody>
      </p:sp>
    </p:spTree>
    <p:extLst>
      <p:ext uri="{BB962C8B-B14F-4D97-AF65-F5344CB8AC3E}">
        <p14:creationId xmlns:p14="http://schemas.microsoft.com/office/powerpoint/2010/main" val="4100935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6CD11-3520-E107-5C2D-C3FD38E8865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A79FB97-E828-2CC6-C0D2-2431F51220C4}"/>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a:extLst>
              <a:ext uri="{FF2B5EF4-FFF2-40B4-BE49-F238E27FC236}">
                <a16:creationId xmlns:a16="http://schemas.microsoft.com/office/drawing/2014/main" id="{8BE8AF8C-4528-8412-5AD6-769B975A823F}"/>
              </a:ext>
            </a:extLst>
          </p:cNvPr>
          <p:cNvSpPr>
            <a:spLocks noGrp="1"/>
          </p:cNvSpPr>
          <p:nvPr>
            <p:ph type="body" idx="1"/>
          </p:nvPr>
        </p:nvSpPr>
        <p:spPr>
          <a:xfrm>
            <a:off x="685800" y="4400550"/>
            <a:ext cx="5486400" cy="3600450"/>
          </a:xfrm>
          <a:prstGeom prst="rect">
            <a:avLst/>
          </a:prstGeom>
        </p:spPr>
        <p:txBody>
          <a:bodyPr/>
          <a:lstStyle/>
          <a:p>
            <a:endParaRPr lang="nl-BE" dirty="0"/>
          </a:p>
        </p:txBody>
      </p:sp>
    </p:spTree>
    <p:extLst>
      <p:ext uri="{BB962C8B-B14F-4D97-AF65-F5344CB8AC3E}">
        <p14:creationId xmlns:p14="http://schemas.microsoft.com/office/powerpoint/2010/main" val="938915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endParaRPr lang="nl-BE" dirty="0"/>
          </a:p>
        </p:txBody>
      </p:sp>
    </p:spTree>
    <p:extLst>
      <p:ext uri="{BB962C8B-B14F-4D97-AF65-F5344CB8AC3E}">
        <p14:creationId xmlns:p14="http://schemas.microsoft.com/office/powerpoint/2010/main" val="1714444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C3D2CD6-1533-4C44-A21F-F74E315D7C93}" type="slidenum">
              <a:rPr lang="nl-BE" smtClean="0"/>
              <a:t>11</a:t>
            </a:fld>
            <a:endParaRPr lang="nl-BE"/>
          </a:p>
        </p:txBody>
      </p:sp>
    </p:spTree>
    <p:extLst>
      <p:ext uri="{BB962C8B-B14F-4D97-AF65-F5344CB8AC3E}">
        <p14:creationId xmlns:p14="http://schemas.microsoft.com/office/powerpoint/2010/main" val="1386598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endParaRPr lang="nl-BE" dirty="0"/>
          </a:p>
        </p:txBody>
      </p:sp>
    </p:spTree>
    <p:extLst>
      <p:ext uri="{BB962C8B-B14F-4D97-AF65-F5344CB8AC3E}">
        <p14:creationId xmlns:p14="http://schemas.microsoft.com/office/powerpoint/2010/main" val="1226381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endParaRPr lang="nl-BE" dirty="0"/>
          </a:p>
        </p:txBody>
      </p:sp>
    </p:spTree>
    <p:extLst>
      <p:ext uri="{BB962C8B-B14F-4D97-AF65-F5344CB8AC3E}">
        <p14:creationId xmlns:p14="http://schemas.microsoft.com/office/powerpoint/2010/main" val="4129442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endParaRPr lang="nl-BE" dirty="0"/>
          </a:p>
        </p:txBody>
      </p:sp>
    </p:spTree>
    <p:extLst>
      <p:ext uri="{BB962C8B-B14F-4D97-AF65-F5344CB8AC3E}">
        <p14:creationId xmlns:p14="http://schemas.microsoft.com/office/powerpoint/2010/main" val="1789741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50B979-45BF-5800-C7C7-B6F660F76A7F}"/>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E7F21218-7933-EA5D-48EB-1E52F19912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0357D768-1D12-9215-AF25-54B715179D34}"/>
              </a:ext>
            </a:extLst>
          </p:cNvPr>
          <p:cNvSpPr>
            <a:spLocks noGrp="1"/>
          </p:cNvSpPr>
          <p:nvPr>
            <p:ph type="dt" sz="half" idx="10"/>
          </p:nvPr>
        </p:nvSpPr>
        <p:spPr/>
        <p:txBody>
          <a:bodyPr/>
          <a:lstStyle/>
          <a:p>
            <a:fld id="{FBB0F907-6DA5-6C4C-AF4F-3235D00BD80C}" type="datetimeFigureOut">
              <a:rPr lang="nl-BE" smtClean="0"/>
              <a:t>15/10/2026</a:t>
            </a:fld>
            <a:endParaRPr lang="nl-BE"/>
          </a:p>
        </p:txBody>
      </p:sp>
      <p:sp>
        <p:nvSpPr>
          <p:cNvPr id="5" name="Tijdelijke aanduiding voor voettekst 4">
            <a:extLst>
              <a:ext uri="{FF2B5EF4-FFF2-40B4-BE49-F238E27FC236}">
                <a16:creationId xmlns:a16="http://schemas.microsoft.com/office/drawing/2014/main" id="{0E97F63B-DB4E-C70A-7110-3A12E0048636}"/>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318482E5-EDDF-3B63-EF58-98C9B36B96B4}"/>
              </a:ext>
            </a:extLst>
          </p:cNvPr>
          <p:cNvSpPr>
            <a:spLocks noGrp="1"/>
          </p:cNvSpPr>
          <p:nvPr>
            <p:ph type="sldNum" sz="quarter" idx="12"/>
          </p:nvPr>
        </p:nvSpPr>
        <p:spPr/>
        <p:txBody>
          <a:bodyPr/>
          <a:lstStyle/>
          <a:p>
            <a:fld id="{6497CE43-805F-3147-912E-BE33CD6AE758}" type="slidenum">
              <a:rPr lang="nl-BE" smtClean="0"/>
              <a:t>‹Nr.›</a:t>
            </a:fld>
            <a:endParaRPr lang="nl-BE"/>
          </a:p>
        </p:txBody>
      </p:sp>
    </p:spTree>
    <p:extLst>
      <p:ext uri="{BB962C8B-B14F-4D97-AF65-F5344CB8AC3E}">
        <p14:creationId xmlns:p14="http://schemas.microsoft.com/office/powerpoint/2010/main" val="1279315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8551AF-38C0-6880-3F63-96C6DD1EC40F}"/>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38701876-4215-09D9-295A-7D06228EC95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C47DF7A7-F4A6-4A4A-4D6A-B7A03AED0F48}"/>
              </a:ext>
            </a:extLst>
          </p:cNvPr>
          <p:cNvSpPr>
            <a:spLocks noGrp="1"/>
          </p:cNvSpPr>
          <p:nvPr>
            <p:ph type="dt" sz="half" idx="10"/>
          </p:nvPr>
        </p:nvSpPr>
        <p:spPr/>
        <p:txBody>
          <a:bodyPr/>
          <a:lstStyle/>
          <a:p>
            <a:fld id="{FBB0F907-6DA5-6C4C-AF4F-3235D00BD80C}" type="datetimeFigureOut">
              <a:rPr lang="nl-BE" smtClean="0"/>
              <a:t>15/10/2026</a:t>
            </a:fld>
            <a:endParaRPr lang="nl-BE"/>
          </a:p>
        </p:txBody>
      </p:sp>
      <p:sp>
        <p:nvSpPr>
          <p:cNvPr id="5" name="Tijdelijke aanduiding voor voettekst 4">
            <a:extLst>
              <a:ext uri="{FF2B5EF4-FFF2-40B4-BE49-F238E27FC236}">
                <a16:creationId xmlns:a16="http://schemas.microsoft.com/office/drawing/2014/main" id="{2E84B3F7-29B7-86EB-89F4-DE09AB4DF36A}"/>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7F01E4F7-539D-1DA7-5F22-4FB865B9A0BC}"/>
              </a:ext>
            </a:extLst>
          </p:cNvPr>
          <p:cNvSpPr>
            <a:spLocks noGrp="1"/>
          </p:cNvSpPr>
          <p:nvPr>
            <p:ph type="sldNum" sz="quarter" idx="12"/>
          </p:nvPr>
        </p:nvSpPr>
        <p:spPr/>
        <p:txBody>
          <a:bodyPr/>
          <a:lstStyle/>
          <a:p>
            <a:fld id="{6497CE43-805F-3147-912E-BE33CD6AE758}" type="slidenum">
              <a:rPr lang="nl-BE" smtClean="0"/>
              <a:t>‹Nr.›</a:t>
            </a:fld>
            <a:endParaRPr lang="nl-BE"/>
          </a:p>
        </p:txBody>
      </p:sp>
    </p:spTree>
    <p:extLst>
      <p:ext uri="{BB962C8B-B14F-4D97-AF65-F5344CB8AC3E}">
        <p14:creationId xmlns:p14="http://schemas.microsoft.com/office/powerpoint/2010/main" val="1752873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D76627-C764-A570-EB4D-EE3014430CB0}"/>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B92CA1B1-EFEF-C485-9E6F-E9D6F2CAF38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1907BEF9-4362-6DF2-AB5B-88344913CDB5}"/>
              </a:ext>
            </a:extLst>
          </p:cNvPr>
          <p:cNvSpPr>
            <a:spLocks noGrp="1"/>
          </p:cNvSpPr>
          <p:nvPr>
            <p:ph type="dt" sz="half" idx="10"/>
          </p:nvPr>
        </p:nvSpPr>
        <p:spPr/>
        <p:txBody>
          <a:bodyPr/>
          <a:lstStyle/>
          <a:p>
            <a:fld id="{FBB0F907-6DA5-6C4C-AF4F-3235D00BD80C}" type="datetimeFigureOut">
              <a:rPr lang="nl-BE" smtClean="0"/>
              <a:t>15/10/2026</a:t>
            </a:fld>
            <a:endParaRPr lang="nl-BE"/>
          </a:p>
        </p:txBody>
      </p:sp>
      <p:sp>
        <p:nvSpPr>
          <p:cNvPr id="5" name="Tijdelijke aanduiding voor voettekst 4">
            <a:extLst>
              <a:ext uri="{FF2B5EF4-FFF2-40B4-BE49-F238E27FC236}">
                <a16:creationId xmlns:a16="http://schemas.microsoft.com/office/drawing/2014/main" id="{D0549934-9A6B-240A-BF25-2861BCE0D549}"/>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B9C22587-FA9B-DBF4-C9F2-99D7446CB5DD}"/>
              </a:ext>
            </a:extLst>
          </p:cNvPr>
          <p:cNvSpPr>
            <a:spLocks noGrp="1"/>
          </p:cNvSpPr>
          <p:nvPr>
            <p:ph type="sldNum" sz="quarter" idx="12"/>
          </p:nvPr>
        </p:nvSpPr>
        <p:spPr/>
        <p:txBody>
          <a:bodyPr/>
          <a:lstStyle/>
          <a:p>
            <a:fld id="{6497CE43-805F-3147-912E-BE33CD6AE758}" type="slidenum">
              <a:rPr lang="nl-BE" smtClean="0"/>
              <a:t>‹Nr.›</a:t>
            </a:fld>
            <a:endParaRPr lang="nl-BE"/>
          </a:p>
        </p:txBody>
      </p:sp>
    </p:spTree>
    <p:extLst>
      <p:ext uri="{BB962C8B-B14F-4D97-AF65-F5344CB8AC3E}">
        <p14:creationId xmlns:p14="http://schemas.microsoft.com/office/powerpoint/2010/main" val="4223826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D15EF8-2FE6-437F-2D12-DBF8DC7B897E}"/>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87D7EFC0-FCCD-0F64-0961-150552F9A0C2}"/>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67246AEA-623D-46BF-F372-6C9D83BB3F90}"/>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A837666B-CD5B-D847-4A69-1EF08A1A332D}"/>
              </a:ext>
            </a:extLst>
          </p:cNvPr>
          <p:cNvSpPr>
            <a:spLocks noGrp="1"/>
          </p:cNvSpPr>
          <p:nvPr>
            <p:ph type="dt" sz="half" idx="10"/>
          </p:nvPr>
        </p:nvSpPr>
        <p:spPr/>
        <p:txBody>
          <a:bodyPr/>
          <a:lstStyle/>
          <a:p>
            <a:fld id="{FBB0F907-6DA5-6C4C-AF4F-3235D00BD80C}" type="datetimeFigureOut">
              <a:rPr lang="nl-BE" smtClean="0"/>
              <a:t>15/10/2026</a:t>
            </a:fld>
            <a:endParaRPr lang="nl-BE"/>
          </a:p>
        </p:txBody>
      </p:sp>
      <p:sp>
        <p:nvSpPr>
          <p:cNvPr id="6" name="Tijdelijke aanduiding voor voettekst 5">
            <a:extLst>
              <a:ext uri="{FF2B5EF4-FFF2-40B4-BE49-F238E27FC236}">
                <a16:creationId xmlns:a16="http://schemas.microsoft.com/office/drawing/2014/main" id="{F51BDC58-6048-2739-BFAD-8CBB8832B4E7}"/>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A0277848-90F9-1051-4EC8-FBA91EEAAF20}"/>
              </a:ext>
            </a:extLst>
          </p:cNvPr>
          <p:cNvSpPr>
            <a:spLocks noGrp="1"/>
          </p:cNvSpPr>
          <p:nvPr>
            <p:ph type="sldNum" sz="quarter" idx="12"/>
          </p:nvPr>
        </p:nvSpPr>
        <p:spPr/>
        <p:txBody>
          <a:bodyPr/>
          <a:lstStyle/>
          <a:p>
            <a:fld id="{6497CE43-805F-3147-912E-BE33CD6AE758}" type="slidenum">
              <a:rPr lang="nl-BE" smtClean="0"/>
              <a:t>‹Nr.›</a:t>
            </a:fld>
            <a:endParaRPr lang="nl-BE"/>
          </a:p>
        </p:txBody>
      </p:sp>
    </p:spTree>
    <p:extLst>
      <p:ext uri="{BB962C8B-B14F-4D97-AF65-F5344CB8AC3E}">
        <p14:creationId xmlns:p14="http://schemas.microsoft.com/office/powerpoint/2010/main" val="233701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087396-5464-AD3E-3780-10482557F568}"/>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D8447F01-9EF3-6DAF-B883-11477CE2EC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8279B7C5-6DBD-DCA6-88C7-AAD359ECB0EC}"/>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CCFB08E9-6FB9-B4B0-94ED-78F434369E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D5931FA6-07F9-D9DD-2756-B92BC267EEA0}"/>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1E2FA158-C697-04EB-273B-05B3B589360D}"/>
              </a:ext>
            </a:extLst>
          </p:cNvPr>
          <p:cNvSpPr>
            <a:spLocks noGrp="1"/>
          </p:cNvSpPr>
          <p:nvPr>
            <p:ph type="dt" sz="half" idx="10"/>
          </p:nvPr>
        </p:nvSpPr>
        <p:spPr/>
        <p:txBody>
          <a:bodyPr/>
          <a:lstStyle/>
          <a:p>
            <a:fld id="{FBB0F907-6DA5-6C4C-AF4F-3235D00BD80C}" type="datetimeFigureOut">
              <a:rPr lang="nl-BE" smtClean="0"/>
              <a:t>15/10/2026</a:t>
            </a:fld>
            <a:endParaRPr lang="nl-BE"/>
          </a:p>
        </p:txBody>
      </p:sp>
      <p:sp>
        <p:nvSpPr>
          <p:cNvPr id="8" name="Tijdelijke aanduiding voor voettekst 7">
            <a:extLst>
              <a:ext uri="{FF2B5EF4-FFF2-40B4-BE49-F238E27FC236}">
                <a16:creationId xmlns:a16="http://schemas.microsoft.com/office/drawing/2014/main" id="{1F9AFDDA-D174-4159-3A4A-5B052E801757}"/>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750C2023-E245-3660-97E5-A6E34DAB98C4}"/>
              </a:ext>
            </a:extLst>
          </p:cNvPr>
          <p:cNvSpPr>
            <a:spLocks noGrp="1"/>
          </p:cNvSpPr>
          <p:nvPr>
            <p:ph type="sldNum" sz="quarter" idx="12"/>
          </p:nvPr>
        </p:nvSpPr>
        <p:spPr/>
        <p:txBody>
          <a:bodyPr/>
          <a:lstStyle/>
          <a:p>
            <a:fld id="{6497CE43-805F-3147-912E-BE33CD6AE758}" type="slidenum">
              <a:rPr lang="nl-BE" smtClean="0"/>
              <a:t>‹Nr.›</a:t>
            </a:fld>
            <a:endParaRPr lang="nl-BE"/>
          </a:p>
        </p:txBody>
      </p:sp>
    </p:spTree>
    <p:extLst>
      <p:ext uri="{BB962C8B-B14F-4D97-AF65-F5344CB8AC3E}">
        <p14:creationId xmlns:p14="http://schemas.microsoft.com/office/powerpoint/2010/main" val="4254934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4BB7A9-2488-10FB-5CB5-3A883357C5F5}"/>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508D8077-ACB5-7F34-5C24-DDFE3D7C8951}"/>
              </a:ext>
            </a:extLst>
          </p:cNvPr>
          <p:cNvSpPr>
            <a:spLocks noGrp="1"/>
          </p:cNvSpPr>
          <p:nvPr>
            <p:ph type="dt" sz="half" idx="10"/>
          </p:nvPr>
        </p:nvSpPr>
        <p:spPr/>
        <p:txBody>
          <a:bodyPr/>
          <a:lstStyle/>
          <a:p>
            <a:fld id="{FBB0F907-6DA5-6C4C-AF4F-3235D00BD80C}" type="datetimeFigureOut">
              <a:rPr lang="nl-BE" smtClean="0"/>
              <a:t>15/10/2026</a:t>
            </a:fld>
            <a:endParaRPr lang="nl-BE"/>
          </a:p>
        </p:txBody>
      </p:sp>
      <p:sp>
        <p:nvSpPr>
          <p:cNvPr id="4" name="Tijdelijke aanduiding voor voettekst 3">
            <a:extLst>
              <a:ext uri="{FF2B5EF4-FFF2-40B4-BE49-F238E27FC236}">
                <a16:creationId xmlns:a16="http://schemas.microsoft.com/office/drawing/2014/main" id="{566E8A44-83E9-9542-1FEF-611297C51EFC}"/>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F362E706-D40B-710C-8FA3-D15EEA375D16}"/>
              </a:ext>
            </a:extLst>
          </p:cNvPr>
          <p:cNvSpPr>
            <a:spLocks noGrp="1"/>
          </p:cNvSpPr>
          <p:nvPr>
            <p:ph type="sldNum" sz="quarter" idx="12"/>
          </p:nvPr>
        </p:nvSpPr>
        <p:spPr/>
        <p:txBody>
          <a:bodyPr/>
          <a:lstStyle/>
          <a:p>
            <a:fld id="{6497CE43-805F-3147-912E-BE33CD6AE758}" type="slidenum">
              <a:rPr lang="nl-BE" smtClean="0"/>
              <a:t>‹Nr.›</a:t>
            </a:fld>
            <a:endParaRPr lang="nl-BE"/>
          </a:p>
        </p:txBody>
      </p:sp>
    </p:spTree>
    <p:extLst>
      <p:ext uri="{BB962C8B-B14F-4D97-AF65-F5344CB8AC3E}">
        <p14:creationId xmlns:p14="http://schemas.microsoft.com/office/powerpoint/2010/main" val="164028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9352344-DA44-9D51-EE8F-24EA6E18C6A3}"/>
              </a:ext>
            </a:extLst>
          </p:cNvPr>
          <p:cNvSpPr>
            <a:spLocks noGrp="1"/>
          </p:cNvSpPr>
          <p:nvPr>
            <p:ph type="dt" sz="half" idx="10"/>
          </p:nvPr>
        </p:nvSpPr>
        <p:spPr/>
        <p:txBody>
          <a:bodyPr/>
          <a:lstStyle/>
          <a:p>
            <a:fld id="{FBB0F907-6DA5-6C4C-AF4F-3235D00BD80C}" type="datetimeFigureOut">
              <a:rPr lang="nl-BE" smtClean="0"/>
              <a:t>15/10/2026</a:t>
            </a:fld>
            <a:endParaRPr lang="nl-BE"/>
          </a:p>
        </p:txBody>
      </p:sp>
      <p:sp>
        <p:nvSpPr>
          <p:cNvPr id="3" name="Tijdelijke aanduiding voor voettekst 2">
            <a:extLst>
              <a:ext uri="{FF2B5EF4-FFF2-40B4-BE49-F238E27FC236}">
                <a16:creationId xmlns:a16="http://schemas.microsoft.com/office/drawing/2014/main" id="{E9F93974-44B8-A127-1206-D86CF4A62643}"/>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874FB9FC-3046-4454-C349-401E5DF776BB}"/>
              </a:ext>
            </a:extLst>
          </p:cNvPr>
          <p:cNvSpPr>
            <a:spLocks noGrp="1"/>
          </p:cNvSpPr>
          <p:nvPr>
            <p:ph type="sldNum" sz="quarter" idx="12"/>
          </p:nvPr>
        </p:nvSpPr>
        <p:spPr/>
        <p:txBody>
          <a:bodyPr/>
          <a:lstStyle/>
          <a:p>
            <a:fld id="{6497CE43-805F-3147-912E-BE33CD6AE758}" type="slidenum">
              <a:rPr lang="nl-BE" smtClean="0"/>
              <a:t>‹Nr.›</a:t>
            </a:fld>
            <a:endParaRPr lang="nl-BE"/>
          </a:p>
        </p:txBody>
      </p:sp>
    </p:spTree>
    <p:extLst>
      <p:ext uri="{BB962C8B-B14F-4D97-AF65-F5344CB8AC3E}">
        <p14:creationId xmlns:p14="http://schemas.microsoft.com/office/powerpoint/2010/main" val="3253842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289C2E-1090-1F2C-82D1-B138F52FDBB9}"/>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06B72D87-D828-2CAB-486D-1F6A920831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9D86FF69-EF3B-2D25-8FED-B67C9B9737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D295D37-55B5-F17E-B19B-A8D1C58141A1}"/>
              </a:ext>
            </a:extLst>
          </p:cNvPr>
          <p:cNvSpPr>
            <a:spLocks noGrp="1"/>
          </p:cNvSpPr>
          <p:nvPr>
            <p:ph type="dt" sz="half" idx="10"/>
          </p:nvPr>
        </p:nvSpPr>
        <p:spPr/>
        <p:txBody>
          <a:bodyPr/>
          <a:lstStyle/>
          <a:p>
            <a:fld id="{FBB0F907-6DA5-6C4C-AF4F-3235D00BD80C}" type="datetimeFigureOut">
              <a:rPr lang="nl-BE" smtClean="0"/>
              <a:t>15/10/2026</a:t>
            </a:fld>
            <a:endParaRPr lang="nl-BE"/>
          </a:p>
        </p:txBody>
      </p:sp>
      <p:sp>
        <p:nvSpPr>
          <p:cNvPr id="6" name="Tijdelijke aanduiding voor voettekst 5">
            <a:extLst>
              <a:ext uri="{FF2B5EF4-FFF2-40B4-BE49-F238E27FC236}">
                <a16:creationId xmlns:a16="http://schemas.microsoft.com/office/drawing/2014/main" id="{FD52C6A9-A09D-F318-A1CF-CFB3B6367A9B}"/>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24328B26-4FE4-BB0A-0389-F292C36844BE}"/>
              </a:ext>
            </a:extLst>
          </p:cNvPr>
          <p:cNvSpPr>
            <a:spLocks noGrp="1"/>
          </p:cNvSpPr>
          <p:nvPr>
            <p:ph type="sldNum" sz="quarter" idx="12"/>
          </p:nvPr>
        </p:nvSpPr>
        <p:spPr/>
        <p:txBody>
          <a:bodyPr/>
          <a:lstStyle/>
          <a:p>
            <a:fld id="{6497CE43-805F-3147-912E-BE33CD6AE758}" type="slidenum">
              <a:rPr lang="nl-BE" smtClean="0"/>
              <a:t>‹Nr.›</a:t>
            </a:fld>
            <a:endParaRPr lang="nl-BE"/>
          </a:p>
        </p:txBody>
      </p:sp>
    </p:spTree>
    <p:extLst>
      <p:ext uri="{BB962C8B-B14F-4D97-AF65-F5344CB8AC3E}">
        <p14:creationId xmlns:p14="http://schemas.microsoft.com/office/powerpoint/2010/main" val="2952472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31BC80-7700-6DA1-6B58-F3CEF9D4697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99CF7FA5-B4C7-6244-BC89-EEE746DB80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7C330E22-5FFB-AE38-F615-CBC31D2641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FF3CF49E-BF8F-5D2D-9491-65EEA671479B}"/>
              </a:ext>
            </a:extLst>
          </p:cNvPr>
          <p:cNvSpPr>
            <a:spLocks noGrp="1"/>
          </p:cNvSpPr>
          <p:nvPr>
            <p:ph type="dt" sz="half" idx="10"/>
          </p:nvPr>
        </p:nvSpPr>
        <p:spPr/>
        <p:txBody>
          <a:bodyPr/>
          <a:lstStyle/>
          <a:p>
            <a:fld id="{FBB0F907-6DA5-6C4C-AF4F-3235D00BD80C}" type="datetimeFigureOut">
              <a:rPr lang="nl-BE" smtClean="0"/>
              <a:t>15/10/2026</a:t>
            </a:fld>
            <a:endParaRPr lang="nl-BE"/>
          </a:p>
        </p:txBody>
      </p:sp>
      <p:sp>
        <p:nvSpPr>
          <p:cNvPr id="6" name="Tijdelijke aanduiding voor voettekst 5">
            <a:extLst>
              <a:ext uri="{FF2B5EF4-FFF2-40B4-BE49-F238E27FC236}">
                <a16:creationId xmlns:a16="http://schemas.microsoft.com/office/drawing/2014/main" id="{37960FFB-55B2-7E7F-D133-D97CF58D7B33}"/>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E3ADBA22-7B14-460B-FE69-3877E68B6DF6}"/>
              </a:ext>
            </a:extLst>
          </p:cNvPr>
          <p:cNvSpPr>
            <a:spLocks noGrp="1"/>
          </p:cNvSpPr>
          <p:nvPr>
            <p:ph type="sldNum" sz="quarter" idx="12"/>
          </p:nvPr>
        </p:nvSpPr>
        <p:spPr/>
        <p:txBody>
          <a:bodyPr/>
          <a:lstStyle/>
          <a:p>
            <a:fld id="{6497CE43-805F-3147-912E-BE33CD6AE758}" type="slidenum">
              <a:rPr lang="nl-BE" smtClean="0"/>
              <a:t>‹Nr.›</a:t>
            </a:fld>
            <a:endParaRPr lang="nl-BE"/>
          </a:p>
        </p:txBody>
      </p:sp>
    </p:spTree>
    <p:extLst>
      <p:ext uri="{BB962C8B-B14F-4D97-AF65-F5344CB8AC3E}">
        <p14:creationId xmlns:p14="http://schemas.microsoft.com/office/powerpoint/2010/main" val="664790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3C0992-6185-0AD1-318B-892ACA6FB205}"/>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D8808D28-9D39-04CF-E341-913B3142FF47}"/>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AA82DBDE-70A0-9404-76E4-D5A8BF68ACDF}"/>
              </a:ext>
            </a:extLst>
          </p:cNvPr>
          <p:cNvSpPr>
            <a:spLocks noGrp="1"/>
          </p:cNvSpPr>
          <p:nvPr>
            <p:ph type="dt" sz="half" idx="10"/>
          </p:nvPr>
        </p:nvSpPr>
        <p:spPr/>
        <p:txBody>
          <a:bodyPr/>
          <a:lstStyle/>
          <a:p>
            <a:fld id="{FBB0F907-6DA5-6C4C-AF4F-3235D00BD80C}" type="datetimeFigureOut">
              <a:rPr lang="nl-BE" smtClean="0"/>
              <a:t>15/10/2026</a:t>
            </a:fld>
            <a:endParaRPr lang="nl-BE"/>
          </a:p>
        </p:txBody>
      </p:sp>
      <p:sp>
        <p:nvSpPr>
          <p:cNvPr id="5" name="Tijdelijke aanduiding voor voettekst 4">
            <a:extLst>
              <a:ext uri="{FF2B5EF4-FFF2-40B4-BE49-F238E27FC236}">
                <a16:creationId xmlns:a16="http://schemas.microsoft.com/office/drawing/2014/main" id="{03B426F6-FB1C-D3E3-2A24-3C9CDB9EEC40}"/>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B4F4928E-9AFC-22EA-EF8F-158ADACDEC96}"/>
              </a:ext>
            </a:extLst>
          </p:cNvPr>
          <p:cNvSpPr>
            <a:spLocks noGrp="1"/>
          </p:cNvSpPr>
          <p:nvPr>
            <p:ph type="sldNum" sz="quarter" idx="12"/>
          </p:nvPr>
        </p:nvSpPr>
        <p:spPr/>
        <p:txBody>
          <a:bodyPr/>
          <a:lstStyle/>
          <a:p>
            <a:fld id="{6497CE43-805F-3147-912E-BE33CD6AE758}" type="slidenum">
              <a:rPr lang="nl-BE" smtClean="0"/>
              <a:t>‹Nr.›</a:t>
            </a:fld>
            <a:endParaRPr lang="nl-BE"/>
          </a:p>
        </p:txBody>
      </p:sp>
    </p:spTree>
    <p:extLst>
      <p:ext uri="{BB962C8B-B14F-4D97-AF65-F5344CB8AC3E}">
        <p14:creationId xmlns:p14="http://schemas.microsoft.com/office/powerpoint/2010/main" val="485246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1836D933-9406-CDC3-DEAA-C13097975068}"/>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CA42FE01-32A2-0F89-BAE9-E216E7C3BBE6}"/>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48A4043B-27EC-E4F4-FE1C-ECDC4CA8F745}"/>
              </a:ext>
            </a:extLst>
          </p:cNvPr>
          <p:cNvSpPr>
            <a:spLocks noGrp="1"/>
          </p:cNvSpPr>
          <p:nvPr>
            <p:ph type="dt" sz="half" idx="10"/>
          </p:nvPr>
        </p:nvSpPr>
        <p:spPr/>
        <p:txBody>
          <a:bodyPr/>
          <a:lstStyle/>
          <a:p>
            <a:fld id="{FBB0F907-6DA5-6C4C-AF4F-3235D00BD80C}" type="datetimeFigureOut">
              <a:rPr lang="nl-BE" smtClean="0"/>
              <a:t>15/10/2026</a:t>
            </a:fld>
            <a:endParaRPr lang="nl-BE"/>
          </a:p>
        </p:txBody>
      </p:sp>
      <p:sp>
        <p:nvSpPr>
          <p:cNvPr id="5" name="Tijdelijke aanduiding voor voettekst 4">
            <a:extLst>
              <a:ext uri="{FF2B5EF4-FFF2-40B4-BE49-F238E27FC236}">
                <a16:creationId xmlns:a16="http://schemas.microsoft.com/office/drawing/2014/main" id="{96604A35-563B-E082-D75A-F3D02D9D71B9}"/>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638A9FCF-3843-8784-A062-3CFFB02BC243}"/>
              </a:ext>
            </a:extLst>
          </p:cNvPr>
          <p:cNvSpPr>
            <a:spLocks noGrp="1"/>
          </p:cNvSpPr>
          <p:nvPr>
            <p:ph type="sldNum" sz="quarter" idx="12"/>
          </p:nvPr>
        </p:nvSpPr>
        <p:spPr/>
        <p:txBody>
          <a:bodyPr/>
          <a:lstStyle/>
          <a:p>
            <a:fld id="{6497CE43-805F-3147-912E-BE33CD6AE758}" type="slidenum">
              <a:rPr lang="nl-BE" smtClean="0"/>
              <a:t>‹Nr.›</a:t>
            </a:fld>
            <a:endParaRPr lang="nl-BE"/>
          </a:p>
        </p:txBody>
      </p:sp>
    </p:spTree>
    <p:extLst>
      <p:ext uri="{BB962C8B-B14F-4D97-AF65-F5344CB8AC3E}">
        <p14:creationId xmlns:p14="http://schemas.microsoft.com/office/powerpoint/2010/main" val="1298560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EDB0BFB-EE25-4171-FEBF-654A5A44AF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E42E69FC-A142-3652-DC4A-F211581CE5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D4CB815C-A249-ACE0-C938-7232513E6F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BB0F907-6DA5-6C4C-AF4F-3235D00BD80C}" type="datetimeFigureOut">
              <a:rPr lang="nl-BE" smtClean="0"/>
              <a:t>15/10/2026</a:t>
            </a:fld>
            <a:endParaRPr lang="nl-BE"/>
          </a:p>
        </p:txBody>
      </p:sp>
      <p:sp>
        <p:nvSpPr>
          <p:cNvPr id="5" name="Tijdelijke aanduiding voor voettekst 4">
            <a:extLst>
              <a:ext uri="{FF2B5EF4-FFF2-40B4-BE49-F238E27FC236}">
                <a16:creationId xmlns:a16="http://schemas.microsoft.com/office/drawing/2014/main" id="{27BE65BB-FEB4-9FBA-7C39-4C6C82EDC3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BE"/>
          </a:p>
        </p:txBody>
      </p:sp>
      <p:sp>
        <p:nvSpPr>
          <p:cNvPr id="6" name="Tijdelijke aanduiding voor dianummer 5">
            <a:extLst>
              <a:ext uri="{FF2B5EF4-FFF2-40B4-BE49-F238E27FC236}">
                <a16:creationId xmlns:a16="http://schemas.microsoft.com/office/drawing/2014/main" id="{79EA810B-EEC8-FE48-4C70-D6ECA2520E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497CE43-805F-3147-912E-BE33CD6AE758}" type="slidenum">
              <a:rPr lang="nl-BE" smtClean="0"/>
              <a:t>‹Nr.›</a:t>
            </a:fld>
            <a:endParaRPr lang="nl-BE"/>
          </a:p>
        </p:txBody>
      </p:sp>
    </p:spTree>
    <p:extLst>
      <p:ext uri="{BB962C8B-B14F-4D97-AF65-F5344CB8AC3E}">
        <p14:creationId xmlns:p14="http://schemas.microsoft.com/office/powerpoint/2010/main" val="2195193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file:////Users/josevandekerckhove/Library/Group%20Containers/UBF8T346G9.ms/WebArchiveCopyPasteTempFiles/com.microsoft.Word/leesdriehoek_0.png"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3" Type="http://schemas.openxmlformats.org/officeDocument/2006/relationships/hyperlink" Target="https://didactieknederlands.nl/wp-content/uploads/2022/04/Literatuur-leren-lezen-in-dialoog.pdf" TargetMode="Externa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Afbeelding 3" descr="Poster Taal beweegt - Sprache in Bewegung">
            <a:extLst>
              <a:ext uri="{FF2B5EF4-FFF2-40B4-BE49-F238E27FC236}">
                <a16:creationId xmlns:a16="http://schemas.microsoft.com/office/drawing/2014/main" id="{4753FE63-1E04-6E87-4F40-B50BF3BB7D93}"/>
              </a:ext>
            </a:extLst>
          </p:cNvPr>
          <p:cNvPicPr>
            <a:picLocks noChangeAspect="1"/>
          </p:cNvPicPr>
          <p:nvPr/>
        </p:nvPicPr>
        <p:blipFill>
          <a:blip r:embed="rId2"/>
          <a:stretch>
            <a:fillRect/>
          </a:stretch>
        </p:blipFill>
        <p:spPr>
          <a:xfrm>
            <a:off x="643467" y="702733"/>
            <a:ext cx="10905066" cy="5452533"/>
          </a:xfrm>
          <a:prstGeom prst="rect">
            <a:avLst/>
          </a:prstGeom>
        </p:spPr>
      </p:pic>
    </p:spTree>
    <p:extLst>
      <p:ext uri="{BB962C8B-B14F-4D97-AF65-F5344CB8AC3E}">
        <p14:creationId xmlns:p14="http://schemas.microsoft.com/office/powerpoint/2010/main" val="112135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1F40ED-4FFF-B712-26F3-884FF8C9E54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6FA98B9-48C8-9CEF-2C9B-CC10246E9EF2}"/>
              </a:ext>
            </a:extLst>
          </p:cNvPr>
          <p:cNvSpPr>
            <a:spLocks noGrp="1"/>
          </p:cNvSpPr>
          <p:nvPr>
            <p:ph type="title"/>
          </p:nvPr>
        </p:nvSpPr>
        <p:spPr>
          <a:xfrm>
            <a:off x="686834" y="1153572"/>
            <a:ext cx="3200400" cy="4461163"/>
          </a:xfrm>
        </p:spPr>
        <p:txBody>
          <a:bodyPr>
            <a:normAutofit/>
          </a:bodyPr>
          <a:lstStyle/>
          <a:p>
            <a:r>
              <a:rPr lang="nl-BE" sz="2800" b="1" dirty="0">
                <a:solidFill>
                  <a:srgbClr val="FFFFFF"/>
                </a:solidFill>
              </a:rPr>
              <a:t>Dialogisch literatuuronderwijs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ijdelijke aanduiding voor inhoud 2">
            <a:extLst>
              <a:ext uri="{FF2B5EF4-FFF2-40B4-BE49-F238E27FC236}">
                <a16:creationId xmlns:a16="http://schemas.microsoft.com/office/drawing/2014/main" id="{66259913-452C-613D-5130-E530EAD4D547}"/>
              </a:ext>
            </a:extLst>
          </p:cNvPr>
          <p:cNvSpPr>
            <a:spLocks noGrp="1"/>
          </p:cNvSpPr>
          <p:nvPr>
            <p:ph idx="1"/>
          </p:nvPr>
        </p:nvSpPr>
        <p:spPr>
          <a:xfrm>
            <a:off x="4447308" y="591344"/>
            <a:ext cx="6906491" cy="5585619"/>
          </a:xfrm>
        </p:spPr>
        <p:txBody>
          <a:bodyPr anchor="ctr">
            <a:normAutofit/>
          </a:bodyPr>
          <a:lstStyle/>
          <a:p>
            <a:r>
              <a:rPr lang="nl-BE" b="1"/>
              <a:t>Wat is dialogisch literatuuronderwijs?</a:t>
            </a:r>
          </a:p>
          <a:p>
            <a:pPr lvl="1"/>
            <a:r>
              <a:rPr lang="nl-BE"/>
              <a:t>Literatuuronderwijs </a:t>
            </a:r>
          </a:p>
          <a:p>
            <a:pPr lvl="2"/>
            <a:r>
              <a:rPr lang="nl-BE"/>
              <a:t>dialoog</a:t>
            </a:r>
          </a:p>
          <a:p>
            <a:pPr lvl="2"/>
            <a:r>
              <a:rPr lang="nl-BE"/>
              <a:t>interactie</a:t>
            </a:r>
          </a:p>
          <a:p>
            <a:pPr lvl="2"/>
            <a:r>
              <a:rPr lang="nl-BE"/>
              <a:t>fundamenteel meerstemmig</a:t>
            </a:r>
            <a:endParaRPr lang="nl-BE" b="1"/>
          </a:p>
          <a:p>
            <a:r>
              <a:rPr lang="nl-BE" b="1"/>
              <a:t>Wat doen we vandaag?</a:t>
            </a:r>
          </a:p>
          <a:p>
            <a:pPr lvl="1"/>
            <a:r>
              <a:rPr lang="nl-BE"/>
              <a:t>kennismaking</a:t>
            </a:r>
          </a:p>
          <a:p>
            <a:pPr lvl="1"/>
            <a:r>
              <a:rPr lang="nl-BE"/>
              <a:t>concrete voorbeelden</a:t>
            </a:r>
          </a:p>
          <a:p>
            <a:pPr lvl="1"/>
            <a:r>
              <a:rPr lang="nl-BE"/>
              <a:t>didactisch model</a:t>
            </a:r>
          </a:p>
          <a:p>
            <a:pPr marL="914400" lvl="2" indent="0">
              <a:buNone/>
            </a:pPr>
            <a:endParaRPr lang="nl-BE" b="1"/>
          </a:p>
          <a:p>
            <a:endParaRPr lang="nl-BE" b="1"/>
          </a:p>
          <a:p>
            <a:endParaRPr lang="nl-BE" b="1"/>
          </a:p>
        </p:txBody>
      </p:sp>
    </p:spTree>
    <p:extLst>
      <p:ext uri="{BB962C8B-B14F-4D97-AF65-F5344CB8AC3E}">
        <p14:creationId xmlns:p14="http://schemas.microsoft.com/office/powerpoint/2010/main" val="1301712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280007A-FA5B-1190-4907-31196137E541}"/>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1600" kern="1200">
                <a:solidFill>
                  <a:srgbClr val="FFFFFF"/>
                </a:solidFill>
                <a:latin typeface="+mj-lt"/>
                <a:ea typeface="+mj-ea"/>
                <a:cs typeface="+mj-cs"/>
              </a:rPr>
              <a:t>Waarom dialogisch literatuuronderwijs?</a:t>
            </a:r>
          </a:p>
        </p:txBody>
      </p:sp>
      <p:pic>
        <p:nvPicPr>
          <p:cNvPr id="4" name="Tijdelijke aanduiding voor inhoud 3" descr="Durf te kiezen in doelen: 19 tips voor zwakke rekenaars - Wij-leren.nl">
            <a:extLst>
              <a:ext uri="{FF2B5EF4-FFF2-40B4-BE49-F238E27FC236}">
                <a16:creationId xmlns:a16="http://schemas.microsoft.com/office/drawing/2014/main" id="{14685C47-A815-132F-4FFD-A0A2989F751E}"/>
              </a:ext>
            </a:extLst>
          </p:cNvPr>
          <p:cNvPicPr>
            <a:picLocks noGrp="1" noChangeAspect="1"/>
          </p:cNvPicPr>
          <p:nvPr>
            <p:ph idx="1"/>
          </p:nvPr>
        </p:nvPicPr>
        <p:blipFill>
          <a:blip r:embed="rId3"/>
          <a:stretch>
            <a:fillRect/>
          </a:stretch>
        </p:blipFill>
        <p:spPr>
          <a:xfrm>
            <a:off x="4038600" y="1333743"/>
            <a:ext cx="7188199" cy="4187125"/>
          </a:xfrm>
          <a:prstGeom prst="rect">
            <a:avLst/>
          </a:prstGeom>
        </p:spPr>
      </p:pic>
      <p:sp>
        <p:nvSpPr>
          <p:cNvPr id="5" name="Tekstvak 4">
            <a:extLst>
              <a:ext uri="{FF2B5EF4-FFF2-40B4-BE49-F238E27FC236}">
                <a16:creationId xmlns:a16="http://schemas.microsoft.com/office/drawing/2014/main" id="{3A0766AA-6B3E-E232-DFE7-AF688D5163F7}"/>
              </a:ext>
            </a:extLst>
          </p:cNvPr>
          <p:cNvSpPr txBox="1"/>
          <p:nvPr/>
        </p:nvSpPr>
        <p:spPr>
          <a:xfrm>
            <a:off x="7194771" y="3427305"/>
            <a:ext cx="1335314" cy="830997"/>
          </a:xfrm>
          <a:prstGeom prst="rect">
            <a:avLst/>
          </a:prstGeom>
          <a:solidFill>
            <a:schemeClr val="accent2">
              <a:lumMod val="40000"/>
              <a:lumOff val="60000"/>
            </a:schemeClr>
          </a:solidFill>
        </p:spPr>
        <p:txBody>
          <a:bodyPr wrap="square" rtlCol="0">
            <a:spAutoFit/>
          </a:bodyPr>
          <a:lstStyle/>
          <a:p>
            <a:pPr algn="ctr"/>
            <a:r>
              <a:rPr lang="nl-BE" sz="2400" dirty="0"/>
              <a:t>Literaire</a:t>
            </a:r>
          </a:p>
          <a:p>
            <a:pPr algn="ctr"/>
            <a:r>
              <a:rPr lang="nl-BE" sz="2400" dirty="0"/>
              <a:t>tekst</a:t>
            </a:r>
          </a:p>
        </p:txBody>
      </p:sp>
    </p:spTree>
    <p:extLst>
      <p:ext uri="{BB962C8B-B14F-4D97-AF65-F5344CB8AC3E}">
        <p14:creationId xmlns:p14="http://schemas.microsoft.com/office/powerpoint/2010/main" val="1197142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0" name="Rectangle 102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234E4C1-526A-7A21-22AB-6CB40DEEA9E8}"/>
              </a:ext>
            </a:extLst>
          </p:cNvPr>
          <p:cNvSpPr>
            <a:spLocks noGrp="1"/>
          </p:cNvSpPr>
          <p:nvPr>
            <p:ph type="title"/>
          </p:nvPr>
        </p:nvSpPr>
        <p:spPr>
          <a:xfrm>
            <a:off x="640080" y="325369"/>
            <a:ext cx="4368602" cy="1956841"/>
          </a:xfrm>
        </p:spPr>
        <p:txBody>
          <a:bodyPr anchor="b">
            <a:normAutofit/>
          </a:bodyPr>
          <a:lstStyle/>
          <a:p>
            <a:r>
              <a:rPr lang="nl-BE" sz="5400" b="1"/>
              <a:t>Welke teksten?</a:t>
            </a:r>
          </a:p>
        </p:txBody>
      </p:sp>
      <p:sp>
        <p:nvSpPr>
          <p:cNvPr id="103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248FE4EA-0BEA-A065-100F-4476A672A11C}"/>
              </a:ext>
            </a:extLst>
          </p:cNvPr>
          <p:cNvSpPr>
            <a:spLocks noGrp="1"/>
          </p:cNvSpPr>
          <p:nvPr>
            <p:ph idx="1"/>
          </p:nvPr>
        </p:nvSpPr>
        <p:spPr>
          <a:xfrm>
            <a:off x="640080" y="2872899"/>
            <a:ext cx="4243589" cy="3320668"/>
          </a:xfrm>
        </p:spPr>
        <p:txBody>
          <a:bodyPr>
            <a:normAutofit/>
          </a:bodyPr>
          <a:lstStyle/>
          <a:p>
            <a:r>
              <a:rPr lang="nl-BE" sz="2200"/>
              <a:t>Meerduidig</a:t>
            </a:r>
          </a:p>
          <a:p>
            <a:r>
              <a:rPr lang="nl-BE" sz="2200"/>
              <a:t>Ver genoeg van de leerling</a:t>
            </a:r>
          </a:p>
          <a:p>
            <a:r>
              <a:rPr lang="nl-BE" sz="2200"/>
              <a:t>Meer dan leesplezier</a:t>
            </a:r>
          </a:p>
          <a:p>
            <a:r>
              <a:rPr lang="nl-BE" sz="2200"/>
              <a:t>Op elk niveau toepasbaar in functie van de leescontext</a:t>
            </a:r>
          </a:p>
        </p:txBody>
      </p:sp>
      <p:pic>
        <p:nvPicPr>
          <p:cNvPr id="1025" name="Afbeelding 1" descr="Getipt: handboek voor krachtig leesonderwijs | Iedereen Leest">
            <a:extLst>
              <a:ext uri="{FF2B5EF4-FFF2-40B4-BE49-F238E27FC236}">
                <a16:creationId xmlns:a16="http://schemas.microsoft.com/office/drawing/2014/main" id="{B63C8C2F-C51A-23E6-BD23-765FBBACF2FD}"/>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b="303"/>
          <a:stretch>
            <a:fill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4" name="Rectangle 2">
            <a:extLst>
              <a:ext uri="{FF2B5EF4-FFF2-40B4-BE49-F238E27FC236}">
                <a16:creationId xmlns:a16="http://schemas.microsoft.com/office/drawing/2014/main" id="{313157D8-6BF0-BAE2-8B44-969C1BF89E27}"/>
              </a:ext>
            </a:extLst>
          </p:cNvPr>
          <p:cNvSpPr>
            <a:spLocks noChangeArrowheads="1"/>
          </p:cNvSpPr>
          <p:nvPr/>
        </p:nvSpPr>
        <p:spPr bwMode="auto">
          <a:xfrm>
            <a:off x="4856205" y="394180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BE"/>
          </a:p>
        </p:txBody>
      </p:sp>
    </p:spTree>
    <p:extLst>
      <p:ext uri="{BB962C8B-B14F-4D97-AF65-F5344CB8AC3E}">
        <p14:creationId xmlns:p14="http://schemas.microsoft.com/office/powerpoint/2010/main" val="568252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4592C8-7640-FBA0-66B3-11CA7F98D454}"/>
              </a:ext>
            </a:extLst>
          </p:cNvPr>
          <p:cNvSpPr>
            <a:spLocks noGrp="1"/>
          </p:cNvSpPr>
          <p:nvPr>
            <p:ph type="title"/>
          </p:nvPr>
        </p:nvSpPr>
        <p:spPr>
          <a:xfrm>
            <a:off x="828675" y="494414"/>
            <a:ext cx="10534650" cy="1126568"/>
          </a:xfrm>
        </p:spPr>
        <p:txBody>
          <a:bodyPr vert="horz" lIns="91440" tIns="45720" rIns="91440" bIns="45720" rtlCol="0" anchor="b">
            <a:normAutofit/>
          </a:bodyPr>
          <a:lstStyle/>
          <a:p>
            <a:pPr algn="ctr"/>
            <a:r>
              <a:rPr lang="en-US" sz="3600" b="1" kern="1200" dirty="0" err="1">
                <a:solidFill>
                  <a:srgbClr val="C00000"/>
                </a:solidFill>
                <a:latin typeface="+mj-lt"/>
                <a:ea typeface="+mj-ea"/>
                <a:cs typeface="+mj-cs"/>
              </a:rPr>
              <a:t>Tekstkeuze</a:t>
            </a:r>
            <a:r>
              <a:rPr lang="en-US" sz="3600" b="1" kern="1200" dirty="0">
                <a:solidFill>
                  <a:srgbClr val="C00000"/>
                </a:solidFill>
                <a:latin typeface="+mj-lt"/>
                <a:ea typeface="+mj-ea"/>
                <a:cs typeface="+mj-cs"/>
              </a:rPr>
              <a:t> &amp; </a:t>
            </a:r>
            <a:r>
              <a:rPr lang="en-US" sz="3600" b="1" kern="1200" dirty="0" err="1">
                <a:solidFill>
                  <a:srgbClr val="C00000"/>
                </a:solidFill>
                <a:latin typeface="+mj-lt"/>
                <a:ea typeface="+mj-ea"/>
                <a:cs typeface="+mj-cs"/>
              </a:rPr>
              <a:t>doorlopende</a:t>
            </a:r>
            <a:r>
              <a:rPr lang="en-US" sz="3600" b="1" kern="1200" dirty="0">
                <a:solidFill>
                  <a:srgbClr val="C00000"/>
                </a:solidFill>
                <a:latin typeface="+mj-lt"/>
                <a:ea typeface="+mj-ea"/>
                <a:cs typeface="+mj-cs"/>
              </a:rPr>
              <a:t> </a:t>
            </a:r>
            <a:r>
              <a:rPr lang="en-US" sz="3600" b="1" kern="1200" dirty="0" err="1">
                <a:solidFill>
                  <a:srgbClr val="C00000"/>
                </a:solidFill>
                <a:latin typeface="+mj-lt"/>
                <a:ea typeface="+mj-ea"/>
                <a:cs typeface="+mj-cs"/>
              </a:rPr>
              <a:t>leerlijn</a:t>
            </a:r>
            <a:br>
              <a:rPr lang="en-US" sz="3600" b="1" kern="1200" dirty="0">
                <a:solidFill>
                  <a:srgbClr val="C00000"/>
                </a:solidFill>
                <a:latin typeface="+mj-lt"/>
                <a:ea typeface="+mj-ea"/>
                <a:cs typeface="+mj-cs"/>
              </a:rPr>
            </a:br>
            <a:r>
              <a:rPr lang="en-US" sz="3600" b="1" kern="1200" dirty="0" err="1">
                <a:solidFill>
                  <a:srgbClr val="7030A0"/>
                </a:solidFill>
                <a:latin typeface="+mj-lt"/>
                <a:ea typeface="+mj-ea"/>
                <a:cs typeface="+mj-cs"/>
              </a:rPr>
              <a:t>continuüm</a:t>
            </a:r>
            <a:endParaRPr lang="en-US" sz="3600" b="1" kern="1200" dirty="0">
              <a:solidFill>
                <a:srgbClr val="7030A0"/>
              </a:solidFill>
              <a:latin typeface="+mj-lt"/>
              <a:ea typeface="+mj-ea"/>
              <a:cs typeface="+mj-cs"/>
            </a:endParaRPr>
          </a:p>
        </p:txBody>
      </p:sp>
      <p:graphicFrame>
        <p:nvGraphicFramePr>
          <p:cNvPr id="4" name="Tijdelijke aanduiding voor inhoud 3">
            <a:extLst>
              <a:ext uri="{FF2B5EF4-FFF2-40B4-BE49-F238E27FC236}">
                <a16:creationId xmlns:a16="http://schemas.microsoft.com/office/drawing/2014/main" id="{8A70B6E9-BB6A-D38F-6DC5-DC46CDBF32E1}"/>
              </a:ext>
            </a:extLst>
          </p:cNvPr>
          <p:cNvGraphicFramePr>
            <a:graphicFrameLocks noGrp="1"/>
          </p:cNvGraphicFramePr>
          <p:nvPr>
            <p:ph idx="1"/>
            <p:extLst>
              <p:ext uri="{D42A27DB-BD31-4B8C-83A1-F6EECF244321}">
                <p14:modId xmlns:p14="http://schemas.microsoft.com/office/powerpoint/2010/main" val="3784475725"/>
              </p:ext>
            </p:extLst>
          </p:nvPr>
        </p:nvGraphicFramePr>
        <p:xfrm>
          <a:off x="723900" y="2501012"/>
          <a:ext cx="10744199" cy="3654540"/>
        </p:xfrm>
        <a:graphic>
          <a:graphicData uri="http://schemas.openxmlformats.org/drawingml/2006/table">
            <a:tbl>
              <a:tblPr firstRow="1" firstCol="1" bandRow="1">
                <a:noFill/>
                <a:tableStyleId>{5C22544A-7EE6-4342-B048-85BDC9FD1C3A}</a:tableStyleId>
              </a:tblPr>
              <a:tblGrid>
                <a:gridCol w="1485156">
                  <a:extLst>
                    <a:ext uri="{9D8B030D-6E8A-4147-A177-3AD203B41FA5}">
                      <a16:colId xmlns:a16="http://schemas.microsoft.com/office/drawing/2014/main" val="2403253961"/>
                    </a:ext>
                  </a:extLst>
                </a:gridCol>
                <a:gridCol w="4260831">
                  <a:extLst>
                    <a:ext uri="{9D8B030D-6E8A-4147-A177-3AD203B41FA5}">
                      <a16:colId xmlns:a16="http://schemas.microsoft.com/office/drawing/2014/main" val="4202056663"/>
                    </a:ext>
                  </a:extLst>
                </a:gridCol>
                <a:gridCol w="4998212">
                  <a:extLst>
                    <a:ext uri="{9D8B030D-6E8A-4147-A177-3AD203B41FA5}">
                      <a16:colId xmlns:a16="http://schemas.microsoft.com/office/drawing/2014/main" val="4019942481"/>
                    </a:ext>
                  </a:extLst>
                </a:gridCol>
              </a:tblGrid>
              <a:tr h="506456">
                <a:tc>
                  <a:txBody>
                    <a:bodyPr/>
                    <a:lstStyle/>
                    <a:p>
                      <a:pPr algn="ctr">
                        <a:buNone/>
                      </a:pPr>
                      <a:r>
                        <a:rPr lang="nl-BE" sz="1500" b="1" kern="0" cap="all" spc="60" dirty="0">
                          <a:solidFill>
                            <a:schemeClr val="tx1"/>
                          </a:solidFill>
                          <a:effectLst/>
                        </a:rPr>
                        <a:t>Streefniveau</a:t>
                      </a:r>
                      <a:endParaRPr lang="nl-BE" sz="1500" b="1" kern="100" cap="all" spc="6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990" marR="11990" marT="115104" marB="115104" anchor="b">
                    <a:lnL w="12700" cmpd="sng">
                      <a:noFill/>
                    </a:lnL>
                    <a:lnR w="12700" cmpd="sng">
                      <a:noFill/>
                    </a:lnR>
                    <a:lnT w="12700" cmpd="sng">
                      <a:noFill/>
                    </a:lnT>
                    <a:lnB w="38100" cmpd="sng">
                      <a:noFill/>
                    </a:lnB>
                    <a:noFill/>
                  </a:tcPr>
                </a:tc>
                <a:tc>
                  <a:txBody>
                    <a:bodyPr/>
                    <a:lstStyle/>
                    <a:p>
                      <a:pPr algn="ctr">
                        <a:buNone/>
                      </a:pPr>
                      <a:r>
                        <a:rPr lang="nl-BE" sz="1500" b="1" kern="100" cap="all" spc="6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GER A1 -&gt; A2 -&gt; B1-&gt; B2</a:t>
                      </a:r>
                    </a:p>
                  </a:txBody>
                  <a:tcPr marL="11990" marR="11990" marT="115104" marB="115104" anchor="b">
                    <a:lnL w="12700" cmpd="sng">
                      <a:noFill/>
                    </a:lnL>
                    <a:lnR w="12700" cmpd="sng">
                      <a:noFill/>
                    </a:lnR>
                    <a:lnT w="12700" cmpd="sng">
                      <a:noFill/>
                    </a:lnT>
                    <a:lnB w="38100" cmpd="sng">
                      <a:noFill/>
                    </a:lnB>
                    <a:noFill/>
                  </a:tcPr>
                </a:tc>
                <a:tc>
                  <a:txBody>
                    <a:bodyPr/>
                    <a:lstStyle/>
                    <a:p>
                      <a:pPr algn="r">
                        <a:buNone/>
                      </a:pPr>
                      <a:endParaRPr lang="nl-BE" sz="1500" b="1" kern="100" cap="all" spc="6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990" marR="11990" marT="115104" marB="115104" anchor="b">
                    <a:lnL w="12700" cmpd="sng">
                      <a:noFill/>
                    </a:lnL>
                    <a:lnR w="12700" cmpd="sng">
                      <a:noFill/>
                    </a:lnR>
                    <a:lnT w="12700" cmpd="sng">
                      <a:noFill/>
                    </a:lnT>
                    <a:lnB w="38100" cmpd="sng">
                      <a:noFill/>
                    </a:lnB>
                    <a:noFill/>
                  </a:tcPr>
                </a:tc>
                <a:extLst>
                  <a:ext uri="{0D108BD9-81ED-4DB2-BD59-A6C34878D82A}">
                    <a16:rowId xmlns:a16="http://schemas.microsoft.com/office/drawing/2014/main" val="1918414153"/>
                  </a:ext>
                </a:extLst>
              </a:tr>
              <a:tr h="480078">
                <a:tc>
                  <a:txBody>
                    <a:bodyPr/>
                    <a:lstStyle/>
                    <a:p>
                      <a:pPr>
                        <a:buNone/>
                      </a:pPr>
                      <a:r>
                        <a:rPr lang="nl-BE" sz="1500" b="1" kern="0" cap="none" spc="0" dirty="0">
                          <a:solidFill>
                            <a:schemeClr val="tx1"/>
                          </a:solidFill>
                          <a:effectLst/>
                        </a:rPr>
                        <a:t>Primaire focus</a:t>
                      </a:r>
                      <a:endParaRPr lang="nl-BE" sz="1500" b="1" kern="1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990" marR="11990" marT="11990" marB="115104" anchor="ctr">
                    <a:lnL w="12700" cap="flat" cmpd="sng" algn="ctr">
                      <a:noFill/>
                      <a:prstDash val="solid"/>
                    </a:lnL>
                    <a:lnR w="12700" cmpd="sng">
                      <a:noFill/>
                      <a:prstDash val="solid"/>
                    </a:lnR>
                    <a:lnT w="38100" cmpd="sng">
                      <a:noFill/>
                    </a:lnT>
                    <a:lnB w="12700" cmpd="sng">
                      <a:noFill/>
                      <a:prstDash val="solid"/>
                    </a:lnB>
                    <a:noFill/>
                  </a:tcPr>
                </a:tc>
                <a:tc>
                  <a:txBody>
                    <a:bodyPr/>
                    <a:lstStyle/>
                    <a:p>
                      <a:pPr>
                        <a:buNone/>
                      </a:pPr>
                      <a:r>
                        <a:rPr lang="nl-BE" sz="2000" kern="0" cap="none" spc="0" dirty="0">
                          <a:solidFill>
                            <a:schemeClr val="tx1"/>
                          </a:solidFill>
                          <a:effectLst/>
                        </a:rPr>
                        <a:t>Leesbeleving en basisbegrippen   </a:t>
                      </a:r>
                      <a:r>
                        <a:rPr lang="nl-BE" sz="2000" kern="0" cap="none" spc="0" dirty="0">
                          <a:solidFill>
                            <a:srgbClr val="C00000"/>
                          </a:solidFill>
                          <a:effectLst/>
                        </a:rPr>
                        <a:t>-&gt;</a:t>
                      </a:r>
                      <a:endParaRPr lang="nl-BE" sz="2000" kern="100" cap="none" spc="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990" marR="11990" marT="11990" marB="115104" anchor="ctr">
                    <a:lnL w="12700" cmpd="sng">
                      <a:noFill/>
                      <a:prstDash val="solid"/>
                    </a:lnL>
                    <a:lnR w="12700" cmpd="sng">
                      <a:noFill/>
                      <a:prstDash val="solid"/>
                    </a:lnR>
                    <a:lnT w="38100" cmpd="sng">
                      <a:noFill/>
                    </a:lnT>
                    <a:lnB w="12700" cmpd="sng">
                      <a:noFill/>
                      <a:prstDash val="solid"/>
                    </a:lnB>
                    <a:noFill/>
                  </a:tcPr>
                </a:tc>
                <a:tc>
                  <a:txBody>
                    <a:bodyPr/>
                    <a:lstStyle/>
                    <a:p>
                      <a:pPr>
                        <a:buNone/>
                      </a:pPr>
                      <a:r>
                        <a:rPr lang="nl-BE" sz="2000" kern="0" cap="none" spc="0" dirty="0">
                          <a:solidFill>
                            <a:schemeClr val="tx1"/>
                          </a:solidFill>
                          <a:effectLst/>
                        </a:rPr>
                        <a:t>Literaire analyse en contextstudie</a:t>
                      </a:r>
                      <a:endParaRPr lang="nl-BE" sz="2000" kern="1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990" marR="11990" marT="11990" marB="115104" anchor="ctr">
                    <a:lnL w="12700" cmpd="sng">
                      <a:noFill/>
                      <a:prstDash val="solid"/>
                    </a:lnL>
                    <a:lnR w="12700" cmpd="sng">
                      <a:noFill/>
                      <a:prstDash val="solid"/>
                    </a:lnR>
                    <a:lnT w="38100" cmpd="sng">
                      <a:noFill/>
                    </a:lnT>
                    <a:lnB w="12700" cmpd="sng">
                      <a:noFill/>
                      <a:prstDash val="solid"/>
                    </a:lnB>
                    <a:noFill/>
                  </a:tcPr>
                </a:tc>
                <a:extLst>
                  <a:ext uri="{0D108BD9-81ED-4DB2-BD59-A6C34878D82A}">
                    <a16:rowId xmlns:a16="http://schemas.microsoft.com/office/drawing/2014/main" val="1039504527"/>
                  </a:ext>
                </a:extLst>
              </a:tr>
              <a:tr h="1093964">
                <a:tc>
                  <a:txBody>
                    <a:bodyPr/>
                    <a:lstStyle/>
                    <a:p>
                      <a:pPr>
                        <a:buNone/>
                      </a:pPr>
                      <a:r>
                        <a:rPr lang="nl-BE" sz="1500" b="1" kern="0" cap="none" spc="0" dirty="0">
                          <a:solidFill>
                            <a:schemeClr val="tx1"/>
                          </a:solidFill>
                          <a:effectLst/>
                        </a:rPr>
                        <a:t>Tekstkeuze</a:t>
                      </a:r>
                      <a:endParaRPr lang="nl-BE" sz="1500" b="1" kern="1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990" marR="11990" marT="11990" marB="115104"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nl-BE" sz="2000" kern="0" cap="none" spc="0" dirty="0">
                          <a:solidFill>
                            <a:schemeClr val="tx1"/>
                          </a:solidFill>
                          <a:effectLst/>
                        </a:rPr>
                        <a:t>Jeugdliteratuur                                      </a:t>
                      </a:r>
                      <a:r>
                        <a:rPr lang="nl-BE" sz="2000" kern="0" cap="none" spc="0" dirty="0">
                          <a:solidFill>
                            <a:srgbClr val="C00000"/>
                          </a:solidFill>
                          <a:effectLst/>
                        </a:rPr>
                        <a:t>-&gt;</a:t>
                      </a:r>
                      <a:endParaRPr lang="nl-BE" sz="2000" kern="100" cap="none" spc="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990" marR="11990" marT="11990" marB="115104"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nl-BE" sz="2000" kern="0" cap="none" spc="0" dirty="0">
                          <a:solidFill>
                            <a:schemeClr val="tx1"/>
                          </a:solidFill>
                          <a:effectLst/>
                        </a:rPr>
                        <a:t>Adolescentenliteratuur &amp; volwassenliteratuur </a:t>
                      </a:r>
                      <a:endParaRPr lang="nl-BE" sz="2000" kern="1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990" marR="11990" marT="11990" marB="115104"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793823202"/>
                  </a:ext>
                </a:extLst>
              </a:tr>
              <a:tr h="787021">
                <a:tc>
                  <a:txBody>
                    <a:bodyPr/>
                    <a:lstStyle/>
                    <a:p>
                      <a:pPr>
                        <a:buNone/>
                      </a:pPr>
                      <a:r>
                        <a:rPr lang="nl-BE" sz="1500" b="1" kern="0" cap="none" spc="0">
                          <a:solidFill>
                            <a:schemeClr val="tx1"/>
                          </a:solidFill>
                          <a:effectLst/>
                        </a:rPr>
                        <a:t>Analyse</a:t>
                      </a:r>
                      <a:endParaRPr lang="nl-BE" sz="1500" b="1" kern="1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990" marR="11990" marT="11990" marB="115104" anchor="ctr">
                    <a:lnL w="12700" cap="flat" cmpd="sng" algn="ctr">
                      <a:noFill/>
                      <a:prstDash val="solid"/>
                    </a:lnL>
                    <a:lnR w="12700" cmpd="sng">
                      <a:noFill/>
                      <a:prstDash val="solid"/>
                    </a:lnR>
                    <a:lnT w="12700" cmpd="sng">
                      <a:noFill/>
                      <a:prstDash val="solid"/>
                    </a:lnT>
                    <a:lnB w="12700" cmpd="sng">
                      <a:noFill/>
                      <a:prstDash val="solid"/>
                    </a:lnB>
                    <a:noFill/>
                  </a:tcPr>
                </a:tc>
                <a:tc>
                  <a:txBody>
                    <a:bodyPr/>
                    <a:lstStyle/>
                    <a:p>
                      <a:pPr>
                        <a:buNone/>
                      </a:pPr>
                      <a:r>
                        <a:rPr lang="nl-BE" sz="2000" kern="0" cap="none" spc="0" dirty="0">
                          <a:solidFill>
                            <a:schemeClr val="tx1"/>
                          </a:solidFill>
                          <a:effectLst/>
                        </a:rPr>
                        <a:t>Herkennen van personages, tijd,   </a:t>
                      </a:r>
                      <a:r>
                        <a:rPr lang="nl-BE" sz="2000" kern="0" cap="none" spc="0" dirty="0">
                          <a:solidFill>
                            <a:srgbClr val="C00000"/>
                          </a:solidFill>
                          <a:effectLst/>
                        </a:rPr>
                        <a:t>-&gt;</a:t>
                      </a:r>
                      <a:r>
                        <a:rPr lang="nl-BE" sz="2000" kern="0" cap="none" spc="0" dirty="0">
                          <a:solidFill>
                            <a:schemeClr val="tx1"/>
                          </a:solidFill>
                          <a:effectLst/>
                        </a:rPr>
                        <a:t> ruimte en spanning.</a:t>
                      </a:r>
                      <a:endParaRPr lang="nl-BE" sz="2000" kern="1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990" marR="11990" marT="11990" marB="115104"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r>
                        <a:rPr lang="nl-BE" sz="2000" kern="0" cap="none" spc="0">
                          <a:solidFill>
                            <a:schemeClr val="tx1"/>
                          </a:solidFill>
                          <a:effectLst/>
                        </a:rPr>
                        <a:t>Interpreteren van thematiek, motieven, perspectief en stijl.</a:t>
                      </a:r>
                      <a:endParaRPr lang="nl-BE" sz="2000" kern="1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990" marR="11990" marT="11990" marB="115104"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685921028"/>
                  </a:ext>
                </a:extLst>
              </a:tr>
              <a:tr h="787021">
                <a:tc>
                  <a:txBody>
                    <a:bodyPr/>
                    <a:lstStyle/>
                    <a:p>
                      <a:pPr>
                        <a:buNone/>
                      </a:pPr>
                      <a:r>
                        <a:rPr lang="nl-BE" sz="1500" b="1" kern="0" cap="none" spc="0">
                          <a:solidFill>
                            <a:schemeClr val="tx1"/>
                          </a:solidFill>
                          <a:effectLst/>
                        </a:rPr>
                        <a:t>Context</a:t>
                      </a:r>
                      <a:endParaRPr lang="nl-BE" sz="1500" b="1" kern="1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990" marR="11990" marT="11990" marB="115104"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nl-BE" sz="2000" kern="0" cap="none" spc="0" dirty="0">
                          <a:solidFill>
                            <a:schemeClr val="tx1"/>
                          </a:solidFill>
                          <a:effectLst/>
                        </a:rPr>
                        <a:t>Relatie tussen het boek en de eigen leefwereld.                                               </a:t>
                      </a:r>
                      <a:r>
                        <a:rPr lang="nl-BE" sz="2000" kern="0" cap="none" spc="0" dirty="0">
                          <a:solidFill>
                            <a:srgbClr val="C00000"/>
                          </a:solidFill>
                          <a:effectLst/>
                        </a:rPr>
                        <a:t>-&gt;</a:t>
                      </a:r>
                      <a:endParaRPr lang="nl-BE" sz="2000" kern="100" cap="none" spc="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1990" marR="11990" marT="11990" marB="115104"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nl-BE" sz="2000" kern="0" cap="none" spc="0" dirty="0">
                          <a:solidFill>
                            <a:schemeClr val="tx1"/>
                          </a:solidFill>
                          <a:effectLst/>
                        </a:rPr>
                        <a:t>Relatie tussen het boek, de maatschappij en de literatuurgeschiedenis.</a:t>
                      </a:r>
                      <a:endParaRPr lang="nl-BE" sz="2000" kern="1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990" marR="11990" marT="11990" marB="115104"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55680480"/>
                  </a:ext>
                </a:extLst>
              </a:tr>
            </a:tbl>
          </a:graphicData>
        </a:graphic>
      </p:graphicFrame>
    </p:spTree>
    <p:extLst>
      <p:ext uri="{BB962C8B-B14F-4D97-AF65-F5344CB8AC3E}">
        <p14:creationId xmlns:p14="http://schemas.microsoft.com/office/powerpoint/2010/main" val="1692005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B63B76-5CB1-4FEE-C943-470DE3213B62}"/>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B66D7F65-E9B6-4775-8355-D095CC73C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4EC6151-D7AF-3B5E-207F-944D8D117BD3}"/>
              </a:ext>
            </a:extLst>
          </p:cNvPr>
          <p:cNvSpPr>
            <a:spLocks noGrp="1"/>
          </p:cNvSpPr>
          <p:nvPr>
            <p:ph type="title"/>
          </p:nvPr>
        </p:nvSpPr>
        <p:spPr>
          <a:xfrm>
            <a:off x="1136396" y="502021"/>
            <a:ext cx="6173262" cy="1655483"/>
          </a:xfrm>
        </p:spPr>
        <p:txBody>
          <a:bodyPr anchor="b">
            <a:normAutofit/>
          </a:bodyPr>
          <a:lstStyle/>
          <a:p>
            <a:r>
              <a:rPr lang="nl-BE" sz="4000"/>
              <a:t>Even warmlopen: tekst 1</a:t>
            </a:r>
          </a:p>
        </p:txBody>
      </p:sp>
      <p:sp>
        <p:nvSpPr>
          <p:cNvPr id="6" name="Tijdelijke aanduiding voor inhoud 5">
            <a:extLst>
              <a:ext uri="{FF2B5EF4-FFF2-40B4-BE49-F238E27FC236}">
                <a16:creationId xmlns:a16="http://schemas.microsoft.com/office/drawing/2014/main" id="{58A2D7F9-EE4B-1CF7-C14F-F946C1649A7B}"/>
              </a:ext>
            </a:extLst>
          </p:cNvPr>
          <p:cNvSpPr>
            <a:spLocks noGrp="1"/>
          </p:cNvSpPr>
          <p:nvPr>
            <p:ph idx="1"/>
          </p:nvPr>
        </p:nvSpPr>
        <p:spPr>
          <a:xfrm>
            <a:off x="1136397" y="2408518"/>
            <a:ext cx="6173262" cy="3535083"/>
          </a:xfrm>
        </p:spPr>
        <p:txBody>
          <a:bodyPr>
            <a:normAutofit/>
          </a:bodyPr>
          <a:lstStyle/>
          <a:p>
            <a:pPr marL="0" indent="0">
              <a:buNone/>
            </a:pPr>
            <a:r>
              <a:rPr lang="nl-BE" sz="2400" b="1" dirty="0">
                <a:solidFill>
                  <a:srgbClr val="C00000"/>
                </a:solidFill>
              </a:rPr>
              <a:t>FASE 1</a:t>
            </a:r>
          </a:p>
          <a:p>
            <a:endParaRPr lang="nl-BE" sz="2400" dirty="0"/>
          </a:p>
          <a:p>
            <a:r>
              <a:rPr lang="nl-BE" sz="2400" dirty="0"/>
              <a:t>Individueel lezen</a:t>
            </a:r>
          </a:p>
          <a:p>
            <a:r>
              <a:rPr lang="nl-BE" sz="2400" dirty="0"/>
              <a:t>Individueel 3 vragen noteren</a:t>
            </a:r>
          </a:p>
          <a:p>
            <a:pPr marL="0" indent="0">
              <a:buNone/>
            </a:pPr>
            <a:r>
              <a:rPr lang="nl-BE" sz="2400" dirty="0"/>
              <a:t>	(+ </a:t>
            </a:r>
            <a:r>
              <a:rPr lang="nl-BE" sz="2400" b="1" dirty="0">
                <a:solidFill>
                  <a:srgbClr val="7030A0"/>
                </a:solidFill>
              </a:rPr>
              <a:t>vragen verfijnen</a:t>
            </a:r>
            <a:r>
              <a:rPr lang="nl-BE" sz="2400" dirty="0"/>
              <a:t>)</a:t>
            </a:r>
          </a:p>
          <a:p>
            <a:pPr marL="0" indent="0">
              <a:buNone/>
            </a:pPr>
            <a:endParaRPr lang="nl-BE" sz="2400" dirty="0"/>
          </a:p>
          <a:p>
            <a:pPr marL="0" indent="0">
              <a:buNone/>
            </a:pPr>
            <a:r>
              <a:rPr lang="nl-BE" sz="2400" dirty="0"/>
              <a:t>	</a:t>
            </a:r>
          </a:p>
          <a:p>
            <a:pPr marL="0" indent="0">
              <a:buNone/>
            </a:pPr>
            <a:endParaRPr lang="nl-BE" sz="2000" dirty="0"/>
          </a:p>
        </p:txBody>
      </p:sp>
      <p:pic>
        <p:nvPicPr>
          <p:cNvPr id="7" name="Tijdelijke aanduiding voor inhoud 3" descr="Onder de paramariboom - Johan Fretz - (ISBN: 9789465033112) | De Slegte">
            <a:extLst>
              <a:ext uri="{FF2B5EF4-FFF2-40B4-BE49-F238E27FC236}">
                <a16:creationId xmlns:a16="http://schemas.microsoft.com/office/drawing/2014/main" id="{213F27B0-E013-3260-724C-7491BFDB5AAF}"/>
              </a:ext>
            </a:extLst>
          </p:cNvPr>
          <p:cNvPicPr>
            <a:picLocks noChangeAspect="1"/>
          </p:cNvPicPr>
          <p:nvPr/>
        </p:nvPicPr>
        <p:blipFill>
          <a:blip r:embed="rId3"/>
          <a:srcRect l="2262" r="1871" b="3"/>
          <a:stretch>
            <a:fillRect/>
          </a:stretch>
        </p:blipFill>
        <p:spPr>
          <a:xfrm>
            <a:off x="8115300" y="-12515"/>
            <a:ext cx="4076700" cy="6418631"/>
          </a:xfrm>
          <a:prstGeom prst="rect">
            <a:avLst/>
          </a:prstGeom>
        </p:spPr>
      </p:pic>
      <p:sp>
        <p:nvSpPr>
          <p:cNvPr id="29" name="Rectangle 28">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7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46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363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06F536-AF0C-0745-C7DB-841BD9A65ABC}"/>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808EF87-75D3-23C3-D617-9383982D5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F96C06C-3609-8537-7FF1-E98B57182395}"/>
              </a:ext>
            </a:extLst>
          </p:cNvPr>
          <p:cNvSpPr>
            <a:spLocks noGrp="1"/>
          </p:cNvSpPr>
          <p:nvPr>
            <p:ph type="title"/>
          </p:nvPr>
        </p:nvSpPr>
        <p:spPr>
          <a:xfrm>
            <a:off x="1136396" y="502021"/>
            <a:ext cx="6173262" cy="1655483"/>
          </a:xfrm>
        </p:spPr>
        <p:txBody>
          <a:bodyPr anchor="b">
            <a:normAutofit/>
          </a:bodyPr>
          <a:lstStyle/>
          <a:p>
            <a:r>
              <a:rPr lang="nl-BE" sz="4000"/>
              <a:t>Even warmlopen: tekst 1</a:t>
            </a:r>
          </a:p>
        </p:txBody>
      </p:sp>
      <p:sp>
        <p:nvSpPr>
          <p:cNvPr id="6" name="Tijdelijke aanduiding voor inhoud 5">
            <a:extLst>
              <a:ext uri="{FF2B5EF4-FFF2-40B4-BE49-F238E27FC236}">
                <a16:creationId xmlns:a16="http://schemas.microsoft.com/office/drawing/2014/main" id="{92E3F6A1-94B7-40BC-073E-9AEE4EA09550}"/>
              </a:ext>
            </a:extLst>
          </p:cNvPr>
          <p:cNvSpPr>
            <a:spLocks noGrp="1"/>
          </p:cNvSpPr>
          <p:nvPr>
            <p:ph idx="1"/>
          </p:nvPr>
        </p:nvSpPr>
        <p:spPr>
          <a:xfrm>
            <a:off x="1108687" y="2757056"/>
            <a:ext cx="6173262" cy="2563090"/>
          </a:xfrm>
        </p:spPr>
        <p:txBody>
          <a:bodyPr>
            <a:normAutofit fontScale="92500" lnSpcReduction="20000"/>
          </a:bodyPr>
          <a:lstStyle/>
          <a:p>
            <a:pPr marL="0" indent="0">
              <a:buNone/>
            </a:pPr>
            <a:r>
              <a:rPr lang="nl-BE" sz="3300" b="1" dirty="0">
                <a:solidFill>
                  <a:srgbClr val="C00000"/>
                </a:solidFill>
              </a:rPr>
              <a:t>FASE 2</a:t>
            </a:r>
          </a:p>
          <a:p>
            <a:endParaRPr lang="nl-BE" sz="3300" dirty="0"/>
          </a:p>
          <a:p>
            <a:r>
              <a:rPr lang="nl-BE" sz="3300" dirty="0"/>
              <a:t>Elkaars vragen beantwoorden</a:t>
            </a:r>
          </a:p>
          <a:p>
            <a:pPr marL="0" indent="0">
              <a:buNone/>
            </a:pPr>
            <a:endParaRPr lang="nl-BE" sz="2400" dirty="0"/>
          </a:p>
          <a:p>
            <a:pPr marL="0" indent="0">
              <a:buNone/>
            </a:pPr>
            <a:endParaRPr lang="nl-BE" sz="2400" dirty="0"/>
          </a:p>
          <a:p>
            <a:pPr marL="0" indent="0">
              <a:buNone/>
            </a:pPr>
            <a:r>
              <a:rPr lang="nl-BE" sz="2400" dirty="0"/>
              <a:t>	</a:t>
            </a:r>
          </a:p>
          <a:p>
            <a:pPr marL="0" indent="0">
              <a:buNone/>
            </a:pPr>
            <a:endParaRPr lang="nl-BE" sz="2000" dirty="0"/>
          </a:p>
        </p:txBody>
      </p:sp>
      <p:pic>
        <p:nvPicPr>
          <p:cNvPr id="7" name="Tijdelijke aanduiding voor inhoud 3" descr="Onder de paramariboom - Johan Fretz - (ISBN: 9789465033112) | De Slegte">
            <a:extLst>
              <a:ext uri="{FF2B5EF4-FFF2-40B4-BE49-F238E27FC236}">
                <a16:creationId xmlns:a16="http://schemas.microsoft.com/office/drawing/2014/main" id="{6098F3EF-C520-285E-B398-8029078288DB}"/>
              </a:ext>
            </a:extLst>
          </p:cNvPr>
          <p:cNvPicPr>
            <a:picLocks noChangeAspect="1"/>
          </p:cNvPicPr>
          <p:nvPr/>
        </p:nvPicPr>
        <p:blipFill>
          <a:blip r:embed="rId3"/>
          <a:srcRect l="2262" r="1871" b="3"/>
          <a:stretch>
            <a:fillRect/>
          </a:stretch>
        </p:blipFill>
        <p:spPr>
          <a:xfrm>
            <a:off x="8115300" y="-12515"/>
            <a:ext cx="4076700" cy="6418631"/>
          </a:xfrm>
          <a:prstGeom prst="rect">
            <a:avLst/>
          </a:prstGeom>
        </p:spPr>
      </p:pic>
      <p:sp>
        <p:nvSpPr>
          <p:cNvPr id="29" name="Rectangle 28">
            <a:extLst>
              <a:ext uri="{FF2B5EF4-FFF2-40B4-BE49-F238E27FC236}">
                <a16:creationId xmlns:a16="http://schemas.microsoft.com/office/drawing/2014/main" id="{5FE409E4-E60C-6253-3D77-DC2ACE1ADC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7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BE92060A-6034-FC6E-BFE4-AD37776B32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46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6451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F4CAE5-F96D-D9F2-57C8-2811CC06E576}"/>
            </a:ext>
          </a:extLst>
        </p:cNvPr>
        <p:cNvGrpSpPr/>
        <p:nvPr/>
      </p:nvGrpSpPr>
      <p:grpSpPr>
        <a:xfrm>
          <a:off x="0" y="0"/>
          <a:ext cx="0" cy="0"/>
          <a:chOff x="0" y="0"/>
          <a:chExt cx="0" cy="0"/>
        </a:xfrm>
      </p:grpSpPr>
      <p:sp useBgFill="1">
        <p:nvSpPr>
          <p:cNvPr id="47" name="Rectangle 26">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B193047-5905-E2AE-B35F-B81B886297BC}"/>
              </a:ext>
            </a:extLst>
          </p:cNvPr>
          <p:cNvSpPr>
            <a:spLocks noGrp="1"/>
          </p:cNvSpPr>
          <p:nvPr>
            <p:ph type="title"/>
          </p:nvPr>
        </p:nvSpPr>
        <p:spPr>
          <a:xfrm>
            <a:off x="836679" y="723898"/>
            <a:ext cx="6002110" cy="1204293"/>
          </a:xfrm>
        </p:spPr>
        <p:txBody>
          <a:bodyPr>
            <a:normAutofit/>
          </a:bodyPr>
          <a:lstStyle/>
          <a:p>
            <a:r>
              <a:rPr lang="nl-BE" sz="4000" dirty="0"/>
              <a:t>Even warmlopen: tekst 1</a:t>
            </a:r>
          </a:p>
        </p:txBody>
      </p:sp>
      <p:sp>
        <p:nvSpPr>
          <p:cNvPr id="6" name="Tijdelijke aanduiding voor inhoud 5">
            <a:extLst>
              <a:ext uri="{FF2B5EF4-FFF2-40B4-BE49-F238E27FC236}">
                <a16:creationId xmlns:a16="http://schemas.microsoft.com/office/drawing/2014/main" id="{8E605B16-1AF6-0FB5-3BE3-CF6243F6E87B}"/>
              </a:ext>
            </a:extLst>
          </p:cNvPr>
          <p:cNvSpPr>
            <a:spLocks noGrp="1"/>
          </p:cNvSpPr>
          <p:nvPr>
            <p:ph idx="1"/>
          </p:nvPr>
        </p:nvSpPr>
        <p:spPr>
          <a:xfrm>
            <a:off x="836680" y="1928191"/>
            <a:ext cx="6002110" cy="4205910"/>
          </a:xfrm>
        </p:spPr>
        <p:txBody>
          <a:bodyPr>
            <a:normAutofit/>
          </a:bodyPr>
          <a:lstStyle/>
          <a:p>
            <a:pPr marL="0" indent="0">
              <a:buNone/>
            </a:pPr>
            <a:r>
              <a:rPr lang="nl-BE" sz="2000" b="1" dirty="0">
                <a:solidFill>
                  <a:srgbClr val="C00000"/>
                </a:solidFill>
              </a:rPr>
              <a:t>FASE 2: elkaars vragen beoordelen</a:t>
            </a:r>
          </a:p>
          <a:p>
            <a:pPr marL="0" indent="0">
              <a:buNone/>
            </a:pPr>
            <a:endParaRPr lang="nl-BE" sz="2000" b="1" dirty="0"/>
          </a:p>
          <a:p>
            <a:pPr marL="0" indent="0">
              <a:buNone/>
            </a:pPr>
            <a:r>
              <a:rPr lang="nl-BE" sz="2000" b="1" dirty="0"/>
              <a:t>Sterren geven</a:t>
            </a:r>
          </a:p>
          <a:p>
            <a:pPr marL="0" indent="0">
              <a:buNone/>
            </a:pPr>
            <a:r>
              <a:rPr lang="nl-NL" sz="2000" dirty="0"/>
              <a:t>*Hoe oud is de ik-figuur?</a:t>
            </a:r>
          </a:p>
          <a:p>
            <a:pPr marL="0" indent="0">
              <a:buNone/>
            </a:pPr>
            <a:r>
              <a:rPr lang="nl-NL" sz="2000" dirty="0">
                <a:solidFill>
                  <a:srgbClr val="C00000"/>
                </a:solidFill>
              </a:rPr>
              <a:t>benoemen</a:t>
            </a:r>
            <a:endParaRPr lang="nl-BE" sz="2000" dirty="0"/>
          </a:p>
          <a:p>
            <a:pPr marL="0" indent="0">
              <a:buNone/>
            </a:pPr>
            <a:r>
              <a:rPr lang="nl-NL" sz="2000" dirty="0"/>
              <a:t>** Welke negatieve ervaringen heeft de ik-figuur al gehad?</a:t>
            </a:r>
          </a:p>
          <a:p>
            <a:pPr marL="0" indent="0">
              <a:buNone/>
            </a:pPr>
            <a:r>
              <a:rPr lang="nl-NL" sz="2000" dirty="0">
                <a:solidFill>
                  <a:srgbClr val="C00000"/>
                </a:solidFill>
              </a:rPr>
              <a:t>beschrijven</a:t>
            </a:r>
            <a:endParaRPr lang="nl-BE" sz="2000" dirty="0">
              <a:solidFill>
                <a:srgbClr val="C00000"/>
              </a:solidFill>
            </a:endParaRPr>
          </a:p>
          <a:p>
            <a:pPr marL="0" indent="0">
              <a:buNone/>
            </a:pPr>
            <a:r>
              <a:rPr lang="nl-NL" sz="2000" dirty="0"/>
              <a:t>***Hoe verklaar je de afkeer van de ik-figuur van zijn ‘halve oorsprong’?</a:t>
            </a:r>
          </a:p>
          <a:p>
            <a:pPr marL="0" indent="0">
              <a:buNone/>
            </a:pPr>
            <a:r>
              <a:rPr lang="nl-NL" sz="2000" dirty="0">
                <a:solidFill>
                  <a:srgbClr val="C00000"/>
                </a:solidFill>
              </a:rPr>
              <a:t>interpreteren, duiden, verklaren</a:t>
            </a:r>
            <a:endParaRPr lang="nl-BE" sz="2000" dirty="0">
              <a:solidFill>
                <a:srgbClr val="C00000"/>
              </a:solidFill>
            </a:endParaRPr>
          </a:p>
          <a:p>
            <a:endParaRPr lang="nl-BE" sz="2000" dirty="0"/>
          </a:p>
          <a:p>
            <a:pPr marL="0" indent="0">
              <a:buNone/>
            </a:pPr>
            <a:endParaRPr lang="nl-BE" sz="2000" dirty="0"/>
          </a:p>
        </p:txBody>
      </p:sp>
      <p:pic>
        <p:nvPicPr>
          <p:cNvPr id="7" name="Tijdelijke aanduiding voor inhoud 3" descr="Onder de paramariboom - Johan Fretz - (ISBN: 9789465033112) | De Slegte">
            <a:extLst>
              <a:ext uri="{FF2B5EF4-FFF2-40B4-BE49-F238E27FC236}">
                <a16:creationId xmlns:a16="http://schemas.microsoft.com/office/drawing/2014/main" id="{1FB73365-E94B-1378-FD6A-0E067F97C551}"/>
              </a:ext>
            </a:extLst>
          </p:cNvPr>
          <p:cNvPicPr>
            <a:picLocks noChangeAspect="1"/>
          </p:cNvPicPr>
          <p:nvPr/>
        </p:nvPicPr>
        <p:blipFill>
          <a:blip r:embed="rId3"/>
          <a:srcRect r="1" b="8997"/>
          <a:stretch>
            <a:fillRect/>
          </a:stretch>
        </p:blipFill>
        <p:spPr>
          <a:xfrm>
            <a:off x="7551722" y="530087"/>
            <a:ext cx="4481251" cy="6155634"/>
          </a:xfrm>
          <a:prstGeom prst="rect">
            <a:avLst/>
          </a:prstGeom>
          <a:effectLst/>
        </p:spPr>
      </p:pic>
    </p:spTree>
    <p:extLst>
      <p:ext uri="{BB962C8B-B14F-4D97-AF65-F5344CB8AC3E}">
        <p14:creationId xmlns:p14="http://schemas.microsoft.com/office/powerpoint/2010/main" val="1409098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998B56-6685-8257-D5E2-2F3BE8D10FE7}"/>
            </a:ext>
          </a:extLst>
        </p:cNvPr>
        <p:cNvGrpSpPr/>
        <p:nvPr/>
      </p:nvGrpSpPr>
      <p:grpSpPr>
        <a:xfrm>
          <a:off x="0" y="0"/>
          <a:ext cx="0" cy="0"/>
          <a:chOff x="0" y="0"/>
          <a:chExt cx="0" cy="0"/>
        </a:xfrm>
      </p:grpSpPr>
      <p:sp useBgFill="1">
        <p:nvSpPr>
          <p:cNvPr id="37" name="Rectangle 26">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Tijdelijke aanduiding voor inhoud 3" descr="Onder de paramariboom - Johan Fretz - (ISBN: 9789465033112) | De Slegte">
            <a:extLst>
              <a:ext uri="{FF2B5EF4-FFF2-40B4-BE49-F238E27FC236}">
                <a16:creationId xmlns:a16="http://schemas.microsoft.com/office/drawing/2014/main" id="{8396DAA9-A733-4276-8A9D-C8C2A4E63F39}"/>
              </a:ext>
            </a:extLst>
          </p:cNvPr>
          <p:cNvPicPr>
            <a:picLocks noChangeAspect="1"/>
          </p:cNvPicPr>
          <p:nvPr/>
        </p:nvPicPr>
        <p:blipFill>
          <a:blip r:embed="rId3"/>
          <a:srcRect r="1" b="2447"/>
          <a:stretch>
            <a:fillRect/>
          </a:stretch>
        </p:blipFill>
        <p:spPr>
          <a:xfrm>
            <a:off x="620973" y="457200"/>
            <a:ext cx="4036371" cy="594360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jdelijke aanduiding voor inhoud 5">
            <a:extLst>
              <a:ext uri="{FF2B5EF4-FFF2-40B4-BE49-F238E27FC236}">
                <a16:creationId xmlns:a16="http://schemas.microsoft.com/office/drawing/2014/main" id="{7AB119C8-4775-63D5-6BD1-CCB5CC3454E7}"/>
              </a:ext>
            </a:extLst>
          </p:cNvPr>
          <p:cNvSpPr>
            <a:spLocks noGrp="1"/>
          </p:cNvSpPr>
          <p:nvPr>
            <p:ph idx="1"/>
          </p:nvPr>
        </p:nvSpPr>
        <p:spPr>
          <a:xfrm>
            <a:off x="5297593" y="651303"/>
            <a:ext cx="6251110" cy="2194023"/>
          </a:xfrm>
        </p:spPr>
        <p:txBody>
          <a:bodyPr>
            <a:normAutofit fontScale="85000" lnSpcReduction="20000"/>
          </a:bodyPr>
          <a:lstStyle/>
          <a:p>
            <a:pPr marL="0" indent="0">
              <a:buNone/>
            </a:pPr>
            <a:endParaRPr lang="nl-BE" sz="2200" dirty="0"/>
          </a:p>
          <a:p>
            <a:pPr marL="0" indent="0">
              <a:buNone/>
            </a:pPr>
            <a:r>
              <a:rPr lang="nl-BE" sz="3600" dirty="0">
                <a:solidFill>
                  <a:srgbClr val="C00000"/>
                </a:solidFill>
              </a:rPr>
              <a:t>       Fase 2:</a:t>
            </a:r>
          </a:p>
          <a:p>
            <a:pPr marL="0" indent="0">
              <a:buNone/>
            </a:pPr>
            <a:r>
              <a:rPr lang="nl-BE" sz="3600" dirty="0"/>
              <a:t>	cruciale vragen       </a:t>
            </a:r>
          </a:p>
          <a:p>
            <a:pPr marL="0" indent="0">
              <a:buNone/>
            </a:pPr>
            <a:r>
              <a:rPr lang="nl-BE" sz="3600" dirty="0"/>
              <a:t>        	hamvragen </a:t>
            </a:r>
            <a:r>
              <a:rPr lang="nl-BE" sz="3600" dirty="0">
                <a:solidFill>
                  <a:srgbClr val="C00000"/>
                </a:solidFill>
              </a:rPr>
              <a:t>-&gt; Leerkracht</a:t>
            </a:r>
          </a:p>
          <a:p>
            <a:pPr marL="0" indent="0">
              <a:buNone/>
            </a:pPr>
            <a:r>
              <a:rPr lang="nl-BE" sz="3600" dirty="0">
                <a:solidFill>
                  <a:srgbClr val="C00000"/>
                </a:solidFill>
              </a:rPr>
              <a:t>		</a:t>
            </a:r>
            <a:endParaRPr lang="nl-BE" sz="3600" dirty="0"/>
          </a:p>
          <a:p>
            <a:pPr marL="0" indent="0">
              <a:buNone/>
            </a:pPr>
            <a:endParaRPr lang="nl-BE" sz="2200" dirty="0"/>
          </a:p>
        </p:txBody>
      </p:sp>
      <p:pic>
        <p:nvPicPr>
          <p:cNvPr id="3" name="Tijdelijke aanduiding voor inhoud 3" descr="Durf te kiezen in doelen: 19 tips voor zwakke rekenaars - Wij-leren.nl">
            <a:extLst>
              <a:ext uri="{FF2B5EF4-FFF2-40B4-BE49-F238E27FC236}">
                <a16:creationId xmlns:a16="http://schemas.microsoft.com/office/drawing/2014/main" id="{B33A47E5-9384-7256-DE65-E7DF4012972D}"/>
              </a:ext>
            </a:extLst>
          </p:cNvPr>
          <p:cNvPicPr>
            <a:picLocks noChangeAspect="1"/>
          </p:cNvPicPr>
          <p:nvPr/>
        </p:nvPicPr>
        <p:blipFill>
          <a:blip r:embed="rId4"/>
          <a:stretch>
            <a:fillRect/>
          </a:stretch>
        </p:blipFill>
        <p:spPr>
          <a:xfrm>
            <a:off x="5976731" y="3115995"/>
            <a:ext cx="5276861" cy="3073770"/>
          </a:xfrm>
          <a:prstGeom prst="rect">
            <a:avLst/>
          </a:prstGeom>
        </p:spPr>
      </p:pic>
    </p:spTree>
    <p:extLst>
      <p:ext uri="{BB962C8B-B14F-4D97-AF65-F5344CB8AC3E}">
        <p14:creationId xmlns:p14="http://schemas.microsoft.com/office/powerpoint/2010/main" val="526478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646E12-6B2B-23C9-5F9B-1D1154707CEA}"/>
              </a:ext>
            </a:extLst>
          </p:cNvPr>
          <p:cNvSpPr>
            <a:spLocks noGrp="1"/>
          </p:cNvSpPr>
          <p:nvPr>
            <p:ph type="title"/>
          </p:nvPr>
        </p:nvSpPr>
        <p:spPr>
          <a:xfrm>
            <a:off x="838200" y="365126"/>
            <a:ext cx="10515600" cy="1147732"/>
          </a:xfrm>
        </p:spPr>
        <p:txBody>
          <a:bodyPr/>
          <a:lstStyle/>
          <a:p>
            <a:r>
              <a:rPr lang="nl-BE" dirty="0">
                <a:solidFill>
                  <a:srgbClr val="C00000"/>
                </a:solidFill>
              </a:rPr>
              <a:t>Dialogisch literatuuronderwijs in 5 stappen</a:t>
            </a:r>
          </a:p>
        </p:txBody>
      </p:sp>
      <p:sp>
        <p:nvSpPr>
          <p:cNvPr id="6" name="Tijdelijke aanduiding voor inhoud 5">
            <a:extLst>
              <a:ext uri="{FF2B5EF4-FFF2-40B4-BE49-F238E27FC236}">
                <a16:creationId xmlns:a16="http://schemas.microsoft.com/office/drawing/2014/main" id="{9FE12569-FB65-027F-F634-89DF91E1006A}"/>
              </a:ext>
            </a:extLst>
          </p:cNvPr>
          <p:cNvSpPr>
            <a:spLocks noGrp="1"/>
          </p:cNvSpPr>
          <p:nvPr>
            <p:ph idx="1"/>
          </p:nvPr>
        </p:nvSpPr>
        <p:spPr/>
        <p:txBody>
          <a:bodyPr/>
          <a:lstStyle/>
          <a:p>
            <a:endParaRPr lang="nl-BE" dirty="0"/>
          </a:p>
          <a:p>
            <a:endParaRPr lang="nl-BE" dirty="0"/>
          </a:p>
        </p:txBody>
      </p:sp>
      <p:pic>
        <p:nvPicPr>
          <p:cNvPr id="8" name="Afbeelding 7" descr="Halleluja | Annelies Verbeke | Kortverhalen &amp; Literaire columns |  9789044538052 | Standaard Boekhandel">
            <a:extLst>
              <a:ext uri="{FF2B5EF4-FFF2-40B4-BE49-F238E27FC236}">
                <a16:creationId xmlns:a16="http://schemas.microsoft.com/office/drawing/2014/main" id="{5038BB64-0422-595C-DF2A-7CD536722FC1}"/>
              </a:ext>
            </a:extLst>
          </p:cNvPr>
          <p:cNvPicPr>
            <a:picLocks noChangeAspect="1"/>
          </p:cNvPicPr>
          <p:nvPr/>
        </p:nvPicPr>
        <p:blipFill>
          <a:blip r:embed="rId2"/>
          <a:stretch>
            <a:fillRect/>
          </a:stretch>
        </p:blipFill>
        <p:spPr>
          <a:xfrm>
            <a:off x="710683" y="1979455"/>
            <a:ext cx="2527299" cy="4043678"/>
          </a:xfrm>
          <a:prstGeom prst="rect">
            <a:avLst/>
          </a:prstGeom>
        </p:spPr>
      </p:pic>
      <p:sp>
        <p:nvSpPr>
          <p:cNvPr id="11" name="Tekstvak 10">
            <a:extLst>
              <a:ext uri="{FF2B5EF4-FFF2-40B4-BE49-F238E27FC236}">
                <a16:creationId xmlns:a16="http://schemas.microsoft.com/office/drawing/2014/main" id="{E854728C-D604-821C-12FB-AEB2252E0C02}"/>
              </a:ext>
            </a:extLst>
          </p:cNvPr>
          <p:cNvSpPr txBox="1"/>
          <p:nvPr/>
        </p:nvSpPr>
        <p:spPr>
          <a:xfrm>
            <a:off x="3856982" y="1512857"/>
            <a:ext cx="4451521" cy="4801314"/>
          </a:xfrm>
          <a:prstGeom prst="rect">
            <a:avLst/>
          </a:prstGeom>
          <a:noFill/>
        </p:spPr>
        <p:txBody>
          <a:bodyPr wrap="square">
            <a:spAutoFit/>
          </a:bodyPr>
          <a:lstStyle/>
          <a:p>
            <a:r>
              <a:rPr lang="nl-NL" sz="2400" b="1" dirty="0">
                <a:effectLst/>
                <a:latin typeface="+mn-lt"/>
                <a:ea typeface="Calibri" panose="020F0502020204030204" pitchFamily="34" charset="0"/>
                <a:cs typeface="Times New Roman" panose="02020603050405020304" pitchFamily="18" charset="0"/>
              </a:rPr>
              <a:t>Tekst 2</a:t>
            </a:r>
            <a:r>
              <a:rPr lang="nl-NL" sz="2400" b="1" dirty="0">
                <a:solidFill>
                  <a:srgbClr val="C00000"/>
                </a:solidFill>
                <a:effectLst/>
                <a:latin typeface="+mn-lt"/>
                <a:ea typeface="Calibri" panose="020F0502020204030204" pitchFamily="34" charset="0"/>
                <a:cs typeface="Times New Roman" panose="02020603050405020304" pitchFamily="18" charset="0"/>
              </a:rPr>
              <a:t>         </a:t>
            </a:r>
          </a:p>
          <a:p>
            <a:r>
              <a:rPr lang="nl-NL" sz="2400" b="1" dirty="0">
                <a:solidFill>
                  <a:srgbClr val="C00000"/>
                </a:solidFill>
                <a:effectLst/>
                <a:latin typeface="+mn-lt"/>
                <a:ea typeface="Calibri" panose="020F0502020204030204" pitchFamily="34" charset="0"/>
                <a:cs typeface="Times New Roman" panose="02020603050405020304" pitchFamily="18" charset="0"/>
              </a:rPr>
              <a:t>Prins </a:t>
            </a:r>
          </a:p>
          <a:p>
            <a:r>
              <a:rPr lang="nl-NL" sz="2000" dirty="0">
                <a:effectLst/>
                <a:latin typeface="Apple Chancery" panose="03020702040506060504" pitchFamily="66" charset="-79"/>
                <a:ea typeface="Calibri" panose="020F0502020204030204" pitchFamily="34" charset="0"/>
                <a:cs typeface="Apple Chancery" panose="03020702040506060504" pitchFamily="66" charset="-79"/>
              </a:rPr>
              <a:t>Mijn moeder is zevenenzeventig en woont sinds enkele weken in </a:t>
            </a:r>
            <a:r>
              <a:rPr lang="nl-NL" sz="2000" dirty="0" err="1">
                <a:effectLst/>
                <a:latin typeface="Apple Chancery" panose="03020702040506060504" pitchFamily="66" charset="-79"/>
                <a:ea typeface="Calibri" panose="020F0502020204030204" pitchFamily="34" charset="0"/>
                <a:cs typeface="Apple Chancery" panose="03020702040506060504" pitchFamily="66" charset="-79"/>
              </a:rPr>
              <a:t>Autumn</a:t>
            </a:r>
            <a:r>
              <a:rPr lang="nl-NL" sz="2000" dirty="0">
                <a:effectLst/>
                <a:latin typeface="Apple Chancery" panose="03020702040506060504" pitchFamily="66" charset="-79"/>
                <a:ea typeface="Calibri" panose="020F0502020204030204" pitchFamily="34" charset="0"/>
                <a:cs typeface="Apple Chancery" panose="03020702040506060504" pitchFamily="66" charset="-79"/>
              </a:rPr>
              <a:t> </a:t>
            </a:r>
            <a:r>
              <a:rPr lang="nl-NL" sz="2000" dirty="0" err="1">
                <a:effectLst/>
                <a:latin typeface="Apple Chancery" panose="03020702040506060504" pitchFamily="66" charset="-79"/>
                <a:ea typeface="Calibri" panose="020F0502020204030204" pitchFamily="34" charset="0"/>
                <a:cs typeface="Apple Chancery" panose="03020702040506060504" pitchFamily="66" charset="-79"/>
              </a:rPr>
              <a:t>Palace</a:t>
            </a:r>
            <a:r>
              <a:rPr lang="nl-NL" sz="2000" dirty="0">
                <a:effectLst/>
                <a:latin typeface="Apple Chancery" panose="03020702040506060504" pitchFamily="66" charset="-79"/>
                <a:ea typeface="Calibri" panose="020F0502020204030204" pitchFamily="34" charset="0"/>
                <a:cs typeface="Apple Chancery" panose="03020702040506060504" pitchFamily="66" charset="-79"/>
              </a:rPr>
              <a:t>. De naam van het bejaardencentrum verwijst naar de herfst omdat de meeste bewoners tot de derde leeftijd behoren. Voor de vierde leeftijd bestaan andere instellingen, die echter ook geen ‘winter’ in hun naam dragen; winter doet aan de dood denken en dat mag niet. Herfst impliceert kleurenrijkdom, levenservaring. In de auto, onderweg naar </a:t>
            </a:r>
            <a:r>
              <a:rPr lang="nl-NL" sz="2000" dirty="0" err="1">
                <a:effectLst/>
                <a:latin typeface="Apple Chancery" panose="03020702040506060504" pitchFamily="66" charset="-79"/>
                <a:ea typeface="Calibri" panose="020F0502020204030204" pitchFamily="34" charset="0"/>
                <a:cs typeface="Apple Chancery" panose="03020702040506060504" pitchFamily="66" charset="-79"/>
              </a:rPr>
              <a:t>Autumn</a:t>
            </a:r>
            <a:r>
              <a:rPr lang="nl-NL" sz="2000" dirty="0">
                <a:effectLst/>
                <a:latin typeface="Apple Chancery" panose="03020702040506060504" pitchFamily="66" charset="-79"/>
                <a:ea typeface="Calibri" panose="020F0502020204030204" pitchFamily="34" charset="0"/>
                <a:cs typeface="Apple Chancery" panose="03020702040506060504" pitchFamily="66" charset="-79"/>
              </a:rPr>
              <a:t> </a:t>
            </a:r>
            <a:r>
              <a:rPr lang="nl-NL" sz="2000" dirty="0" err="1">
                <a:effectLst/>
                <a:latin typeface="Apple Chancery" panose="03020702040506060504" pitchFamily="66" charset="-79"/>
                <a:ea typeface="Calibri" panose="020F0502020204030204" pitchFamily="34" charset="0"/>
                <a:cs typeface="Apple Chancery" panose="03020702040506060504" pitchFamily="66" charset="-79"/>
              </a:rPr>
              <a:t>Palace</a:t>
            </a:r>
            <a:r>
              <a:rPr lang="nl-BE" sz="2000" dirty="0">
                <a:effectLst/>
                <a:latin typeface="Apple Chancery" panose="03020702040506060504" pitchFamily="66" charset="-79"/>
                <a:cs typeface="Apple Chancery" panose="03020702040506060504" pitchFamily="66" charset="-79"/>
              </a:rPr>
              <a:t>  …</a:t>
            </a:r>
          </a:p>
          <a:p>
            <a:endParaRPr lang="nl-BE" dirty="0">
              <a:latin typeface="Apple Chancery" panose="03020702040506060504" pitchFamily="66" charset="-79"/>
              <a:cs typeface="Apple Chancery" panose="03020702040506060504" pitchFamily="66" charset="-79"/>
            </a:endParaRPr>
          </a:p>
        </p:txBody>
      </p:sp>
      <p:pic>
        <p:nvPicPr>
          <p:cNvPr id="12" name="Afbeelding 11" descr="Writer-in-residence | Annelies Verbeke — Writer-in-residence">
            <a:extLst>
              <a:ext uri="{FF2B5EF4-FFF2-40B4-BE49-F238E27FC236}">
                <a16:creationId xmlns:a16="http://schemas.microsoft.com/office/drawing/2014/main" id="{2B02BBAC-D0E2-6745-A89B-77246BC73D2E}"/>
              </a:ext>
            </a:extLst>
          </p:cNvPr>
          <p:cNvPicPr>
            <a:picLocks noChangeAspect="1"/>
          </p:cNvPicPr>
          <p:nvPr/>
        </p:nvPicPr>
        <p:blipFill>
          <a:blip r:embed="rId3"/>
          <a:stretch>
            <a:fillRect/>
          </a:stretch>
        </p:blipFill>
        <p:spPr>
          <a:xfrm>
            <a:off x="8518398" y="1872020"/>
            <a:ext cx="2962919" cy="4449613"/>
          </a:xfrm>
          <a:prstGeom prst="rect">
            <a:avLst/>
          </a:prstGeom>
        </p:spPr>
      </p:pic>
    </p:spTree>
    <p:extLst>
      <p:ext uri="{BB962C8B-B14F-4D97-AF65-F5344CB8AC3E}">
        <p14:creationId xmlns:p14="http://schemas.microsoft.com/office/powerpoint/2010/main" val="604995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1849661-90B2-0D48-A431-EB57E20B18AC}"/>
              </a:ext>
            </a:extLst>
          </p:cNvPr>
          <p:cNvSpPr>
            <a:spLocks noGrp="1"/>
          </p:cNvSpPr>
          <p:nvPr>
            <p:ph type="title"/>
          </p:nvPr>
        </p:nvSpPr>
        <p:spPr>
          <a:xfrm>
            <a:off x="793662" y="386930"/>
            <a:ext cx="10066122" cy="1298448"/>
          </a:xfrm>
        </p:spPr>
        <p:txBody>
          <a:bodyPr anchor="b">
            <a:normAutofit/>
          </a:bodyPr>
          <a:lstStyle/>
          <a:p>
            <a:r>
              <a:rPr lang="nl-BE" sz="4800" b="1" dirty="0"/>
              <a:t>Vijfstappenmodel: </a:t>
            </a:r>
            <a:r>
              <a:rPr lang="nl-BE" sz="4800" b="1" dirty="0">
                <a:solidFill>
                  <a:srgbClr val="C00000"/>
                </a:solidFill>
              </a:rPr>
              <a:t>stap 1</a:t>
            </a:r>
          </a:p>
        </p:txBody>
      </p:sp>
      <p:sp>
        <p:nvSpPr>
          <p:cNvPr id="45" name="Rectangle 44">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386F211E-79F5-D591-7906-73B8BD6F96A9}"/>
              </a:ext>
            </a:extLst>
          </p:cNvPr>
          <p:cNvSpPr>
            <a:spLocks noGrp="1"/>
          </p:cNvSpPr>
          <p:nvPr>
            <p:ph idx="1"/>
          </p:nvPr>
        </p:nvSpPr>
        <p:spPr>
          <a:xfrm>
            <a:off x="793661" y="2599509"/>
            <a:ext cx="4530898" cy="3639450"/>
          </a:xfrm>
        </p:spPr>
        <p:txBody>
          <a:bodyPr anchor="ctr">
            <a:normAutofit/>
          </a:bodyPr>
          <a:lstStyle/>
          <a:p>
            <a:r>
              <a:rPr lang="nl-NL" sz="1700" b="1"/>
              <a:t>Lees de tekst eerst voor jezelf.</a:t>
            </a:r>
          </a:p>
          <a:p>
            <a:endParaRPr lang="nl-BE" sz="1700"/>
          </a:p>
          <a:p>
            <a:pPr lvl="0"/>
            <a:r>
              <a:rPr lang="nl-NL" sz="1700" b="1"/>
              <a:t>Schrijf daarna drie vragen op.</a:t>
            </a:r>
          </a:p>
          <a:p>
            <a:pPr marL="0" lvl="0" indent="0">
              <a:buNone/>
            </a:pPr>
            <a:endParaRPr lang="nl-NL" sz="1700"/>
          </a:p>
          <a:p>
            <a:pPr lvl="2"/>
            <a:r>
              <a:rPr lang="nl-NL" sz="1700"/>
              <a:t>Verduidelijking? Vraag: wat betekent …?</a:t>
            </a:r>
            <a:endParaRPr lang="nl-BE" sz="1700"/>
          </a:p>
          <a:p>
            <a:pPr lvl="2"/>
            <a:r>
              <a:rPr lang="nl-NL" sz="1700"/>
              <a:t>Verklaring? Vraag: waarom …?</a:t>
            </a:r>
            <a:endParaRPr lang="nl-BE" sz="1700"/>
          </a:p>
          <a:p>
            <a:pPr lvl="2"/>
            <a:r>
              <a:rPr lang="nl-NL" sz="1700"/>
              <a:t>Intentie? Vraag: wat is hier de bedoeling?</a:t>
            </a:r>
          </a:p>
          <a:p>
            <a:pPr lvl="2"/>
            <a:r>
              <a:rPr lang="nl-NL" sz="1700"/>
              <a:t>Wijze? Vraag: hoe slaagt x erin …?</a:t>
            </a:r>
          </a:p>
          <a:p>
            <a:pPr lvl="2"/>
            <a:r>
              <a:rPr lang="nl-NL" sz="1700"/>
              <a:t>…</a:t>
            </a:r>
            <a:endParaRPr lang="nl-BE" sz="1700"/>
          </a:p>
          <a:p>
            <a:endParaRPr lang="nl-BE" sz="1700"/>
          </a:p>
        </p:txBody>
      </p:sp>
      <p:pic>
        <p:nvPicPr>
          <p:cNvPr id="4" name="Tijdelijke aanduiding voor inhoud 3" descr="Durf te kiezen in doelen: 19 tips voor zwakke rekenaars - Wij-leren.nl">
            <a:extLst>
              <a:ext uri="{FF2B5EF4-FFF2-40B4-BE49-F238E27FC236}">
                <a16:creationId xmlns:a16="http://schemas.microsoft.com/office/drawing/2014/main" id="{6DDDF8A6-BA26-860A-AB2E-2AD348586CA0}"/>
              </a:ext>
            </a:extLst>
          </p:cNvPr>
          <p:cNvPicPr>
            <a:picLocks noChangeAspect="1"/>
          </p:cNvPicPr>
          <p:nvPr/>
        </p:nvPicPr>
        <p:blipFill>
          <a:blip r:embed="rId3"/>
          <a:stretch>
            <a:fillRect/>
          </a:stretch>
        </p:blipFill>
        <p:spPr>
          <a:xfrm>
            <a:off x="5911532" y="2841359"/>
            <a:ext cx="5150277" cy="3000036"/>
          </a:xfrm>
          <a:prstGeom prst="rect">
            <a:avLst/>
          </a:prstGeom>
        </p:spPr>
      </p:pic>
      <p:sp>
        <p:nvSpPr>
          <p:cNvPr id="49" name="Rectangle 48">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5545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91E1704-D373-D2ED-CA1E-84724A019483}"/>
              </a:ext>
            </a:extLst>
          </p:cNvPr>
          <p:cNvSpPr>
            <a:spLocks noGrp="1"/>
          </p:cNvSpPr>
          <p:nvPr>
            <p:ph type="title"/>
          </p:nvPr>
        </p:nvSpPr>
        <p:spPr>
          <a:xfrm>
            <a:off x="793662" y="386930"/>
            <a:ext cx="10066122" cy="1298448"/>
          </a:xfrm>
        </p:spPr>
        <p:txBody>
          <a:bodyPr anchor="b">
            <a:normAutofit/>
          </a:bodyPr>
          <a:lstStyle/>
          <a:p>
            <a:r>
              <a:rPr lang="nl-BE" sz="4800" b="1" dirty="0"/>
              <a:t>Vijfstappenmodel: </a:t>
            </a:r>
            <a:r>
              <a:rPr lang="nl-BE" sz="4800" b="1" dirty="0">
                <a:solidFill>
                  <a:srgbClr val="C00000"/>
                </a:solidFill>
              </a:rPr>
              <a:t>stap 2</a:t>
            </a:r>
          </a:p>
        </p:txBody>
      </p:sp>
      <p:sp>
        <p:nvSpPr>
          <p:cNvPr id="20" name="Rectangle 19">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096EC1C8-0332-AA2C-7E5E-6DDE953D88D1}"/>
              </a:ext>
            </a:extLst>
          </p:cNvPr>
          <p:cNvSpPr>
            <a:spLocks noGrp="1"/>
          </p:cNvSpPr>
          <p:nvPr>
            <p:ph idx="1"/>
          </p:nvPr>
        </p:nvSpPr>
        <p:spPr>
          <a:xfrm>
            <a:off x="793661" y="2599509"/>
            <a:ext cx="4530898" cy="3639450"/>
          </a:xfrm>
        </p:spPr>
        <p:txBody>
          <a:bodyPr anchor="ctr">
            <a:normAutofit fontScale="92500" lnSpcReduction="10000"/>
          </a:bodyPr>
          <a:lstStyle/>
          <a:p>
            <a:endParaRPr lang="nl-BE" sz="1300" b="1" dirty="0"/>
          </a:p>
          <a:p>
            <a:r>
              <a:rPr lang="nl-BE" sz="1300" b="1" dirty="0"/>
              <a:t>in duo, trio, groepje van …</a:t>
            </a:r>
          </a:p>
          <a:p>
            <a:pPr lvl="2"/>
            <a:r>
              <a:rPr lang="nl-BE" sz="1300" dirty="0"/>
              <a:t>aan elkaar woorden uitleggen -&gt; beter tekstbegrip (NT2)</a:t>
            </a:r>
          </a:p>
          <a:p>
            <a:pPr marL="914400" lvl="2" indent="0">
              <a:buNone/>
            </a:pPr>
            <a:endParaRPr lang="nl-BE" sz="1300" dirty="0"/>
          </a:p>
          <a:p>
            <a:pPr lvl="3"/>
            <a:r>
              <a:rPr lang="nl-BE" sz="1300" dirty="0"/>
              <a:t>Woordenschatstrategieën</a:t>
            </a:r>
          </a:p>
          <a:p>
            <a:pPr lvl="4"/>
            <a:r>
              <a:rPr lang="nl-BE" sz="1300" b="1" dirty="0">
                <a:solidFill>
                  <a:srgbClr val="7030A0"/>
                </a:solidFill>
              </a:rPr>
              <a:t>context</a:t>
            </a:r>
          </a:p>
          <a:p>
            <a:pPr lvl="4"/>
            <a:r>
              <a:rPr lang="nl-BE" sz="1300" b="1" dirty="0">
                <a:solidFill>
                  <a:srgbClr val="7030A0"/>
                </a:solidFill>
              </a:rPr>
              <a:t>woordvorming</a:t>
            </a:r>
          </a:p>
          <a:p>
            <a:pPr lvl="4"/>
            <a:r>
              <a:rPr lang="nl-BE" sz="1300" b="1" dirty="0">
                <a:solidFill>
                  <a:srgbClr val="7030A0"/>
                </a:solidFill>
              </a:rPr>
              <a:t>taalverwantschap</a:t>
            </a:r>
          </a:p>
          <a:p>
            <a:pPr lvl="4"/>
            <a:r>
              <a:rPr lang="nl-BE" sz="1300" b="1" dirty="0">
                <a:solidFill>
                  <a:srgbClr val="7030A0"/>
                </a:solidFill>
              </a:rPr>
              <a:t>betekenisonderhandeling</a:t>
            </a:r>
          </a:p>
          <a:p>
            <a:pPr lvl="4"/>
            <a:r>
              <a:rPr lang="nl-BE" sz="1300" b="1" dirty="0">
                <a:solidFill>
                  <a:srgbClr val="7030A0"/>
                </a:solidFill>
              </a:rPr>
              <a:t>internet</a:t>
            </a:r>
          </a:p>
          <a:p>
            <a:pPr lvl="4"/>
            <a:r>
              <a:rPr lang="nl-BE" sz="1300" b="1" dirty="0">
                <a:solidFill>
                  <a:srgbClr val="7030A0"/>
                </a:solidFill>
              </a:rPr>
              <a:t>(online)woordenboek</a:t>
            </a:r>
          </a:p>
          <a:p>
            <a:r>
              <a:rPr lang="nl-BE" sz="1300" dirty="0"/>
              <a:t>elkaars vragen beantwoorden</a:t>
            </a:r>
          </a:p>
          <a:p>
            <a:r>
              <a:rPr lang="nl-BE" sz="1300" dirty="0"/>
              <a:t>elkaars vragen beoordelen</a:t>
            </a:r>
          </a:p>
          <a:p>
            <a:r>
              <a:rPr lang="nl-BE" sz="1300" dirty="0"/>
              <a:t>een cruciale vraag/hamvraag selecteren</a:t>
            </a:r>
          </a:p>
          <a:p>
            <a:r>
              <a:rPr lang="nl-BE" sz="1300" dirty="0"/>
              <a:t>de hamvraag aan de leerkracht bezorgen</a:t>
            </a:r>
          </a:p>
          <a:p>
            <a:endParaRPr lang="nl-BE" sz="1300" dirty="0"/>
          </a:p>
          <a:p>
            <a:endParaRPr lang="nl-BE" sz="1300" dirty="0"/>
          </a:p>
          <a:p>
            <a:endParaRPr lang="nl-BE" sz="1300" dirty="0"/>
          </a:p>
          <a:p>
            <a:pPr lvl="2"/>
            <a:endParaRPr lang="nl-BE" sz="1300" dirty="0"/>
          </a:p>
        </p:txBody>
      </p:sp>
      <p:pic>
        <p:nvPicPr>
          <p:cNvPr id="4" name="Tijdelijke aanduiding voor inhoud 3" descr="Durf te kiezen in doelen: 19 tips voor zwakke rekenaars - Wij-leren.nl">
            <a:extLst>
              <a:ext uri="{FF2B5EF4-FFF2-40B4-BE49-F238E27FC236}">
                <a16:creationId xmlns:a16="http://schemas.microsoft.com/office/drawing/2014/main" id="{0AEE35C7-9110-4989-2E20-39ADA3919D69}"/>
              </a:ext>
            </a:extLst>
          </p:cNvPr>
          <p:cNvPicPr>
            <a:picLocks noChangeAspect="1"/>
          </p:cNvPicPr>
          <p:nvPr/>
        </p:nvPicPr>
        <p:blipFill>
          <a:blip r:embed="rId3"/>
          <a:stretch>
            <a:fillRect/>
          </a:stretch>
        </p:blipFill>
        <p:spPr>
          <a:xfrm>
            <a:off x="5911532" y="2841359"/>
            <a:ext cx="5150277" cy="3000036"/>
          </a:xfrm>
          <a:prstGeom prst="rect">
            <a:avLst/>
          </a:prstGeom>
        </p:spPr>
      </p:pic>
      <p:sp>
        <p:nvSpPr>
          <p:cNvPr id="24" name="Rectangle 23">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6852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267DF8D-2AB7-9D34-A73E-871F2D3F8EC9}"/>
              </a:ext>
            </a:extLst>
          </p:cNvPr>
          <p:cNvSpPr>
            <a:spLocks noGrp="1"/>
          </p:cNvSpPr>
          <p:nvPr>
            <p:ph type="title"/>
          </p:nvPr>
        </p:nvSpPr>
        <p:spPr>
          <a:xfrm>
            <a:off x="793662" y="386930"/>
            <a:ext cx="10066122" cy="1298448"/>
          </a:xfrm>
        </p:spPr>
        <p:txBody>
          <a:bodyPr anchor="b">
            <a:normAutofit/>
          </a:bodyPr>
          <a:lstStyle/>
          <a:p>
            <a:r>
              <a:rPr lang="nl-BE" b="1" dirty="0"/>
              <a:t>Vijfstappenmodel: </a:t>
            </a:r>
            <a:r>
              <a:rPr lang="nl-BE" b="1" dirty="0">
                <a:solidFill>
                  <a:srgbClr val="C00000"/>
                </a:solidFill>
              </a:rPr>
              <a:t>stap 3</a:t>
            </a:r>
            <a:r>
              <a:rPr lang="nl-BE" b="1" dirty="0"/>
              <a:t>: literair gesprek</a:t>
            </a:r>
          </a:p>
        </p:txBody>
      </p:sp>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2DCA19B5-6498-87C4-EED3-56442DDA52F9}"/>
              </a:ext>
            </a:extLst>
          </p:cNvPr>
          <p:cNvSpPr>
            <a:spLocks noGrp="1"/>
          </p:cNvSpPr>
          <p:nvPr>
            <p:ph idx="1"/>
          </p:nvPr>
        </p:nvSpPr>
        <p:spPr>
          <a:xfrm>
            <a:off x="793661" y="2599509"/>
            <a:ext cx="4530898" cy="3639450"/>
          </a:xfrm>
        </p:spPr>
        <p:txBody>
          <a:bodyPr anchor="ctr">
            <a:normAutofit/>
          </a:bodyPr>
          <a:lstStyle/>
          <a:p>
            <a:r>
              <a:rPr lang="nl-BE" sz="2000" dirty="0"/>
              <a:t>Voorbereiding: leerkracht </a:t>
            </a:r>
          </a:p>
          <a:p>
            <a:pPr lvl="1"/>
            <a:r>
              <a:rPr lang="nl-BE" sz="2000" dirty="0"/>
              <a:t>-&gt; vragen vooraf lezen en clusteren</a:t>
            </a:r>
          </a:p>
          <a:p>
            <a:pPr marL="0" indent="0">
              <a:buNone/>
            </a:pPr>
            <a:r>
              <a:rPr lang="nl-BE" sz="2000" dirty="0"/>
              <a:t>          -&gt; vraag/vragen selecteren</a:t>
            </a:r>
          </a:p>
          <a:p>
            <a:endParaRPr lang="nl-BE" sz="2000" dirty="0"/>
          </a:p>
          <a:p>
            <a:r>
              <a:rPr lang="nl-BE" sz="2000" dirty="0"/>
              <a:t>Uitvoering: leerkracht </a:t>
            </a:r>
          </a:p>
          <a:p>
            <a:pPr lvl="1"/>
            <a:r>
              <a:rPr lang="nl-BE" sz="2000" dirty="0"/>
              <a:t>-&gt; klasgesprek begeleiden</a:t>
            </a:r>
          </a:p>
          <a:p>
            <a:pPr marL="0" indent="0">
              <a:buNone/>
            </a:pPr>
            <a:r>
              <a:rPr lang="nl-BE" sz="2000" dirty="0"/>
              <a:t>           -&gt; handelingen en interventies</a:t>
            </a:r>
          </a:p>
        </p:txBody>
      </p:sp>
      <p:pic>
        <p:nvPicPr>
          <p:cNvPr id="4" name="Tijdelijke aanduiding voor inhoud 3" descr="Durf te kiezen in doelen: 19 tips voor zwakke rekenaars - Wij-leren.nl">
            <a:extLst>
              <a:ext uri="{FF2B5EF4-FFF2-40B4-BE49-F238E27FC236}">
                <a16:creationId xmlns:a16="http://schemas.microsoft.com/office/drawing/2014/main" id="{BF1D647B-9F52-F674-1264-743907537624}"/>
              </a:ext>
            </a:extLst>
          </p:cNvPr>
          <p:cNvPicPr>
            <a:picLocks noChangeAspect="1"/>
          </p:cNvPicPr>
          <p:nvPr/>
        </p:nvPicPr>
        <p:blipFill>
          <a:blip r:embed="rId2"/>
          <a:stretch>
            <a:fillRect/>
          </a:stretch>
        </p:blipFill>
        <p:spPr>
          <a:xfrm>
            <a:off x="5911532" y="2841359"/>
            <a:ext cx="5150277" cy="3000036"/>
          </a:xfrm>
          <a:prstGeom prst="rect">
            <a:avLst/>
          </a:prstGeom>
          <a:solidFill>
            <a:schemeClr val="accent6">
              <a:lumMod val="40000"/>
              <a:lumOff val="60000"/>
            </a:schemeClr>
          </a:solidFill>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7971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B6C5343-DF79-1291-F768-4D0E6A4578E7}"/>
              </a:ext>
            </a:extLst>
          </p:cNvPr>
          <p:cNvSpPr>
            <a:spLocks noGrp="1"/>
          </p:cNvSpPr>
          <p:nvPr>
            <p:ph type="title"/>
          </p:nvPr>
        </p:nvSpPr>
        <p:spPr>
          <a:xfrm>
            <a:off x="586478" y="942109"/>
            <a:ext cx="3115265" cy="5262251"/>
          </a:xfrm>
        </p:spPr>
        <p:txBody>
          <a:bodyPr anchor="b">
            <a:normAutofit/>
          </a:bodyPr>
          <a:lstStyle/>
          <a:p>
            <a:pPr algn="ctr"/>
            <a:r>
              <a:rPr lang="nl-BE" sz="3400" dirty="0">
                <a:solidFill>
                  <a:srgbClr val="FFFFFF"/>
                </a:solidFill>
              </a:rPr>
              <a:t>10 principes </a:t>
            </a:r>
            <a:br>
              <a:rPr lang="nl-BE" sz="3400" dirty="0">
                <a:solidFill>
                  <a:srgbClr val="FFFFFF"/>
                </a:solidFill>
              </a:rPr>
            </a:br>
            <a:r>
              <a:rPr lang="nl-BE" sz="3400" dirty="0">
                <a:solidFill>
                  <a:srgbClr val="FFFFFF"/>
                </a:solidFill>
              </a:rPr>
              <a:t>van didactisch handelen tijdens literair gesprek</a:t>
            </a:r>
            <a:br>
              <a:rPr lang="nl-BE" sz="3400" dirty="0">
                <a:solidFill>
                  <a:srgbClr val="FFFFFF"/>
                </a:solidFill>
              </a:rPr>
            </a:br>
            <a:br>
              <a:rPr lang="nl-BE" sz="3400" dirty="0">
                <a:solidFill>
                  <a:srgbClr val="FFFFFF"/>
                </a:solidFill>
              </a:rPr>
            </a:br>
            <a:br>
              <a:rPr lang="nl-BE" sz="3400" dirty="0">
                <a:solidFill>
                  <a:srgbClr val="FFFFFF"/>
                </a:solidFill>
              </a:rPr>
            </a:br>
            <a:r>
              <a:rPr lang="nl-BE" sz="3400" dirty="0">
                <a:solidFill>
                  <a:srgbClr val="FFFF00"/>
                </a:solidFill>
              </a:rPr>
              <a:t>Teacher move taxonomy</a:t>
            </a:r>
            <a:br>
              <a:rPr lang="nl-BE" sz="3400" dirty="0">
                <a:solidFill>
                  <a:srgbClr val="FFFFFF"/>
                </a:solidFill>
              </a:rPr>
            </a:br>
            <a:r>
              <a:rPr lang="nl-BE" sz="3400" dirty="0">
                <a:solidFill>
                  <a:srgbClr val="FFFF00"/>
                </a:solidFill>
              </a:rPr>
              <a:t>Discourse moves</a:t>
            </a:r>
            <a:br>
              <a:rPr lang="nl-BE" sz="3400" dirty="0">
                <a:solidFill>
                  <a:srgbClr val="FFFF00"/>
                </a:solidFill>
              </a:rPr>
            </a:br>
            <a:r>
              <a:rPr lang="nl-BE" sz="3400" dirty="0">
                <a:solidFill>
                  <a:srgbClr val="FFFF00"/>
                </a:solidFill>
              </a:rPr>
              <a:t>Quality talk </a:t>
            </a:r>
          </a:p>
        </p:txBody>
      </p:sp>
      <p:graphicFrame>
        <p:nvGraphicFramePr>
          <p:cNvPr id="5" name="Tijdelijke aanduiding voor inhoud 2">
            <a:extLst>
              <a:ext uri="{FF2B5EF4-FFF2-40B4-BE49-F238E27FC236}">
                <a16:creationId xmlns:a16="http://schemas.microsoft.com/office/drawing/2014/main" id="{4649941F-9DCF-398F-5034-4580633A09EB}"/>
              </a:ext>
            </a:extLst>
          </p:cNvPr>
          <p:cNvGraphicFramePr>
            <a:graphicFrameLocks noGrp="1"/>
          </p:cNvGraphicFramePr>
          <p:nvPr>
            <p:ph idx="1"/>
            <p:extLst>
              <p:ext uri="{D42A27DB-BD31-4B8C-83A1-F6EECF244321}">
                <p14:modId xmlns:p14="http://schemas.microsoft.com/office/powerpoint/2010/main" val="3198284109"/>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76933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B92FAF7-0AD3-4B47-9111-D0E9CD79E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D6A77139-BADB-4B2C-BD41-B67A4D37D7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526" y="2227167"/>
            <a:ext cx="4336168" cy="4630834"/>
            <a:chOff x="7855526" y="2145638"/>
            <a:chExt cx="4336168" cy="4630834"/>
          </a:xfr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p:grpSpPr>
        <p:sp useBgFill="1">
          <p:nvSpPr>
            <p:cNvPr id="13" name="Freeform: Shape 12">
              <a:extLst>
                <a:ext uri="{FF2B5EF4-FFF2-40B4-BE49-F238E27FC236}">
                  <a16:creationId xmlns:a16="http://schemas.microsoft.com/office/drawing/2014/main" id="{DAC7B25D-E1A6-459A-B45A-1912B0CD95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208150 h 4312749"/>
                <a:gd name="connsiteX4" fmla="*/ 4145996 w 4315791"/>
                <a:gd name="connsiteY4" fmla="*/ 1085198 h 4312749"/>
                <a:gd name="connsiteX5" fmla="*/ 3631470 w 4315791"/>
                <a:gd name="connsiteY5" fmla="*/ 767158 h 4312749"/>
                <a:gd name="connsiteX6" fmla="*/ 2987009 w 4315791"/>
                <a:gd name="connsiteY6" fmla="*/ 611504 h 4312749"/>
                <a:gd name="connsiteX7" fmla="*/ 1985110 w 4315791"/>
                <a:gd name="connsiteY7" fmla="*/ 855943 h 4312749"/>
                <a:gd name="connsiteX8" fmla="*/ 1223061 w 4315791"/>
                <a:gd name="connsiteY8" fmla="*/ 1585590 h 4312749"/>
                <a:gd name="connsiteX9" fmla="*/ 1023311 w 4315791"/>
                <a:gd name="connsiteY9" fmla="*/ 1849089 h 4312749"/>
                <a:gd name="connsiteX10" fmla="*/ 652067 w 4315791"/>
                <a:gd name="connsiteY10" fmla="*/ 2610233 h 4312749"/>
                <a:gd name="connsiteX11" fmla="*/ 876921 w 4315791"/>
                <a:gd name="connsiteY11" fmla="*/ 3447930 h 4312749"/>
                <a:gd name="connsiteX12" fmla="*/ 1504428 w 4315791"/>
                <a:gd name="connsiteY12" fmla="*/ 4177169 h 4312749"/>
                <a:gd name="connsiteX13" fmla="*/ 1689053 w 4315791"/>
                <a:gd name="connsiteY13" fmla="*/ 4312749 h 4312749"/>
                <a:gd name="connsiteX14" fmla="*/ 729636 w 4315791"/>
                <a:gd name="connsiteY14" fmla="*/ 4312749 h 4312749"/>
                <a:gd name="connsiteX15" fmla="*/ 638463 w 4315791"/>
                <a:gd name="connsiteY15" fmla="*/ 4216521 h 4312749"/>
                <a:gd name="connsiteX16" fmla="*/ 0 w 4315791"/>
                <a:gd name="connsiteY16" fmla="*/ 2610335 h 4312749"/>
                <a:gd name="connsiteX17" fmla="*/ 683474 w 4315791"/>
                <a:gd name="connsiteY17" fmla="*/ 1242376 h 4312749"/>
                <a:gd name="connsiteX18" fmla="*/ 2987009 w 4315791"/>
                <a:gd name="connsiteY18"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15791" h="4312749">
                  <a:moveTo>
                    <a:pt x="2987009" y="0"/>
                  </a:moveTo>
                  <a:cubicBezTo>
                    <a:pt x="3434423" y="0"/>
                    <a:pt x="3798884" y="137413"/>
                    <a:pt x="4136908" y="333995"/>
                  </a:cubicBezTo>
                  <a:lnTo>
                    <a:pt x="4315791" y="445229"/>
                  </a:lnTo>
                  <a:lnTo>
                    <a:pt x="4315791" y="1208150"/>
                  </a:lnTo>
                  <a:lnTo>
                    <a:pt x="4145996" y="1085198"/>
                  </a:lnTo>
                  <a:cubicBezTo>
                    <a:pt x="3968282" y="958859"/>
                    <a:pt x="3800518" y="848961"/>
                    <a:pt x="3631470" y="767158"/>
                  </a:cubicBezTo>
                  <a:cubicBezTo>
                    <a:pt x="3411941" y="660943"/>
                    <a:pt x="3207191" y="611504"/>
                    <a:pt x="2987009" y="611504"/>
                  </a:cubicBezTo>
                  <a:cubicBezTo>
                    <a:pt x="2599030" y="611504"/>
                    <a:pt x="2271258" y="691421"/>
                    <a:pt x="1985110" y="855943"/>
                  </a:cubicBezTo>
                  <a:cubicBezTo>
                    <a:pt x="1715153" y="1011087"/>
                    <a:pt x="1465955" y="1249819"/>
                    <a:pt x="1223061" y="1585590"/>
                  </a:cubicBezTo>
                  <a:cubicBezTo>
                    <a:pt x="1154375" y="1680490"/>
                    <a:pt x="1087756" y="1766217"/>
                    <a:pt x="1023311" y="1849089"/>
                  </a:cubicBezTo>
                  <a:cubicBezTo>
                    <a:pt x="765853" y="2180172"/>
                    <a:pt x="652067" y="2338069"/>
                    <a:pt x="652067" y="2610233"/>
                  </a:cubicBezTo>
                  <a:cubicBezTo>
                    <a:pt x="652067" y="2895038"/>
                    <a:pt x="727707" y="3176887"/>
                    <a:pt x="876921" y="3447930"/>
                  </a:cubicBezTo>
                  <a:cubicBezTo>
                    <a:pt x="1022224" y="3711838"/>
                    <a:pt x="1239145" y="3964023"/>
                    <a:pt x="1504428" y="4177169"/>
                  </a:cubicBezTo>
                  <a:lnTo>
                    <a:pt x="1689053"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4" name="Freeform: Shape 13">
              <a:extLst>
                <a:ext uri="{FF2B5EF4-FFF2-40B4-BE49-F238E27FC236}">
                  <a16:creationId xmlns:a16="http://schemas.microsoft.com/office/drawing/2014/main" id="{920A7C7E-00F6-490C-A8E7-5167EA6A4B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079495 h 4312749"/>
                <a:gd name="connsiteX4" fmla="*/ 4206793 w 4315791"/>
                <a:gd name="connsiteY4" fmla="*/ 1000737 h 4312749"/>
                <a:gd name="connsiteX5" fmla="*/ 2987119 w 4315791"/>
                <a:gd name="connsiteY5" fmla="*/ 509571 h 4312749"/>
                <a:gd name="connsiteX6" fmla="*/ 1133184 w 4315791"/>
                <a:gd name="connsiteY6" fmla="*/ 1528405 h 4312749"/>
                <a:gd name="connsiteX7" fmla="*/ 935607 w 4315791"/>
                <a:gd name="connsiteY7" fmla="*/ 1789050 h 4312749"/>
                <a:gd name="connsiteX8" fmla="*/ 543498 w 4315791"/>
                <a:gd name="connsiteY8" fmla="*/ 2610233 h 4312749"/>
                <a:gd name="connsiteX9" fmla="*/ 780416 w 4315791"/>
                <a:gd name="connsiteY9" fmla="*/ 3494616 h 4312749"/>
                <a:gd name="connsiteX10" fmla="*/ 1433786 w 4315791"/>
                <a:gd name="connsiteY10" fmla="*/ 4254537 h 4312749"/>
                <a:gd name="connsiteX11" fmla="*/ 1513041 w 4315791"/>
                <a:gd name="connsiteY11" fmla="*/ 4312749 h 4312749"/>
                <a:gd name="connsiteX12" fmla="*/ 729636 w 4315791"/>
                <a:gd name="connsiteY12" fmla="*/ 4312749 h 4312749"/>
                <a:gd name="connsiteX13" fmla="*/ 638463 w 4315791"/>
                <a:gd name="connsiteY13" fmla="*/ 4216521 h 4312749"/>
                <a:gd name="connsiteX14" fmla="*/ 0 w 4315791"/>
                <a:gd name="connsiteY14" fmla="*/ 2610335 h 4312749"/>
                <a:gd name="connsiteX15" fmla="*/ 683474 w 4315791"/>
                <a:gd name="connsiteY15" fmla="*/ 1242376 h 4312749"/>
                <a:gd name="connsiteX16" fmla="*/ 2987009 w 4315791"/>
                <a:gd name="connsiteY16"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5791" h="4312749">
                  <a:moveTo>
                    <a:pt x="2987009" y="0"/>
                  </a:moveTo>
                  <a:cubicBezTo>
                    <a:pt x="3434423" y="0"/>
                    <a:pt x="3798884" y="137413"/>
                    <a:pt x="4136908" y="333995"/>
                  </a:cubicBezTo>
                  <a:lnTo>
                    <a:pt x="4315791" y="445229"/>
                  </a:lnTo>
                  <a:lnTo>
                    <a:pt x="4315791" y="1079495"/>
                  </a:lnTo>
                  <a:lnTo>
                    <a:pt x="4206793" y="1000737"/>
                  </a:lnTo>
                  <a:cubicBezTo>
                    <a:pt x="3781561" y="699607"/>
                    <a:pt x="3436718" y="509571"/>
                    <a:pt x="2987119" y="509571"/>
                  </a:cubicBezTo>
                  <a:cubicBezTo>
                    <a:pt x="2204204" y="509571"/>
                    <a:pt x="1649730" y="814251"/>
                    <a:pt x="1133184" y="1528405"/>
                  </a:cubicBezTo>
                  <a:cubicBezTo>
                    <a:pt x="1065585" y="1621878"/>
                    <a:pt x="999510" y="1706892"/>
                    <a:pt x="935607" y="1789050"/>
                  </a:cubicBezTo>
                  <a:cubicBezTo>
                    <a:pt x="670760" y="2129716"/>
                    <a:pt x="543498" y="2306877"/>
                    <a:pt x="543498" y="2610233"/>
                  </a:cubicBezTo>
                  <a:cubicBezTo>
                    <a:pt x="543498" y="2911449"/>
                    <a:pt x="623267" y="3208997"/>
                    <a:pt x="780416" y="3494616"/>
                  </a:cubicBezTo>
                  <a:cubicBezTo>
                    <a:pt x="934194" y="3774018"/>
                    <a:pt x="1154050" y="4029772"/>
                    <a:pt x="1433786" y="4254537"/>
                  </a:cubicBezTo>
                  <a:lnTo>
                    <a:pt x="1513041"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5" name="Freeform: Shape 14">
              <a:extLst>
                <a:ext uri="{FF2B5EF4-FFF2-40B4-BE49-F238E27FC236}">
                  <a16:creationId xmlns:a16="http://schemas.microsoft.com/office/drawing/2014/main" id="{2E166FC5-8F23-41C3-879A-BFF8D5B705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7037" y="2411531"/>
              <a:ext cx="4314657" cy="4364939"/>
            </a:xfrm>
            <a:custGeom>
              <a:avLst/>
              <a:gdLst>
                <a:gd name="connsiteX0" fmla="*/ 3028307 w 4314657"/>
                <a:gd name="connsiteY0" fmla="*/ 21 h 4364939"/>
                <a:gd name="connsiteX1" fmla="*/ 3066670 w 4314657"/>
                <a:gd name="connsiteY1" fmla="*/ 836 h 4364939"/>
                <a:gd name="connsiteX2" fmla="*/ 3220125 w 4314657"/>
                <a:gd name="connsiteY2" fmla="*/ 9909 h 4364939"/>
                <a:gd name="connsiteX3" fmla="*/ 3816113 w 4314657"/>
                <a:gd name="connsiteY3" fmla="*/ 150272 h 4364939"/>
                <a:gd name="connsiteX4" fmla="*/ 4089981 w 4314657"/>
                <a:gd name="connsiteY4" fmla="*/ 272287 h 4364939"/>
                <a:gd name="connsiteX5" fmla="*/ 4314657 w 4314657"/>
                <a:gd name="connsiteY5" fmla="*/ 398926 h 4364939"/>
                <a:gd name="connsiteX6" fmla="*/ 4314657 w 4314657"/>
                <a:gd name="connsiteY6" fmla="*/ 911199 h 4364939"/>
                <a:gd name="connsiteX7" fmla="*/ 4310597 w 4314657"/>
                <a:gd name="connsiteY7" fmla="*/ 908154 h 4364939"/>
                <a:gd name="connsiteX8" fmla="*/ 4203223 w 4314657"/>
                <a:gd name="connsiteY8" fmla="*/ 829562 h 4364939"/>
                <a:gd name="connsiteX9" fmla="*/ 4095850 w 4314657"/>
                <a:gd name="connsiteY9" fmla="*/ 753520 h 4364939"/>
                <a:gd name="connsiteX10" fmla="*/ 3652987 w 4314657"/>
                <a:gd name="connsiteY10" fmla="*/ 494811 h 4364939"/>
                <a:gd name="connsiteX11" fmla="*/ 3173610 w 4314657"/>
                <a:gd name="connsiteY11" fmla="*/ 347209 h 4364939"/>
                <a:gd name="connsiteX12" fmla="*/ 3047760 w 4314657"/>
                <a:gd name="connsiteY12" fmla="*/ 332632 h 4364939"/>
                <a:gd name="connsiteX13" fmla="*/ 3016027 w 4314657"/>
                <a:gd name="connsiteY13" fmla="*/ 330186 h 4364939"/>
                <a:gd name="connsiteX14" fmla="*/ 2984184 w 4314657"/>
                <a:gd name="connsiteY14" fmla="*/ 328658 h 4364939"/>
                <a:gd name="connsiteX15" fmla="*/ 2952233 w 4314657"/>
                <a:gd name="connsiteY15" fmla="*/ 327332 h 4364939"/>
                <a:gd name="connsiteX16" fmla="*/ 2919085 w 4314657"/>
                <a:gd name="connsiteY16" fmla="*/ 327026 h 4364939"/>
                <a:gd name="connsiteX17" fmla="*/ 2852901 w 4314657"/>
                <a:gd name="connsiteY17" fmla="*/ 326720 h 4364939"/>
                <a:gd name="connsiteX18" fmla="*/ 2786826 w 4314657"/>
                <a:gd name="connsiteY18" fmla="*/ 328148 h 4364939"/>
                <a:gd name="connsiteX19" fmla="*/ 2720965 w 4314657"/>
                <a:gd name="connsiteY19" fmla="*/ 331409 h 4364939"/>
                <a:gd name="connsiteX20" fmla="*/ 2655325 w 4314657"/>
                <a:gd name="connsiteY20" fmla="*/ 336098 h 4364939"/>
                <a:gd name="connsiteX21" fmla="*/ 2524803 w 4314657"/>
                <a:gd name="connsiteY21" fmla="*/ 350573 h 4364939"/>
                <a:gd name="connsiteX22" fmla="*/ 2460139 w 4314657"/>
                <a:gd name="connsiteY22" fmla="*/ 360664 h 4364939"/>
                <a:gd name="connsiteX23" fmla="*/ 2396019 w 4314657"/>
                <a:gd name="connsiteY23" fmla="*/ 372693 h 4364939"/>
                <a:gd name="connsiteX24" fmla="*/ 2145843 w 4314657"/>
                <a:gd name="connsiteY24" fmla="*/ 440989 h 4364939"/>
                <a:gd name="connsiteX25" fmla="*/ 1698635 w 4314657"/>
                <a:gd name="connsiteY25" fmla="*/ 682676 h 4364939"/>
                <a:gd name="connsiteX26" fmla="*/ 1498450 w 4314657"/>
                <a:gd name="connsiteY26" fmla="*/ 835474 h 4364939"/>
                <a:gd name="connsiteX27" fmla="*/ 1307285 w 4314657"/>
                <a:gd name="connsiteY27" fmla="*/ 1001220 h 4364939"/>
                <a:gd name="connsiteX28" fmla="*/ 947780 w 4314657"/>
                <a:gd name="connsiteY28" fmla="*/ 1369612 h 4364939"/>
                <a:gd name="connsiteX29" fmla="*/ 905939 w 4314657"/>
                <a:gd name="connsiteY29" fmla="*/ 1419458 h 4364939"/>
                <a:gd name="connsiteX30" fmla="*/ 863228 w 4314657"/>
                <a:gd name="connsiteY30" fmla="*/ 1471545 h 4364939"/>
                <a:gd name="connsiteX31" fmla="*/ 774330 w 4314657"/>
                <a:gd name="connsiteY31" fmla="*/ 1577659 h 4364939"/>
                <a:gd name="connsiteX32" fmla="*/ 595554 w 4314657"/>
                <a:gd name="connsiteY32" fmla="*/ 1780916 h 4364939"/>
                <a:gd name="connsiteX33" fmla="*/ 430365 w 4314657"/>
                <a:gd name="connsiteY33" fmla="*/ 1982644 h 4364939"/>
                <a:gd name="connsiteX34" fmla="*/ 358855 w 4314657"/>
                <a:gd name="connsiteY34" fmla="*/ 2087025 h 4364939"/>
                <a:gd name="connsiteX35" fmla="*/ 296583 w 4314657"/>
                <a:gd name="connsiteY35" fmla="*/ 2194872 h 4364939"/>
                <a:gd name="connsiteX36" fmla="*/ 207358 w 4314657"/>
                <a:gd name="connsiteY36" fmla="*/ 2423918 h 4364939"/>
                <a:gd name="connsiteX37" fmla="*/ 177146 w 4314657"/>
                <a:gd name="connsiteY37" fmla="*/ 2668765 h 4364939"/>
                <a:gd name="connsiteX38" fmla="*/ 248763 w 4314657"/>
                <a:gd name="connsiteY38" fmla="*/ 3168854 h 4364939"/>
                <a:gd name="connsiteX39" fmla="*/ 445688 w 4314657"/>
                <a:gd name="connsiteY39" fmla="*/ 3637956 h 4364939"/>
                <a:gd name="connsiteX40" fmla="*/ 735859 w 4314657"/>
                <a:gd name="connsiteY40" fmla="*/ 4062310 h 4364939"/>
                <a:gd name="connsiteX41" fmla="*/ 910884 w 4314657"/>
                <a:gd name="connsiteY41" fmla="*/ 4254366 h 4364939"/>
                <a:gd name="connsiteX42" fmla="*/ 1030507 w 4314657"/>
                <a:gd name="connsiteY42" fmla="*/ 4364939 h 4364939"/>
                <a:gd name="connsiteX43" fmla="*/ 676755 w 4314657"/>
                <a:gd name="connsiteY43" fmla="*/ 4364939 h 4364939"/>
                <a:gd name="connsiteX44" fmla="*/ 538105 w 4314657"/>
                <a:gd name="connsiteY44" fmla="*/ 4202315 h 4364939"/>
                <a:gd name="connsiteX45" fmla="*/ 241592 w 4314657"/>
                <a:gd name="connsiteY45" fmla="*/ 3731226 h 4364939"/>
                <a:gd name="connsiteX46" fmla="*/ 60317 w 4314657"/>
                <a:gd name="connsiteY46" fmla="*/ 3211362 h 4364939"/>
                <a:gd name="connsiteX47" fmla="*/ 0 w 4314657"/>
                <a:gd name="connsiteY47" fmla="*/ 2668765 h 4364939"/>
                <a:gd name="connsiteX48" fmla="*/ 21736 w 4314657"/>
                <a:gd name="connsiteY48" fmla="*/ 2390280 h 4364939"/>
                <a:gd name="connsiteX49" fmla="*/ 27605 w 4314657"/>
                <a:gd name="connsiteY49" fmla="*/ 2355521 h 4364939"/>
                <a:gd name="connsiteX50" fmla="*/ 34669 w 4314657"/>
                <a:gd name="connsiteY50" fmla="*/ 2320862 h 4364939"/>
                <a:gd name="connsiteX51" fmla="*/ 50753 w 4314657"/>
                <a:gd name="connsiteY51" fmla="*/ 2251750 h 4364939"/>
                <a:gd name="connsiteX52" fmla="*/ 93899 w 4314657"/>
                <a:gd name="connsiteY52" fmla="*/ 2116179 h 4364939"/>
                <a:gd name="connsiteX53" fmla="*/ 150194 w 4314657"/>
                <a:gd name="connsiteY53" fmla="*/ 1985498 h 4364939"/>
                <a:gd name="connsiteX54" fmla="*/ 216486 w 4314657"/>
                <a:gd name="connsiteY54" fmla="*/ 1860628 h 4364939"/>
                <a:gd name="connsiteX55" fmla="*/ 363527 w 4314657"/>
                <a:gd name="connsiteY55" fmla="*/ 1625058 h 4364939"/>
                <a:gd name="connsiteX56" fmla="*/ 514155 w 4314657"/>
                <a:gd name="connsiteY56" fmla="*/ 1402231 h 4364939"/>
                <a:gd name="connsiteX57" fmla="*/ 586861 w 4314657"/>
                <a:gd name="connsiteY57" fmla="*/ 1293160 h 4364939"/>
                <a:gd name="connsiteX58" fmla="*/ 623702 w 4314657"/>
                <a:gd name="connsiteY58" fmla="*/ 1236892 h 4364939"/>
                <a:gd name="connsiteX59" fmla="*/ 662283 w 4314657"/>
                <a:gd name="connsiteY59" fmla="*/ 1178892 h 4364939"/>
                <a:gd name="connsiteX60" fmla="*/ 827364 w 4314657"/>
                <a:gd name="connsiteY60" fmla="*/ 951170 h 4364939"/>
                <a:gd name="connsiteX61" fmla="*/ 1016355 w 4314657"/>
                <a:gd name="connsiteY61" fmla="*/ 736089 h 4364939"/>
                <a:gd name="connsiteX62" fmla="*/ 1482474 w 4314657"/>
                <a:gd name="connsiteY62" fmla="*/ 378707 h 4364939"/>
                <a:gd name="connsiteX63" fmla="*/ 2035644 w 4314657"/>
                <a:gd name="connsiteY63" fmla="*/ 149151 h 4364939"/>
                <a:gd name="connsiteX64" fmla="*/ 2324619 w 4314657"/>
                <a:gd name="connsiteY64" fmla="*/ 72802 h 4364939"/>
                <a:gd name="connsiteX65" fmla="*/ 2618809 w 4314657"/>
                <a:gd name="connsiteY65" fmla="*/ 24078 h 4364939"/>
                <a:gd name="connsiteX66" fmla="*/ 2914849 w 4314657"/>
                <a:gd name="connsiteY66" fmla="*/ 1957 h 4364939"/>
                <a:gd name="connsiteX67" fmla="*/ 2951907 w 4314657"/>
                <a:gd name="connsiteY67" fmla="*/ 633 h 4364939"/>
                <a:gd name="connsiteX68" fmla="*/ 2990052 w 4314657"/>
                <a:gd name="connsiteY68" fmla="*/ 224 h 4364939"/>
                <a:gd name="connsiteX69" fmla="*/ 3028307 w 4314657"/>
                <a:gd name="connsiteY69" fmla="*/ 21 h 436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314657" h="4364939">
                  <a:moveTo>
                    <a:pt x="3028307" y="21"/>
                  </a:moveTo>
                  <a:lnTo>
                    <a:pt x="3066670" y="836"/>
                  </a:lnTo>
                  <a:cubicBezTo>
                    <a:pt x="3117749" y="1856"/>
                    <a:pt x="3168937" y="5320"/>
                    <a:pt x="3220125" y="9909"/>
                  </a:cubicBezTo>
                  <a:cubicBezTo>
                    <a:pt x="3424763" y="29073"/>
                    <a:pt x="3627448" y="77898"/>
                    <a:pt x="3816113" y="150272"/>
                  </a:cubicBezTo>
                  <a:cubicBezTo>
                    <a:pt x="3910880" y="185950"/>
                    <a:pt x="4001951" y="227538"/>
                    <a:pt x="4089981" y="272287"/>
                  </a:cubicBezTo>
                  <a:lnTo>
                    <a:pt x="4314657" y="398926"/>
                  </a:lnTo>
                  <a:lnTo>
                    <a:pt x="4314657" y="911199"/>
                  </a:lnTo>
                  <a:lnTo>
                    <a:pt x="4310597" y="908154"/>
                  </a:lnTo>
                  <a:cubicBezTo>
                    <a:pt x="4274842" y="881549"/>
                    <a:pt x="4239087" y="855352"/>
                    <a:pt x="4203223" y="829562"/>
                  </a:cubicBezTo>
                  <a:cubicBezTo>
                    <a:pt x="4167576" y="803773"/>
                    <a:pt x="4131821" y="778086"/>
                    <a:pt x="4095850" y="753520"/>
                  </a:cubicBezTo>
                  <a:cubicBezTo>
                    <a:pt x="3951852" y="654949"/>
                    <a:pt x="3806115" y="565043"/>
                    <a:pt x="3652987" y="494811"/>
                  </a:cubicBezTo>
                  <a:cubicBezTo>
                    <a:pt x="3500404" y="423761"/>
                    <a:pt x="3340213" y="373101"/>
                    <a:pt x="3173610" y="347209"/>
                  </a:cubicBezTo>
                  <a:cubicBezTo>
                    <a:pt x="3131987" y="341093"/>
                    <a:pt x="3090036" y="335792"/>
                    <a:pt x="3047760" y="332632"/>
                  </a:cubicBezTo>
                  <a:lnTo>
                    <a:pt x="3016027" y="330186"/>
                  </a:lnTo>
                  <a:cubicBezTo>
                    <a:pt x="3005485" y="329472"/>
                    <a:pt x="2994834" y="329168"/>
                    <a:pt x="2984184" y="328658"/>
                  </a:cubicBezTo>
                  <a:cubicBezTo>
                    <a:pt x="2973533" y="328249"/>
                    <a:pt x="2962992" y="327638"/>
                    <a:pt x="2952233" y="327332"/>
                  </a:cubicBezTo>
                  <a:lnTo>
                    <a:pt x="2919085" y="327026"/>
                  </a:lnTo>
                  <a:cubicBezTo>
                    <a:pt x="2897025" y="326925"/>
                    <a:pt x="2874854" y="326212"/>
                    <a:pt x="2852901" y="326720"/>
                  </a:cubicBezTo>
                  <a:lnTo>
                    <a:pt x="2786826" y="328148"/>
                  </a:lnTo>
                  <a:cubicBezTo>
                    <a:pt x="2764763" y="328759"/>
                    <a:pt x="2742919" y="330391"/>
                    <a:pt x="2720965" y="331409"/>
                  </a:cubicBezTo>
                  <a:cubicBezTo>
                    <a:pt x="2699013" y="332326"/>
                    <a:pt x="2677170" y="334162"/>
                    <a:pt x="2655325" y="336098"/>
                  </a:cubicBezTo>
                  <a:cubicBezTo>
                    <a:pt x="2611528" y="339463"/>
                    <a:pt x="2568165" y="345170"/>
                    <a:pt x="2524803" y="350573"/>
                  </a:cubicBezTo>
                  <a:lnTo>
                    <a:pt x="2460139" y="360664"/>
                  </a:lnTo>
                  <a:cubicBezTo>
                    <a:pt x="2438622" y="364130"/>
                    <a:pt x="2417430" y="368717"/>
                    <a:pt x="2396019" y="372693"/>
                  </a:cubicBezTo>
                  <a:cubicBezTo>
                    <a:pt x="2310709" y="389513"/>
                    <a:pt x="2226809" y="411836"/>
                    <a:pt x="2145843" y="440989"/>
                  </a:cubicBezTo>
                  <a:cubicBezTo>
                    <a:pt x="1983479" y="499295"/>
                    <a:pt x="1835678" y="585838"/>
                    <a:pt x="1698635" y="682676"/>
                  </a:cubicBezTo>
                  <a:cubicBezTo>
                    <a:pt x="1629841" y="730992"/>
                    <a:pt x="1563549" y="782367"/>
                    <a:pt x="1498450" y="835474"/>
                  </a:cubicBezTo>
                  <a:cubicBezTo>
                    <a:pt x="1433352" y="888583"/>
                    <a:pt x="1369775" y="943932"/>
                    <a:pt x="1307285" y="1001220"/>
                  </a:cubicBezTo>
                  <a:cubicBezTo>
                    <a:pt x="1182958" y="1116304"/>
                    <a:pt x="1060588" y="1237708"/>
                    <a:pt x="947780" y="1369612"/>
                  </a:cubicBezTo>
                  <a:cubicBezTo>
                    <a:pt x="933325" y="1385818"/>
                    <a:pt x="919958" y="1402841"/>
                    <a:pt x="905939" y="1419458"/>
                  </a:cubicBezTo>
                  <a:lnTo>
                    <a:pt x="863228" y="1471545"/>
                  </a:lnTo>
                  <a:cubicBezTo>
                    <a:pt x="833776" y="1507529"/>
                    <a:pt x="804215" y="1543001"/>
                    <a:pt x="774330" y="1577659"/>
                  </a:cubicBezTo>
                  <a:cubicBezTo>
                    <a:pt x="714665" y="1647178"/>
                    <a:pt x="653806" y="1714046"/>
                    <a:pt x="595554" y="1780916"/>
                  </a:cubicBezTo>
                  <a:cubicBezTo>
                    <a:pt x="537303" y="1847683"/>
                    <a:pt x="481009" y="1914144"/>
                    <a:pt x="430365" y="1982644"/>
                  </a:cubicBezTo>
                  <a:cubicBezTo>
                    <a:pt x="405369" y="2016995"/>
                    <a:pt x="381351" y="2051756"/>
                    <a:pt x="358855" y="2087025"/>
                  </a:cubicBezTo>
                  <a:cubicBezTo>
                    <a:pt x="336685" y="2122396"/>
                    <a:pt x="315601" y="2158277"/>
                    <a:pt x="296583" y="2194872"/>
                  </a:cubicBezTo>
                  <a:cubicBezTo>
                    <a:pt x="258980" y="2268161"/>
                    <a:pt x="227572" y="2344307"/>
                    <a:pt x="207358" y="2423918"/>
                  </a:cubicBezTo>
                  <a:cubicBezTo>
                    <a:pt x="186817" y="2503426"/>
                    <a:pt x="178124" y="2585790"/>
                    <a:pt x="177146" y="2668765"/>
                  </a:cubicBezTo>
                  <a:cubicBezTo>
                    <a:pt x="177037" y="2837670"/>
                    <a:pt x="201490" y="3006472"/>
                    <a:pt x="248763" y="3168854"/>
                  </a:cubicBezTo>
                  <a:cubicBezTo>
                    <a:pt x="295931" y="3331644"/>
                    <a:pt x="363962" y="3488316"/>
                    <a:pt x="445688" y="3637956"/>
                  </a:cubicBezTo>
                  <a:cubicBezTo>
                    <a:pt x="527413" y="3787697"/>
                    <a:pt x="625115" y="3929794"/>
                    <a:pt x="735859" y="4062310"/>
                  </a:cubicBezTo>
                  <a:cubicBezTo>
                    <a:pt x="791121" y="4128668"/>
                    <a:pt x="849589" y="4192733"/>
                    <a:pt x="910884" y="4254366"/>
                  </a:cubicBezTo>
                  <a:lnTo>
                    <a:pt x="1030507" y="4364939"/>
                  </a:lnTo>
                  <a:lnTo>
                    <a:pt x="676755" y="4364939"/>
                  </a:lnTo>
                  <a:lnTo>
                    <a:pt x="538105" y="4202315"/>
                  </a:lnTo>
                  <a:cubicBezTo>
                    <a:pt x="423518" y="4054791"/>
                    <a:pt x="323372" y="3897379"/>
                    <a:pt x="241592" y="3731226"/>
                  </a:cubicBezTo>
                  <a:cubicBezTo>
                    <a:pt x="160193" y="3565073"/>
                    <a:pt x="99768" y="3389950"/>
                    <a:pt x="60317" y="3211362"/>
                  </a:cubicBezTo>
                  <a:cubicBezTo>
                    <a:pt x="20759" y="3032669"/>
                    <a:pt x="435" y="2850716"/>
                    <a:pt x="0" y="2668765"/>
                  </a:cubicBezTo>
                  <a:cubicBezTo>
                    <a:pt x="0" y="2576309"/>
                    <a:pt x="6413" y="2483039"/>
                    <a:pt x="21736" y="2390280"/>
                  </a:cubicBezTo>
                  <a:lnTo>
                    <a:pt x="27605" y="2355521"/>
                  </a:lnTo>
                  <a:lnTo>
                    <a:pt x="34669" y="2320862"/>
                  </a:lnTo>
                  <a:cubicBezTo>
                    <a:pt x="39343" y="2297723"/>
                    <a:pt x="45102" y="2274686"/>
                    <a:pt x="50753" y="2251750"/>
                  </a:cubicBezTo>
                  <a:cubicBezTo>
                    <a:pt x="62708" y="2205881"/>
                    <a:pt x="77379" y="2160723"/>
                    <a:pt x="93899" y="2116179"/>
                  </a:cubicBezTo>
                  <a:cubicBezTo>
                    <a:pt x="110744" y="2071734"/>
                    <a:pt x="129762" y="2028209"/>
                    <a:pt x="150194" y="1985498"/>
                  </a:cubicBezTo>
                  <a:cubicBezTo>
                    <a:pt x="170734" y="1942890"/>
                    <a:pt x="193229" y="1901402"/>
                    <a:pt x="216486" y="1860628"/>
                  </a:cubicBezTo>
                  <a:cubicBezTo>
                    <a:pt x="263109" y="1779183"/>
                    <a:pt x="312993" y="1701000"/>
                    <a:pt x="363527" y="1625058"/>
                  </a:cubicBezTo>
                  <a:lnTo>
                    <a:pt x="514155" y="1402231"/>
                  </a:lnTo>
                  <a:cubicBezTo>
                    <a:pt x="538825" y="1365636"/>
                    <a:pt x="563277" y="1329551"/>
                    <a:pt x="586861" y="1293160"/>
                  </a:cubicBezTo>
                  <a:lnTo>
                    <a:pt x="623702" y="1236892"/>
                  </a:lnTo>
                  <a:cubicBezTo>
                    <a:pt x="636526" y="1217525"/>
                    <a:pt x="649025" y="1198055"/>
                    <a:pt x="662283" y="1178892"/>
                  </a:cubicBezTo>
                  <a:cubicBezTo>
                    <a:pt x="713905" y="1101523"/>
                    <a:pt x="769222" y="1025786"/>
                    <a:pt x="827364" y="951170"/>
                  </a:cubicBezTo>
                  <a:cubicBezTo>
                    <a:pt x="885834" y="876861"/>
                    <a:pt x="947997" y="804283"/>
                    <a:pt x="1016355" y="736089"/>
                  </a:cubicBezTo>
                  <a:cubicBezTo>
                    <a:pt x="1152311" y="599497"/>
                    <a:pt x="1308047" y="476054"/>
                    <a:pt x="1482474" y="378707"/>
                  </a:cubicBezTo>
                  <a:cubicBezTo>
                    <a:pt x="1656793" y="281156"/>
                    <a:pt x="1845132" y="207966"/>
                    <a:pt x="2035644" y="149151"/>
                  </a:cubicBezTo>
                  <a:cubicBezTo>
                    <a:pt x="2131063" y="119997"/>
                    <a:pt x="2227460" y="94412"/>
                    <a:pt x="2324619" y="72802"/>
                  </a:cubicBezTo>
                  <a:cubicBezTo>
                    <a:pt x="2421885" y="51396"/>
                    <a:pt x="2520239" y="35291"/>
                    <a:pt x="2618809" y="24078"/>
                  </a:cubicBezTo>
                  <a:cubicBezTo>
                    <a:pt x="2717272" y="12252"/>
                    <a:pt x="2816168" y="4914"/>
                    <a:pt x="2914849" y="1957"/>
                  </a:cubicBezTo>
                  <a:lnTo>
                    <a:pt x="2951907" y="633"/>
                  </a:lnTo>
                  <a:lnTo>
                    <a:pt x="2990052" y="224"/>
                  </a:lnTo>
                  <a:cubicBezTo>
                    <a:pt x="3002768" y="224"/>
                    <a:pt x="3015592" y="-81"/>
                    <a:pt x="3028307" y="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6" name="Freeform: Shape 15">
              <a:extLst>
                <a:ext uri="{FF2B5EF4-FFF2-40B4-BE49-F238E27FC236}">
                  <a16:creationId xmlns:a16="http://schemas.microsoft.com/office/drawing/2014/main" id="{5C727C6A-DB0B-482E-B0E4-4F035FC023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55526" y="2145638"/>
              <a:ext cx="4336168" cy="4630833"/>
            </a:xfrm>
            <a:custGeom>
              <a:avLst/>
              <a:gdLst>
                <a:gd name="connsiteX0" fmla="*/ 3053738 w 4336168"/>
                <a:gd name="connsiteY0" fmla="*/ 111 h 4630833"/>
                <a:gd name="connsiteX1" fmla="*/ 3093948 w 4336168"/>
                <a:gd name="connsiteY1" fmla="*/ 316 h 4630833"/>
                <a:gd name="connsiteX2" fmla="*/ 3134268 w 4336168"/>
                <a:gd name="connsiteY2" fmla="*/ 1743 h 4630833"/>
                <a:gd name="connsiteX3" fmla="*/ 3295438 w 4336168"/>
                <a:gd name="connsiteY3" fmla="*/ 13058 h 4630833"/>
                <a:gd name="connsiteX4" fmla="*/ 3918813 w 4336168"/>
                <a:gd name="connsiteY4" fmla="*/ 169935 h 4630833"/>
                <a:gd name="connsiteX5" fmla="*/ 4203331 w 4336168"/>
                <a:gd name="connsiteY5" fmla="*/ 305405 h 4630833"/>
                <a:gd name="connsiteX6" fmla="*/ 4336168 w 4336168"/>
                <a:gd name="connsiteY6" fmla="*/ 386579 h 4630833"/>
                <a:gd name="connsiteX7" fmla="*/ 4336168 w 4336168"/>
                <a:gd name="connsiteY7" fmla="*/ 772673 h 4630833"/>
                <a:gd name="connsiteX8" fmla="*/ 4270820 w 4336168"/>
                <a:gd name="connsiteY8" fmla="*/ 728127 h 4630833"/>
                <a:gd name="connsiteX9" fmla="*/ 4030208 w 4336168"/>
                <a:gd name="connsiteY9" fmla="*/ 587253 h 4630833"/>
                <a:gd name="connsiteX10" fmla="*/ 3781010 w 4336168"/>
                <a:gd name="connsiteY10" fmla="*/ 471455 h 4630833"/>
                <a:gd name="connsiteX11" fmla="*/ 3254466 w 4336168"/>
                <a:gd name="connsiteY11" fmla="*/ 338024 h 4630833"/>
                <a:gd name="connsiteX12" fmla="*/ 3117966 w 4336168"/>
                <a:gd name="connsiteY12" fmla="*/ 326812 h 4630833"/>
                <a:gd name="connsiteX13" fmla="*/ 3083625 w 4336168"/>
                <a:gd name="connsiteY13" fmla="*/ 325179 h 4630833"/>
                <a:gd name="connsiteX14" fmla="*/ 3049173 w 4336168"/>
                <a:gd name="connsiteY14" fmla="*/ 324366 h 4630833"/>
                <a:gd name="connsiteX15" fmla="*/ 2978858 w 4336168"/>
                <a:gd name="connsiteY15" fmla="*/ 323855 h 4630833"/>
                <a:gd name="connsiteX16" fmla="*/ 2695862 w 4336168"/>
                <a:gd name="connsiteY16" fmla="*/ 335373 h 4630833"/>
                <a:gd name="connsiteX17" fmla="*/ 2417972 w 4336168"/>
                <a:gd name="connsiteY17" fmla="*/ 372070 h 4630833"/>
                <a:gd name="connsiteX18" fmla="*/ 2148451 w 4336168"/>
                <a:gd name="connsiteY18" fmla="*/ 437613 h 4630833"/>
                <a:gd name="connsiteX19" fmla="*/ 1889690 w 4336168"/>
                <a:gd name="connsiteY19" fmla="*/ 532515 h 4630833"/>
                <a:gd name="connsiteX20" fmla="*/ 1644512 w 4336168"/>
                <a:gd name="connsiteY20" fmla="*/ 658098 h 4630833"/>
                <a:gd name="connsiteX21" fmla="*/ 1200999 w 4336168"/>
                <a:gd name="connsiteY21" fmla="*/ 992137 h 4630833"/>
                <a:gd name="connsiteX22" fmla="*/ 1003531 w 4336168"/>
                <a:gd name="connsiteY22" fmla="*/ 1192234 h 4630833"/>
                <a:gd name="connsiteX23" fmla="*/ 910394 w 4336168"/>
                <a:gd name="connsiteY23" fmla="*/ 1298347 h 4630833"/>
                <a:gd name="connsiteX24" fmla="*/ 821278 w 4336168"/>
                <a:gd name="connsiteY24" fmla="*/ 1408233 h 4630833"/>
                <a:gd name="connsiteX25" fmla="*/ 732162 w 4336168"/>
                <a:gd name="connsiteY25" fmla="*/ 1521993 h 4630833"/>
                <a:gd name="connsiteX26" fmla="*/ 640548 w 4336168"/>
                <a:gd name="connsiteY26" fmla="*/ 1634323 h 4630833"/>
                <a:gd name="connsiteX27" fmla="*/ 457317 w 4336168"/>
                <a:gd name="connsiteY27" fmla="*/ 1855930 h 4630833"/>
                <a:gd name="connsiteX28" fmla="*/ 369288 w 4336168"/>
                <a:gd name="connsiteY28" fmla="*/ 1967955 h 4630833"/>
                <a:gd name="connsiteX29" fmla="*/ 287128 w 4336168"/>
                <a:gd name="connsiteY29" fmla="*/ 2083243 h 4630833"/>
                <a:gd name="connsiteX30" fmla="*/ 212683 w 4336168"/>
                <a:gd name="connsiteY30" fmla="*/ 2202607 h 4630833"/>
                <a:gd name="connsiteX31" fmla="*/ 179101 w 4336168"/>
                <a:gd name="connsiteY31" fmla="*/ 2264177 h 4630833"/>
                <a:gd name="connsiteX32" fmla="*/ 148890 w 4336168"/>
                <a:gd name="connsiteY32" fmla="*/ 2327172 h 4630833"/>
                <a:gd name="connsiteX33" fmla="*/ 61295 w 4336168"/>
                <a:gd name="connsiteY33" fmla="*/ 2590672 h 4630833"/>
                <a:gd name="connsiteX34" fmla="*/ 32604 w 4336168"/>
                <a:gd name="connsiteY34" fmla="*/ 2866202 h 4630833"/>
                <a:gd name="connsiteX35" fmla="*/ 100853 w 4336168"/>
                <a:gd name="connsiteY35" fmla="*/ 3418074 h 4630833"/>
                <a:gd name="connsiteX36" fmla="*/ 184971 w 4336168"/>
                <a:gd name="connsiteY36" fmla="*/ 3684428 h 4630833"/>
                <a:gd name="connsiteX37" fmla="*/ 210836 w 4336168"/>
                <a:gd name="connsiteY37" fmla="*/ 3749462 h 4630833"/>
                <a:gd name="connsiteX38" fmla="*/ 238440 w 4336168"/>
                <a:gd name="connsiteY38" fmla="*/ 3813783 h 4630833"/>
                <a:gd name="connsiteX39" fmla="*/ 252894 w 4336168"/>
                <a:gd name="connsiteY39" fmla="*/ 3845688 h 4630833"/>
                <a:gd name="connsiteX40" fmla="*/ 268109 w 4336168"/>
                <a:gd name="connsiteY40" fmla="*/ 3877287 h 4630833"/>
                <a:gd name="connsiteX41" fmla="*/ 299409 w 4336168"/>
                <a:gd name="connsiteY41" fmla="*/ 3939978 h 4630833"/>
                <a:gd name="connsiteX42" fmla="*/ 440689 w 4336168"/>
                <a:gd name="connsiteY42" fmla="*/ 4182378 h 4630833"/>
                <a:gd name="connsiteX43" fmla="*/ 606640 w 4336168"/>
                <a:gd name="connsiteY43" fmla="*/ 4409488 h 4630833"/>
                <a:gd name="connsiteX44" fmla="*/ 792425 w 4336168"/>
                <a:gd name="connsiteY44" fmla="*/ 4621205 h 4630833"/>
                <a:gd name="connsiteX45" fmla="*/ 802442 w 4336168"/>
                <a:gd name="connsiteY45" fmla="*/ 4630833 h 4630833"/>
                <a:gd name="connsiteX46" fmla="*/ 592561 w 4336168"/>
                <a:gd name="connsiteY46" fmla="*/ 4630833 h 4630833"/>
                <a:gd name="connsiteX47" fmla="*/ 489377 w 4336168"/>
                <a:gd name="connsiteY47" fmla="*/ 4483185 h 4630833"/>
                <a:gd name="connsiteX48" fmla="*/ 344944 w 4336168"/>
                <a:gd name="connsiteY48" fmla="*/ 4231611 h 4630833"/>
                <a:gd name="connsiteX49" fmla="*/ 224311 w 4336168"/>
                <a:gd name="connsiteY49" fmla="*/ 3970456 h 4630833"/>
                <a:gd name="connsiteX50" fmla="*/ 0 w 4336168"/>
                <a:gd name="connsiteY50" fmla="*/ 2866202 h 4630833"/>
                <a:gd name="connsiteX51" fmla="*/ 25105 w 4336168"/>
                <a:gd name="connsiteY51" fmla="*/ 2584351 h 4630833"/>
                <a:gd name="connsiteX52" fmla="*/ 105200 w 4336168"/>
                <a:gd name="connsiteY52" fmla="*/ 2310863 h 4630833"/>
                <a:gd name="connsiteX53" fmla="*/ 232245 w 4336168"/>
                <a:gd name="connsiteY53" fmla="*/ 2053172 h 4630833"/>
                <a:gd name="connsiteX54" fmla="*/ 307667 w 4336168"/>
                <a:gd name="connsiteY54" fmla="*/ 1930341 h 4630833"/>
                <a:gd name="connsiteX55" fmla="*/ 386893 w 4336168"/>
                <a:gd name="connsiteY55" fmla="*/ 1810161 h 4630833"/>
                <a:gd name="connsiteX56" fmla="*/ 548823 w 4336168"/>
                <a:gd name="connsiteY56" fmla="*/ 1573876 h 4630833"/>
                <a:gd name="connsiteX57" fmla="*/ 626419 w 4336168"/>
                <a:gd name="connsiteY57" fmla="*/ 1455224 h 4630833"/>
                <a:gd name="connsiteX58" fmla="*/ 701081 w 4336168"/>
                <a:gd name="connsiteY58" fmla="*/ 1334534 h 4630833"/>
                <a:gd name="connsiteX59" fmla="*/ 861162 w 4336168"/>
                <a:gd name="connsiteY59" fmla="*/ 1091320 h 4630833"/>
                <a:gd name="connsiteX60" fmla="*/ 1042329 w 4336168"/>
                <a:gd name="connsiteY60" fmla="*/ 858093 h 4630833"/>
                <a:gd name="connsiteX61" fmla="*/ 1487799 w 4336168"/>
                <a:gd name="connsiteY61" fmla="*/ 446686 h 4630833"/>
                <a:gd name="connsiteX62" fmla="*/ 1754060 w 4336168"/>
                <a:gd name="connsiteY62" fmla="*/ 283388 h 4630833"/>
                <a:gd name="connsiteX63" fmla="*/ 2044121 w 4336168"/>
                <a:gd name="connsiteY63" fmla="*/ 157906 h 4630833"/>
                <a:gd name="connsiteX64" fmla="*/ 2349287 w 4336168"/>
                <a:gd name="connsiteY64" fmla="*/ 71364 h 4630833"/>
                <a:gd name="connsiteX65" fmla="*/ 2661411 w 4336168"/>
                <a:gd name="connsiteY65" fmla="*/ 21213 h 4630833"/>
                <a:gd name="connsiteX66" fmla="*/ 2818124 w 4336168"/>
                <a:gd name="connsiteY66" fmla="*/ 7146 h 4630833"/>
                <a:gd name="connsiteX67" fmla="*/ 2974728 w 4336168"/>
                <a:gd name="connsiteY67" fmla="*/ 1029 h 4630833"/>
                <a:gd name="connsiteX68" fmla="*/ 3053738 w 4336168"/>
                <a:gd name="connsiteY68" fmla="*/ 111 h 463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336168" h="4630833">
                  <a:moveTo>
                    <a:pt x="3053738" y="111"/>
                  </a:moveTo>
                  <a:lnTo>
                    <a:pt x="3093948" y="316"/>
                  </a:lnTo>
                  <a:lnTo>
                    <a:pt x="3134268" y="1743"/>
                  </a:lnTo>
                  <a:cubicBezTo>
                    <a:pt x="3187955" y="3475"/>
                    <a:pt x="3241749" y="7756"/>
                    <a:pt x="3295438" y="13058"/>
                  </a:cubicBezTo>
                  <a:cubicBezTo>
                    <a:pt x="3510076" y="35585"/>
                    <a:pt x="3722324" y="89406"/>
                    <a:pt x="3918813" y="169935"/>
                  </a:cubicBezTo>
                  <a:cubicBezTo>
                    <a:pt x="4017384" y="209689"/>
                    <a:pt x="4111933" y="255763"/>
                    <a:pt x="4203331" y="305405"/>
                  </a:cubicBezTo>
                  <a:lnTo>
                    <a:pt x="4336168" y="386579"/>
                  </a:lnTo>
                  <a:lnTo>
                    <a:pt x="4336168" y="772673"/>
                  </a:lnTo>
                  <a:lnTo>
                    <a:pt x="4270820" y="728127"/>
                  </a:lnTo>
                  <a:cubicBezTo>
                    <a:pt x="4191920" y="677771"/>
                    <a:pt x="4111825" y="630168"/>
                    <a:pt x="4030208" y="587253"/>
                  </a:cubicBezTo>
                  <a:cubicBezTo>
                    <a:pt x="3948699" y="544136"/>
                    <a:pt x="3865886" y="504687"/>
                    <a:pt x="3781010" y="471455"/>
                  </a:cubicBezTo>
                  <a:cubicBezTo>
                    <a:pt x="3611688" y="404384"/>
                    <a:pt x="3435522" y="358818"/>
                    <a:pt x="3254466" y="338024"/>
                  </a:cubicBezTo>
                  <a:cubicBezTo>
                    <a:pt x="3209255" y="333029"/>
                    <a:pt x="3163720" y="328748"/>
                    <a:pt x="3117966" y="326812"/>
                  </a:cubicBezTo>
                  <a:lnTo>
                    <a:pt x="3083625" y="325179"/>
                  </a:lnTo>
                  <a:lnTo>
                    <a:pt x="3049173" y="324366"/>
                  </a:lnTo>
                  <a:cubicBezTo>
                    <a:pt x="3026568" y="323447"/>
                    <a:pt x="3002550" y="323855"/>
                    <a:pt x="2978858" y="323855"/>
                  </a:cubicBezTo>
                  <a:cubicBezTo>
                    <a:pt x="2883983" y="323956"/>
                    <a:pt x="2789434" y="327423"/>
                    <a:pt x="2695862" y="335373"/>
                  </a:cubicBezTo>
                  <a:cubicBezTo>
                    <a:pt x="2602290" y="343223"/>
                    <a:pt x="2509371" y="354945"/>
                    <a:pt x="2417972" y="372070"/>
                  </a:cubicBezTo>
                  <a:cubicBezTo>
                    <a:pt x="2326683" y="389500"/>
                    <a:pt x="2236697" y="411009"/>
                    <a:pt x="2148451" y="437613"/>
                  </a:cubicBezTo>
                  <a:cubicBezTo>
                    <a:pt x="2060204" y="464116"/>
                    <a:pt x="1973588" y="495411"/>
                    <a:pt x="1889690" y="532515"/>
                  </a:cubicBezTo>
                  <a:cubicBezTo>
                    <a:pt x="1805247" y="568599"/>
                    <a:pt x="1723848" y="611411"/>
                    <a:pt x="1644512" y="658098"/>
                  </a:cubicBezTo>
                  <a:cubicBezTo>
                    <a:pt x="1486169" y="751979"/>
                    <a:pt x="1338149" y="865229"/>
                    <a:pt x="1200999" y="992137"/>
                  </a:cubicBezTo>
                  <a:cubicBezTo>
                    <a:pt x="1132531" y="1055744"/>
                    <a:pt x="1066782" y="1122715"/>
                    <a:pt x="1003531" y="1192234"/>
                  </a:cubicBezTo>
                  <a:cubicBezTo>
                    <a:pt x="971688" y="1226790"/>
                    <a:pt x="941150" y="1262568"/>
                    <a:pt x="910394" y="1298347"/>
                  </a:cubicBezTo>
                  <a:cubicBezTo>
                    <a:pt x="880507" y="1334738"/>
                    <a:pt x="850187" y="1370925"/>
                    <a:pt x="821278" y="1408233"/>
                  </a:cubicBezTo>
                  <a:cubicBezTo>
                    <a:pt x="792152" y="1444624"/>
                    <a:pt x="762266" y="1484480"/>
                    <a:pt x="732162" y="1521993"/>
                  </a:cubicBezTo>
                  <a:cubicBezTo>
                    <a:pt x="701950" y="1559810"/>
                    <a:pt x="671302" y="1597219"/>
                    <a:pt x="640548" y="1634323"/>
                  </a:cubicBezTo>
                  <a:cubicBezTo>
                    <a:pt x="579362" y="1708838"/>
                    <a:pt x="516980" y="1781618"/>
                    <a:pt x="457317" y="1855930"/>
                  </a:cubicBezTo>
                  <a:cubicBezTo>
                    <a:pt x="427540" y="1893033"/>
                    <a:pt x="397870" y="1930239"/>
                    <a:pt x="369288" y="1967955"/>
                  </a:cubicBezTo>
                  <a:cubicBezTo>
                    <a:pt x="341141" y="2005976"/>
                    <a:pt x="313211" y="2044100"/>
                    <a:pt x="287128" y="2083243"/>
                  </a:cubicBezTo>
                  <a:cubicBezTo>
                    <a:pt x="260936" y="2122284"/>
                    <a:pt x="235506" y="2161835"/>
                    <a:pt x="212683" y="2202607"/>
                  </a:cubicBezTo>
                  <a:cubicBezTo>
                    <a:pt x="200728" y="2222791"/>
                    <a:pt x="190187" y="2243586"/>
                    <a:pt x="179101" y="2264177"/>
                  </a:cubicBezTo>
                  <a:cubicBezTo>
                    <a:pt x="168886" y="2285072"/>
                    <a:pt x="158127" y="2305867"/>
                    <a:pt x="148890" y="2327172"/>
                  </a:cubicBezTo>
                  <a:cubicBezTo>
                    <a:pt x="109982" y="2411777"/>
                    <a:pt x="81183" y="2500256"/>
                    <a:pt x="61295" y="2590672"/>
                  </a:cubicBezTo>
                  <a:cubicBezTo>
                    <a:pt x="42386" y="2681292"/>
                    <a:pt x="33147" y="2773643"/>
                    <a:pt x="32604" y="2866202"/>
                  </a:cubicBezTo>
                  <a:cubicBezTo>
                    <a:pt x="32495" y="3051925"/>
                    <a:pt x="55643" y="3237650"/>
                    <a:pt x="100853" y="3418074"/>
                  </a:cubicBezTo>
                  <a:cubicBezTo>
                    <a:pt x="123133" y="3508490"/>
                    <a:pt x="151498" y="3597377"/>
                    <a:pt x="184971" y="3684428"/>
                  </a:cubicBezTo>
                  <a:cubicBezTo>
                    <a:pt x="192796" y="3706344"/>
                    <a:pt x="202250" y="3727751"/>
                    <a:pt x="210836" y="3749462"/>
                  </a:cubicBezTo>
                  <a:cubicBezTo>
                    <a:pt x="219421" y="3771175"/>
                    <a:pt x="228985" y="3792479"/>
                    <a:pt x="238440" y="3813783"/>
                  </a:cubicBezTo>
                  <a:lnTo>
                    <a:pt x="252894" y="3845688"/>
                  </a:lnTo>
                  <a:lnTo>
                    <a:pt x="268109" y="3877287"/>
                  </a:lnTo>
                  <a:cubicBezTo>
                    <a:pt x="278215" y="3898287"/>
                    <a:pt x="288432" y="3919284"/>
                    <a:pt x="299409" y="3939978"/>
                  </a:cubicBezTo>
                  <a:cubicBezTo>
                    <a:pt x="341792" y="4023258"/>
                    <a:pt x="389828" y="4103787"/>
                    <a:pt x="440689" y="4182378"/>
                  </a:cubicBezTo>
                  <a:cubicBezTo>
                    <a:pt x="492420" y="4260561"/>
                    <a:pt x="547953" y="4336299"/>
                    <a:pt x="606640" y="4409488"/>
                  </a:cubicBezTo>
                  <a:cubicBezTo>
                    <a:pt x="665381" y="4482677"/>
                    <a:pt x="727435" y="4553292"/>
                    <a:pt x="792425" y="4621205"/>
                  </a:cubicBezTo>
                  <a:lnTo>
                    <a:pt x="802442" y="4630833"/>
                  </a:lnTo>
                  <a:lnTo>
                    <a:pt x="592561" y="4630833"/>
                  </a:lnTo>
                  <a:lnTo>
                    <a:pt x="489377" y="4483185"/>
                  </a:lnTo>
                  <a:cubicBezTo>
                    <a:pt x="437212" y="4401230"/>
                    <a:pt x="388850" y="4317339"/>
                    <a:pt x="344944" y="4231611"/>
                  </a:cubicBezTo>
                  <a:cubicBezTo>
                    <a:pt x="300386" y="4146191"/>
                    <a:pt x="260828" y="4058731"/>
                    <a:pt x="224311" y="3970456"/>
                  </a:cubicBezTo>
                  <a:cubicBezTo>
                    <a:pt x="78901" y="3617049"/>
                    <a:pt x="1413" y="3242136"/>
                    <a:pt x="0" y="2866202"/>
                  </a:cubicBezTo>
                  <a:cubicBezTo>
                    <a:pt x="0" y="2771912"/>
                    <a:pt x="8043" y="2677417"/>
                    <a:pt x="25105" y="2584351"/>
                  </a:cubicBezTo>
                  <a:cubicBezTo>
                    <a:pt x="42928" y="2491285"/>
                    <a:pt x="69446" y="2399444"/>
                    <a:pt x="105200" y="2310863"/>
                  </a:cubicBezTo>
                  <a:cubicBezTo>
                    <a:pt x="140304" y="2221974"/>
                    <a:pt x="184318" y="2136351"/>
                    <a:pt x="232245" y="2053172"/>
                  </a:cubicBezTo>
                  <a:cubicBezTo>
                    <a:pt x="256154" y="2011379"/>
                    <a:pt x="281802" y="1970810"/>
                    <a:pt x="307667" y="1930341"/>
                  </a:cubicBezTo>
                  <a:cubicBezTo>
                    <a:pt x="333533" y="1889873"/>
                    <a:pt x="360049" y="1849915"/>
                    <a:pt x="386893" y="1810161"/>
                  </a:cubicBezTo>
                  <a:lnTo>
                    <a:pt x="548823" y="1573876"/>
                  </a:lnTo>
                  <a:cubicBezTo>
                    <a:pt x="575341" y="1534529"/>
                    <a:pt x="601098" y="1494877"/>
                    <a:pt x="626419" y="1455224"/>
                  </a:cubicBezTo>
                  <a:cubicBezTo>
                    <a:pt x="651959" y="1415266"/>
                    <a:pt x="675434" y="1376225"/>
                    <a:pt x="701081" y="1334534"/>
                  </a:cubicBezTo>
                  <a:cubicBezTo>
                    <a:pt x="751290" y="1252070"/>
                    <a:pt x="804324" y="1170828"/>
                    <a:pt x="861162" y="1091320"/>
                  </a:cubicBezTo>
                  <a:cubicBezTo>
                    <a:pt x="917894" y="1011810"/>
                    <a:pt x="977884" y="933729"/>
                    <a:pt x="1042329" y="858093"/>
                  </a:cubicBezTo>
                  <a:cubicBezTo>
                    <a:pt x="1171765" y="707536"/>
                    <a:pt x="1319348" y="566764"/>
                    <a:pt x="1487799" y="446686"/>
                  </a:cubicBezTo>
                  <a:cubicBezTo>
                    <a:pt x="1571699" y="386340"/>
                    <a:pt x="1661031" y="332010"/>
                    <a:pt x="1754060" y="283388"/>
                  </a:cubicBezTo>
                  <a:cubicBezTo>
                    <a:pt x="1847414" y="235478"/>
                    <a:pt x="1944463" y="193278"/>
                    <a:pt x="2044121" y="157906"/>
                  </a:cubicBezTo>
                  <a:cubicBezTo>
                    <a:pt x="2143778" y="122638"/>
                    <a:pt x="2245936" y="93789"/>
                    <a:pt x="2349287" y="71364"/>
                  </a:cubicBezTo>
                  <a:cubicBezTo>
                    <a:pt x="2452641" y="48939"/>
                    <a:pt x="2556971" y="32935"/>
                    <a:pt x="2661411" y="21213"/>
                  </a:cubicBezTo>
                  <a:cubicBezTo>
                    <a:pt x="2713576" y="14994"/>
                    <a:pt x="2765850" y="11222"/>
                    <a:pt x="2818124" y="7146"/>
                  </a:cubicBezTo>
                  <a:cubicBezTo>
                    <a:pt x="2870290" y="4596"/>
                    <a:pt x="2922672" y="1640"/>
                    <a:pt x="2974728" y="1029"/>
                  </a:cubicBezTo>
                  <a:cubicBezTo>
                    <a:pt x="3000811" y="519"/>
                    <a:pt x="3026568" y="-296"/>
                    <a:pt x="3053738" y="1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8" name="Group 17">
            <a:extLst>
              <a:ext uri="{FF2B5EF4-FFF2-40B4-BE49-F238E27FC236}">
                <a16:creationId xmlns:a16="http://schemas.microsoft.com/office/drawing/2014/main" id="{2786ABD8-AB9F-46F2-A7D9-36F1F7338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112326" y="0"/>
            <a:ext cx="4683941" cy="3456291"/>
            <a:chOff x="4345582" y="0"/>
            <a:chExt cx="5069918" cy="3741104"/>
          </a:xfrm>
          <a:solidFill>
            <a:schemeClr val="accent5">
              <a:alpha val="5000"/>
            </a:schemeClr>
          </a:solidFill>
        </p:grpSpPr>
        <p:sp>
          <p:nvSpPr>
            <p:cNvPr id="19" name="Freeform: Shape 18">
              <a:extLst>
                <a:ext uri="{FF2B5EF4-FFF2-40B4-BE49-F238E27FC236}">
                  <a16:creationId xmlns:a16="http://schemas.microsoft.com/office/drawing/2014/main" id="{DB26E49F-E19A-487B-A8A4-A26128CFDC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45582" y="1"/>
              <a:ext cx="5069918" cy="3741103"/>
            </a:xfrm>
            <a:custGeom>
              <a:avLst/>
              <a:gdLst>
                <a:gd name="connsiteX0" fmla="*/ 475344 w 5069918"/>
                <a:gd name="connsiteY0" fmla="*/ 0 h 3741103"/>
                <a:gd name="connsiteX1" fmla="*/ 643707 w 5069918"/>
                <a:gd name="connsiteY1" fmla="*/ 0 h 3741103"/>
                <a:gd name="connsiteX2" fmla="*/ 635672 w 5069918"/>
                <a:gd name="connsiteY2" fmla="*/ 7778 h 3741103"/>
                <a:gd name="connsiteX3" fmla="*/ 486638 w 5069918"/>
                <a:gd name="connsiteY3" fmla="*/ 178818 h 3741103"/>
                <a:gd name="connsiteX4" fmla="*/ 353514 w 5069918"/>
                <a:gd name="connsiteY4" fmla="*/ 362293 h 3741103"/>
                <a:gd name="connsiteX5" fmla="*/ 240181 w 5069918"/>
                <a:gd name="connsiteY5" fmla="*/ 558120 h 3741103"/>
                <a:gd name="connsiteX6" fmla="*/ 215073 w 5069918"/>
                <a:gd name="connsiteY6" fmla="*/ 608766 h 3741103"/>
                <a:gd name="connsiteX7" fmla="*/ 202868 w 5069918"/>
                <a:gd name="connsiteY7" fmla="*/ 634294 h 3741103"/>
                <a:gd name="connsiteX8" fmla="*/ 191273 w 5069918"/>
                <a:gd name="connsiteY8" fmla="*/ 660069 h 3741103"/>
                <a:gd name="connsiteX9" fmla="*/ 169129 w 5069918"/>
                <a:gd name="connsiteY9" fmla="*/ 712032 h 3741103"/>
                <a:gd name="connsiteX10" fmla="*/ 148381 w 5069918"/>
                <a:gd name="connsiteY10" fmla="*/ 764571 h 3741103"/>
                <a:gd name="connsiteX11" fmla="*/ 80903 w 5069918"/>
                <a:gd name="connsiteY11" fmla="*/ 979750 h 3741103"/>
                <a:gd name="connsiteX12" fmla="*/ 26154 w 5069918"/>
                <a:gd name="connsiteY12" fmla="*/ 1425590 h 3741103"/>
                <a:gd name="connsiteX13" fmla="*/ 49170 w 5069918"/>
                <a:gd name="connsiteY13" fmla="*/ 1648182 h 3741103"/>
                <a:gd name="connsiteX14" fmla="*/ 119437 w 5069918"/>
                <a:gd name="connsiteY14" fmla="*/ 1861055 h 3741103"/>
                <a:gd name="connsiteX15" fmla="*/ 143672 w 5069918"/>
                <a:gd name="connsiteY15" fmla="*/ 1911947 h 3741103"/>
                <a:gd name="connsiteX16" fmla="*/ 170611 w 5069918"/>
                <a:gd name="connsiteY16" fmla="*/ 1961687 h 3741103"/>
                <a:gd name="connsiteX17" fmla="*/ 230330 w 5069918"/>
                <a:gd name="connsiteY17" fmla="*/ 2058118 h 3741103"/>
                <a:gd name="connsiteX18" fmla="*/ 296237 w 5069918"/>
                <a:gd name="connsiteY18" fmla="*/ 2151255 h 3741103"/>
                <a:gd name="connsiteX19" fmla="*/ 366853 w 5069918"/>
                <a:gd name="connsiteY19" fmla="*/ 2241757 h 3741103"/>
                <a:gd name="connsiteX20" fmla="*/ 513838 w 5069918"/>
                <a:gd name="connsiteY20" fmla="*/ 2420786 h 3741103"/>
                <a:gd name="connsiteX21" fmla="*/ 587330 w 5069918"/>
                <a:gd name="connsiteY21" fmla="*/ 2511534 h 3741103"/>
                <a:gd name="connsiteX22" fmla="*/ 658817 w 5069918"/>
                <a:gd name="connsiteY22" fmla="*/ 2603437 h 3741103"/>
                <a:gd name="connsiteX23" fmla="*/ 730305 w 5069918"/>
                <a:gd name="connsiteY23" fmla="*/ 2692210 h 3741103"/>
                <a:gd name="connsiteX24" fmla="*/ 805018 w 5069918"/>
                <a:gd name="connsiteY24" fmla="*/ 2777936 h 3741103"/>
                <a:gd name="connsiteX25" fmla="*/ 963424 w 5069918"/>
                <a:gd name="connsiteY25" fmla="*/ 2939588 h 3741103"/>
                <a:gd name="connsiteX26" fmla="*/ 1319204 w 5069918"/>
                <a:gd name="connsiteY26" fmla="*/ 3209447 h 3741103"/>
                <a:gd name="connsiteX27" fmla="*/ 1515882 w 5069918"/>
                <a:gd name="connsiteY27" fmla="*/ 3310902 h 3741103"/>
                <a:gd name="connsiteX28" fmla="*/ 1723456 w 5069918"/>
                <a:gd name="connsiteY28" fmla="*/ 3387570 h 3741103"/>
                <a:gd name="connsiteX29" fmla="*/ 1939662 w 5069918"/>
                <a:gd name="connsiteY29" fmla="*/ 3440520 h 3741103"/>
                <a:gd name="connsiteX30" fmla="*/ 2162581 w 5069918"/>
                <a:gd name="connsiteY30" fmla="*/ 3470167 h 3741103"/>
                <a:gd name="connsiteX31" fmla="*/ 2389597 w 5069918"/>
                <a:gd name="connsiteY31" fmla="*/ 3479472 h 3741103"/>
                <a:gd name="connsiteX32" fmla="*/ 2446002 w 5069918"/>
                <a:gd name="connsiteY32" fmla="*/ 3479059 h 3741103"/>
                <a:gd name="connsiteX33" fmla="*/ 2473639 w 5069918"/>
                <a:gd name="connsiteY33" fmla="*/ 3478402 h 3741103"/>
                <a:gd name="connsiteX34" fmla="*/ 2501187 w 5069918"/>
                <a:gd name="connsiteY34" fmla="*/ 3477083 h 3741103"/>
                <a:gd name="connsiteX35" fmla="*/ 2610685 w 5069918"/>
                <a:gd name="connsiteY35" fmla="*/ 3468025 h 3741103"/>
                <a:gd name="connsiteX36" fmla="*/ 3033071 w 5069918"/>
                <a:gd name="connsiteY36" fmla="*/ 3360230 h 3741103"/>
                <a:gd name="connsiteX37" fmla="*/ 3232974 w 5069918"/>
                <a:gd name="connsiteY37" fmla="*/ 3266681 h 3741103"/>
                <a:gd name="connsiteX38" fmla="*/ 3425990 w 5069918"/>
                <a:gd name="connsiteY38" fmla="*/ 3152873 h 3741103"/>
                <a:gd name="connsiteX39" fmla="*/ 3613601 w 5069918"/>
                <a:gd name="connsiteY39" fmla="*/ 3024078 h 3741103"/>
                <a:gd name="connsiteX40" fmla="*/ 3706185 w 5069918"/>
                <a:gd name="connsiteY40" fmla="*/ 2955893 h 3741103"/>
                <a:gd name="connsiteX41" fmla="*/ 3799729 w 5069918"/>
                <a:gd name="connsiteY41" fmla="*/ 2885155 h 3741103"/>
                <a:gd name="connsiteX42" fmla="*/ 4175561 w 5069918"/>
                <a:gd name="connsiteY42" fmla="*/ 2606072 h 3741103"/>
                <a:gd name="connsiteX43" fmla="*/ 4517132 w 5069918"/>
                <a:gd name="connsiteY43" fmla="*/ 2312331 h 3741103"/>
                <a:gd name="connsiteX44" fmla="*/ 4659758 w 5069918"/>
                <a:gd name="connsiteY44" fmla="*/ 2148703 h 3741103"/>
                <a:gd name="connsiteX45" fmla="*/ 4773178 w 5069918"/>
                <a:gd name="connsiteY45" fmla="*/ 1969674 h 3741103"/>
                <a:gd name="connsiteX46" fmla="*/ 4892092 w 5069918"/>
                <a:gd name="connsiteY46" fmla="*/ 1567562 h 3741103"/>
                <a:gd name="connsiteX47" fmla="*/ 4898804 w 5069918"/>
                <a:gd name="connsiteY47" fmla="*/ 1460754 h 3741103"/>
                <a:gd name="connsiteX48" fmla="*/ 4899153 w 5069918"/>
                <a:gd name="connsiteY48" fmla="*/ 1406239 h 3741103"/>
                <a:gd name="connsiteX49" fmla="*/ 4898456 w 5069918"/>
                <a:gd name="connsiteY49" fmla="*/ 1350735 h 3741103"/>
                <a:gd name="connsiteX50" fmla="*/ 4886774 w 5069918"/>
                <a:gd name="connsiteY50" fmla="*/ 1128886 h 3741103"/>
                <a:gd name="connsiteX51" fmla="*/ 4815896 w 5069918"/>
                <a:gd name="connsiteY51" fmla="*/ 689221 h 3741103"/>
                <a:gd name="connsiteX52" fmla="*/ 4673183 w 5069918"/>
                <a:gd name="connsiteY52" fmla="*/ 264874 h 3741103"/>
                <a:gd name="connsiteX53" fmla="*/ 4625496 w 5069918"/>
                <a:gd name="connsiteY53" fmla="*/ 162925 h 3741103"/>
                <a:gd name="connsiteX54" fmla="*/ 4572490 w 5069918"/>
                <a:gd name="connsiteY54" fmla="*/ 63364 h 3741103"/>
                <a:gd name="connsiteX55" fmla="*/ 4532299 w 5069918"/>
                <a:gd name="connsiteY55" fmla="*/ 0 h 3741103"/>
                <a:gd name="connsiteX56" fmla="*/ 4626680 w 5069918"/>
                <a:gd name="connsiteY56" fmla="*/ 0 h 3741103"/>
                <a:gd name="connsiteX57" fmla="*/ 4643978 w 5069918"/>
                <a:gd name="connsiteY57" fmla="*/ 26636 h 3741103"/>
                <a:gd name="connsiteX58" fmla="*/ 4700644 w 5069918"/>
                <a:gd name="connsiteY58" fmla="*/ 128338 h 3741103"/>
                <a:gd name="connsiteX59" fmla="*/ 4753214 w 5069918"/>
                <a:gd name="connsiteY59" fmla="*/ 232016 h 3741103"/>
                <a:gd name="connsiteX60" fmla="*/ 4921297 w 5069918"/>
                <a:gd name="connsiteY60" fmla="*/ 663363 h 3741103"/>
                <a:gd name="connsiteX61" fmla="*/ 5027482 w 5069918"/>
                <a:gd name="connsiteY61" fmla="*/ 1112991 h 3741103"/>
                <a:gd name="connsiteX62" fmla="*/ 5058082 w 5069918"/>
                <a:gd name="connsiteY62" fmla="*/ 1342088 h 3741103"/>
                <a:gd name="connsiteX63" fmla="*/ 5063486 w 5069918"/>
                <a:gd name="connsiteY63" fmla="*/ 1399651 h 3741103"/>
                <a:gd name="connsiteX64" fmla="*/ 5067846 w 5069918"/>
                <a:gd name="connsiteY64" fmla="*/ 1458284 h 3741103"/>
                <a:gd name="connsiteX65" fmla="*/ 5069414 w 5069918"/>
                <a:gd name="connsiteY65" fmla="*/ 1577772 h 3741103"/>
                <a:gd name="connsiteX66" fmla="*/ 5040732 w 5069918"/>
                <a:gd name="connsiteY66" fmla="*/ 1817822 h 3741103"/>
                <a:gd name="connsiteX67" fmla="*/ 4964102 w 5069918"/>
                <a:gd name="connsiteY67" fmla="*/ 2050871 h 3741103"/>
                <a:gd name="connsiteX68" fmla="*/ 4689486 w 5069918"/>
                <a:gd name="connsiteY68" fmla="*/ 2458008 h 3741103"/>
                <a:gd name="connsiteX69" fmla="*/ 4333792 w 5069918"/>
                <a:gd name="connsiteY69" fmla="*/ 2784606 h 3741103"/>
                <a:gd name="connsiteX70" fmla="*/ 3965197 w 5069918"/>
                <a:gd name="connsiteY70" fmla="*/ 3076041 h 3741103"/>
                <a:gd name="connsiteX71" fmla="*/ 3873745 w 5069918"/>
                <a:gd name="connsiteY71" fmla="*/ 3149167 h 3741103"/>
                <a:gd name="connsiteX72" fmla="*/ 3779416 w 5069918"/>
                <a:gd name="connsiteY72" fmla="*/ 3222705 h 3741103"/>
                <a:gd name="connsiteX73" fmla="*/ 3582739 w 5069918"/>
                <a:gd name="connsiteY73" fmla="*/ 3364594 h 3741103"/>
                <a:gd name="connsiteX74" fmla="*/ 3371851 w 5069918"/>
                <a:gd name="connsiteY74" fmla="*/ 3494377 h 3741103"/>
                <a:gd name="connsiteX75" fmla="*/ 3143615 w 5069918"/>
                <a:gd name="connsiteY75" fmla="*/ 3603819 h 3741103"/>
                <a:gd name="connsiteX76" fmla="*/ 2643552 w 5069918"/>
                <a:gd name="connsiteY76" fmla="*/ 3730555 h 3741103"/>
                <a:gd name="connsiteX77" fmla="*/ 2514264 w 5069918"/>
                <a:gd name="connsiteY77" fmla="*/ 3739696 h 3741103"/>
                <a:gd name="connsiteX78" fmla="*/ 2481920 w 5069918"/>
                <a:gd name="connsiteY78" fmla="*/ 3740849 h 3741103"/>
                <a:gd name="connsiteX79" fmla="*/ 2449664 w 5069918"/>
                <a:gd name="connsiteY79" fmla="*/ 3741014 h 3741103"/>
                <a:gd name="connsiteX80" fmla="*/ 2386284 w 5069918"/>
                <a:gd name="connsiteY80" fmla="*/ 3740273 h 3741103"/>
                <a:gd name="connsiteX81" fmla="*/ 2260658 w 5069918"/>
                <a:gd name="connsiteY81" fmla="*/ 3735331 h 3741103"/>
                <a:gd name="connsiteX82" fmla="*/ 2134945 w 5069918"/>
                <a:gd name="connsiteY82" fmla="*/ 3723967 h 3741103"/>
                <a:gd name="connsiteX83" fmla="*/ 1884564 w 5069918"/>
                <a:gd name="connsiteY83" fmla="*/ 3683451 h 3741103"/>
                <a:gd name="connsiteX84" fmla="*/ 1639764 w 5069918"/>
                <a:gd name="connsiteY84" fmla="*/ 3613537 h 3741103"/>
                <a:gd name="connsiteX85" fmla="*/ 1407081 w 5069918"/>
                <a:gd name="connsiteY85" fmla="*/ 3512164 h 3741103"/>
                <a:gd name="connsiteX86" fmla="*/ 1193491 w 5069918"/>
                <a:gd name="connsiteY86" fmla="*/ 3380240 h 3741103"/>
                <a:gd name="connsiteX87" fmla="*/ 836141 w 5069918"/>
                <a:gd name="connsiteY87" fmla="*/ 3047878 h 3741103"/>
                <a:gd name="connsiteX88" fmla="*/ 690812 w 5069918"/>
                <a:gd name="connsiteY88" fmla="*/ 2859461 h 3741103"/>
                <a:gd name="connsiteX89" fmla="*/ 562397 w 5069918"/>
                <a:gd name="connsiteY89" fmla="*/ 2662976 h 3741103"/>
                <a:gd name="connsiteX90" fmla="*/ 502504 w 5069918"/>
                <a:gd name="connsiteY90" fmla="*/ 2565474 h 3741103"/>
                <a:gd name="connsiteX91" fmla="*/ 440258 w 5069918"/>
                <a:gd name="connsiteY91" fmla="*/ 2469619 h 3741103"/>
                <a:gd name="connsiteX92" fmla="*/ 310360 w 5069918"/>
                <a:gd name="connsiteY92" fmla="*/ 2278732 h 3741103"/>
                <a:gd name="connsiteX93" fmla="*/ 246806 w 5069918"/>
                <a:gd name="connsiteY93" fmla="*/ 2181642 h 3741103"/>
                <a:gd name="connsiteX94" fmla="*/ 186303 w 5069918"/>
                <a:gd name="connsiteY94" fmla="*/ 2082411 h 3741103"/>
                <a:gd name="connsiteX95" fmla="*/ 84390 w 5069918"/>
                <a:gd name="connsiteY95" fmla="*/ 1874231 h 3741103"/>
                <a:gd name="connsiteX96" fmla="*/ 20139 w 5069918"/>
                <a:gd name="connsiteY96" fmla="*/ 1653288 h 3741103"/>
                <a:gd name="connsiteX97" fmla="*/ 0 w 5069918"/>
                <a:gd name="connsiteY97" fmla="*/ 1425590 h 3741103"/>
                <a:gd name="connsiteX98" fmla="*/ 179939 w 5069918"/>
                <a:gd name="connsiteY98" fmla="*/ 533498 h 3741103"/>
                <a:gd name="connsiteX99" fmla="*/ 276709 w 5069918"/>
                <a:gd name="connsiteY99" fmla="*/ 322519 h 3741103"/>
                <a:gd name="connsiteX100" fmla="*/ 392571 w 5069918"/>
                <a:gd name="connsiteY100" fmla="*/ 119280 h 374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5069918" h="3741103">
                  <a:moveTo>
                    <a:pt x="475344" y="0"/>
                  </a:moveTo>
                  <a:lnTo>
                    <a:pt x="643707" y="0"/>
                  </a:lnTo>
                  <a:lnTo>
                    <a:pt x="635672" y="7778"/>
                  </a:lnTo>
                  <a:cubicBezTo>
                    <a:pt x="583538" y="62643"/>
                    <a:pt x="533759" y="119691"/>
                    <a:pt x="486638" y="178818"/>
                  </a:cubicBezTo>
                  <a:cubicBezTo>
                    <a:pt x="439560" y="237945"/>
                    <a:pt x="395012" y="299131"/>
                    <a:pt x="353514" y="362293"/>
                  </a:cubicBezTo>
                  <a:cubicBezTo>
                    <a:pt x="312714" y="425784"/>
                    <a:pt x="274180" y="490841"/>
                    <a:pt x="240181" y="558120"/>
                  </a:cubicBezTo>
                  <a:cubicBezTo>
                    <a:pt x="231376" y="574838"/>
                    <a:pt x="223180" y="591801"/>
                    <a:pt x="215073" y="608766"/>
                  </a:cubicBezTo>
                  <a:lnTo>
                    <a:pt x="202868" y="634294"/>
                  </a:lnTo>
                  <a:lnTo>
                    <a:pt x="191273" y="660069"/>
                  </a:lnTo>
                  <a:cubicBezTo>
                    <a:pt x="183688" y="677280"/>
                    <a:pt x="176016" y="694491"/>
                    <a:pt x="169129" y="712032"/>
                  </a:cubicBezTo>
                  <a:cubicBezTo>
                    <a:pt x="162242" y="729572"/>
                    <a:pt x="154658" y="746866"/>
                    <a:pt x="148381" y="764571"/>
                  </a:cubicBezTo>
                  <a:cubicBezTo>
                    <a:pt x="121529" y="834897"/>
                    <a:pt x="98775" y="906706"/>
                    <a:pt x="80903" y="979750"/>
                  </a:cubicBezTo>
                  <a:cubicBezTo>
                    <a:pt x="44636" y="1125509"/>
                    <a:pt x="26067" y="1275550"/>
                    <a:pt x="26154" y="1425590"/>
                  </a:cubicBezTo>
                  <a:cubicBezTo>
                    <a:pt x="26590" y="1500365"/>
                    <a:pt x="34001" y="1574973"/>
                    <a:pt x="49170" y="1648182"/>
                  </a:cubicBezTo>
                  <a:cubicBezTo>
                    <a:pt x="65124" y="1721226"/>
                    <a:pt x="88226" y="1792705"/>
                    <a:pt x="119437" y="1861055"/>
                  </a:cubicBezTo>
                  <a:cubicBezTo>
                    <a:pt x="126847" y="1878267"/>
                    <a:pt x="135478" y="1895066"/>
                    <a:pt x="143672" y="1911947"/>
                  </a:cubicBezTo>
                  <a:cubicBezTo>
                    <a:pt x="152565" y="1928582"/>
                    <a:pt x="161021" y="1945381"/>
                    <a:pt x="170611" y="1961687"/>
                  </a:cubicBezTo>
                  <a:cubicBezTo>
                    <a:pt x="188919" y="1994626"/>
                    <a:pt x="209319" y="2026578"/>
                    <a:pt x="230330" y="2058118"/>
                  </a:cubicBezTo>
                  <a:cubicBezTo>
                    <a:pt x="251253" y="2089740"/>
                    <a:pt x="273658" y="2120539"/>
                    <a:pt x="296237" y="2151255"/>
                  </a:cubicBezTo>
                  <a:cubicBezTo>
                    <a:pt x="319165" y="2181725"/>
                    <a:pt x="342966" y="2211782"/>
                    <a:pt x="366853" y="2241757"/>
                  </a:cubicBezTo>
                  <a:cubicBezTo>
                    <a:pt x="414714" y="2301791"/>
                    <a:pt x="464756" y="2360588"/>
                    <a:pt x="513838" y="2420786"/>
                  </a:cubicBezTo>
                  <a:cubicBezTo>
                    <a:pt x="538509" y="2450761"/>
                    <a:pt x="563094" y="2480983"/>
                    <a:pt x="587330" y="2511534"/>
                  </a:cubicBezTo>
                  <a:cubicBezTo>
                    <a:pt x="611479" y="2541839"/>
                    <a:pt x="635453" y="2574038"/>
                    <a:pt x="658817" y="2603437"/>
                  </a:cubicBezTo>
                  <a:cubicBezTo>
                    <a:pt x="682008" y="2633577"/>
                    <a:pt x="706330" y="2662811"/>
                    <a:pt x="730305" y="2692210"/>
                  </a:cubicBezTo>
                  <a:cubicBezTo>
                    <a:pt x="754977" y="2721115"/>
                    <a:pt x="779474" y="2750019"/>
                    <a:pt x="805018" y="2777936"/>
                  </a:cubicBezTo>
                  <a:cubicBezTo>
                    <a:pt x="855757" y="2834098"/>
                    <a:pt x="908500" y="2888202"/>
                    <a:pt x="963424" y="2939588"/>
                  </a:cubicBezTo>
                  <a:cubicBezTo>
                    <a:pt x="1073444" y="3042113"/>
                    <a:pt x="1192183" y="3133604"/>
                    <a:pt x="1319204" y="3209447"/>
                  </a:cubicBezTo>
                  <a:cubicBezTo>
                    <a:pt x="1382846" y="3247164"/>
                    <a:pt x="1448143" y="3281751"/>
                    <a:pt x="1515882" y="3310902"/>
                  </a:cubicBezTo>
                  <a:cubicBezTo>
                    <a:pt x="1583184" y="3340877"/>
                    <a:pt x="1652666" y="3366159"/>
                    <a:pt x="1723456" y="3387570"/>
                  </a:cubicBezTo>
                  <a:cubicBezTo>
                    <a:pt x="1794246" y="3409063"/>
                    <a:pt x="1866431" y="3426439"/>
                    <a:pt x="1939662" y="3440520"/>
                  </a:cubicBezTo>
                  <a:cubicBezTo>
                    <a:pt x="2012981" y="3454355"/>
                    <a:pt x="2087519" y="3463825"/>
                    <a:pt x="2162581" y="3470167"/>
                  </a:cubicBezTo>
                  <a:cubicBezTo>
                    <a:pt x="2237643" y="3476589"/>
                    <a:pt x="2313489" y="3479390"/>
                    <a:pt x="2389597" y="3479472"/>
                  </a:cubicBezTo>
                  <a:cubicBezTo>
                    <a:pt x="2408602" y="3479472"/>
                    <a:pt x="2427869" y="3479801"/>
                    <a:pt x="2446002" y="3479059"/>
                  </a:cubicBezTo>
                  <a:lnTo>
                    <a:pt x="2473639" y="3478402"/>
                  </a:lnTo>
                  <a:lnTo>
                    <a:pt x="2501187" y="3477083"/>
                  </a:lnTo>
                  <a:cubicBezTo>
                    <a:pt x="2537890" y="3475519"/>
                    <a:pt x="2574418" y="3472060"/>
                    <a:pt x="2610685" y="3468025"/>
                  </a:cubicBezTo>
                  <a:cubicBezTo>
                    <a:pt x="2755926" y="3451226"/>
                    <a:pt x="2897244" y="3414415"/>
                    <a:pt x="3033071" y="3360230"/>
                  </a:cubicBezTo>
                  <a:cubicBezTo>
                    <a:pt x="3101158" y="3333383"/>
                    <a:pt x="3167589" y="3301514"/>
                    <a:pt x="3232974" y="3266681"/>
                  </a:cubicBezTo>
                  <a:cubicBezTo>
                    <a:pt x="3298446" y="3232011"/>
                    <a:pt x="3362697" y="3193554"/>
                    <a:pt x="3425990" y="3152873"/>
                  </a:cubicBezTo>
                  <a:cubicBezTo>
                    <a:pt x="3489282" y="3112110"/>
                    <a:pt x="3551529" y="3068712"/>
                    <a:pt x="3613601" y="3024078"/>
                  </a:cubicBezTo>
                  <a:cubicBezTo>
                    <a:pt x="3644549" y="3001762"/>
                    <a:pt x="3675411" y="2978868"/>
                    <a:pt x="3706185" y="2955893"/>
                  </a:cubicBezTo>
                  <a:lnTo>
                    <a:pt x="3799729" y="2885155"/>
                  </a:lnTo>
                  <a:cubicBezTo>
                    <a:pt x="3926402" y="2790205"/>
                    <a:pt x="4053597" y="2699374"/>
                    <a:pt x="4175561" y="2606072"/>
                  </a:cubicBezTo>
                  <a:cubicBezTo>
                    <a:pt x="4297526" y="2512852"/>
                    <a:pt x="4414084" y="2416833"/>
                    <a:pt x="4517132" y="2312331"/>
                  </a:cubicBezTo>
                  <a:cubicBezTo>
                    <a:pt x="4568480" y="2259956"/>
                    <a:pt x="4616604" y="2205689"/>
                    <a:pt x="4659758" y="2148703"/>
                  </a:cubicBezTo>
                  <a:cubicBezTo>
                    <a:pt x="4702650" y="2091634"/>
                    <a:pt x="4741184" y="2032096"/>
                    <a:pt x="4773178" y="1969674"/>
                  </a:cubicBezTo>
                  <a:cubicBezTo>
                    <a:pt x="4837865" y="1845080"/>
                    <a:pt x="4877446" y="1709038"/>
                    <a:pt x="4892092" y="1567562"/>
                  </a:cubicBezTo>
                  <a:cubicBezTo>
                    <a:pt x="4895666" y="1532233"/>
                    <a:pt x="4897845" y="1496576"/>
                    <a:pt x="4898804" y="1460754"/>
                  </a:cubicBezTo>
                  <a:cubicBezTo>
                    <a:pt x="4899066" y="1442884"/>
                    <a:pt x="4899414" y="1425015"/>
                    <a:pt x="4899153" y="1406239"/>
                  </a:cubicBezTo>
                  <a:cubicBezTo>
                    <a:pt x="4898979" y="1387711"/>
                    <a:pt x="4899066" y="1369263"/>
                    <a:pt x="4898456" y="1350735"/>
                  </a:cubicBezTo>
                  <a:cubicBezTo>
                    <a:pt x="4896974" y="1276703"/>
                    <a:pt x="4893226" y="1202753"/>
                    <a:pt x="4886774" y="1128886"/>
                  </a:cubicBezTo>
                  <a:cubicBezTo>
                    <a:pt x="4873610" y="981232"/>
                    <a:pt x="4851030" y="833991"/>
                    <a:pt x="4815896" y="689221"/>
                  </a:cubicBezTo>
                  <a:cubicBezTo>
                    <a:pt x="4780676" y="544533"/>
                    <a:pt x="4733860" y="402068"/>
                    <a:pt x="4673183" y="264874"/>
                  </a:cubicBezTo>
                  <a:cubicBezTo>
                    <a:pt x="4658101" y="230533"/>
                    <a:pt x="4642147" y="196605"/>
                    <a:pt x="4625496" y="162925"/>
                  </a:cubicBezTo>
                  <a:cubicBezTo>
                    <a:pt x="4608583" y="129326"/>
                    <a:pt x="4590885" y="96222"/>
                    <a:pt x="4572490" y="63364"/>
                  </a:cubicBezTo>
                  <a:lnTo>
                    <a:pt x="4532299" y="0"/>
                  </a:lnTo>
                  <a:lnTo>
                    <a:pt x="4626680" y="0"/>
                  </a:lnTo>
                  <a:lnTo>
                    <a:pt x="4643978" y="26636"/>
                  </a:lnTo>
                  <a:cubicBezTo>
                    <a:pt x="4663594" y="60152"/>
                    <a:pt x="4682598" y="94080"/>
                    <a:pt x="4700644" y="128338"/>
                  </a:cubicBezTo>
                  <a:cubicBezTo>
                    <a:pt x="4718866" y="162595"/>
                    <a:pt x="4736476" y="197100"/>
                    <a:pt x="4753214" y="232016"/>
                  </a:cubicBezTo>
                  <a:cubicBezTo>
                    <a:pt x="4820082" y="371681"/>
                    <a:pt x="4875964" y="515957"/>
                    <a:pt x="4921297" y="663363"/>
                  </a:cubicBezTo>
                  <a:cubicBezTo>
                    <a:pt x="4966630" y="810687"/>
                    <a:pt x="5002460" y="960975"/>
                    <a:pt x="5027482" y="1112991"/>
                  </a:cubicBezTo>
                  <a:cubicBezTo>
                    <a:pt x="5040123" y="1189000"/>
                    <a:pt x="5050323" y="1265421"/>
                    <a:pt x="5058082" y="1342088"/>
                  </a:cubicBezTo>
                  <a:cubicBezTo>
                    <a:pt x="5060261" y="1361276"/>
                    <a:pt x="5061743" y="1380464"/>
                    <a:pt x="5063486" y="1399651"/>
                  </a:cubicBezTo>
                  <a:cubicBezTo>
                    <a:pt x="5065318" y="1418591"/>
                    <a:pt x="5066625" y="1438437"/>
                    <a:pt x="5067846" y="1458284"/>
                  </a:cubicBezTo>
                  <a:cubicBezTo>
                    <a:pt x="5069851" y="1497894"/>
                    <a:pt x="5070461" y="1537751"/>
                    <a:pt x="5069414" y="1577772"/>
                  </a:cubicBezTo>
                  <a:cubicBezTo>
                    <a:pt x="5067060" y="1657734"/>
                    <a:pt x="5057820" y="1738272"/>
                    <a:pt x="5040732" y="1817822"/>
                  </a:cubicBezTo>
                  <a:cubicBezTo>
                    <a:pt x="5023123" y="1897289"/>
                    <a:pt x="4997578" y="1975686"/>
                    <a:pt x="4964102" y="2050871"/>
                  </a:cubicBezTo>
                  <a:cubicBezTo>
                    <a:pt x="4897409" y="2201736"/>
                    <a:pt x="4799942" y="2338271"/>
                    <a:pt x="4689486" y="2458008"/>
                  </a:cubicBezTo>
                  <a:cubicBezTo>
                    <a:pt x="4579116" y="2578485"/>
                    <a:pt x="4456716" y="2684139"/>
                    <a:pt x="4333792" y="2784606"/>
                  </a:cubicBezTo>
                  <a:cubicBezTo>
                    <a:pt x="4210520" y="2884908"/>
                    <a:pt x="4085853" y="2979775"/>
                    <a:pt x="3965197" y="3076041"/>
                  </a:cubicBezTo>
                  <a:lnTo>
                    <a:pt x="3873745" y="3149167"/>
                  </a:lnTo>
                  <a:cubicBezTo>
                    <a:pt x="3842621" y="3173790"/>
                    <a:pt x="3811325" y="3198413"/>
                    <a:pt x="3779416" y="3222705"/>
                  </a:cubicBezTo>
                  <a:cubicBezTo>
                    <a:pt x="3715863" y="3271374"/>
                    <a:pt x="3650652" y="3319055"/>
                    <a:pt x="3582739" y="3364594"/>
                  </a:cubicBezTo>
                  <a:cubicBezTo>
                    <a:pt x="3514913" y="3410051"/>
                    <a:pt x="3445170" y="3454190"/>
                    <a:pt x="3371851" y="3494377"/>
                  </a:cubicBezTo>
                  <a:cubicBezTo>
                    <a:pt x="3298533" y="3534481"/>
                    <a:pt x="3222687" y="3571703"/>
                    <a:pt x="3143615" y="3603819"/>
                  </a:cubicBezTo>
                  <a:cubicBezTo>
                    <a:pt x="2985994" y="3668876"/>
                    <a:pt x="2815732" y="3712356"/>
                    <a:pt x="2643552" y="3730555"/>
                  </a:cubicBezTo>
                  <a:cubicBezTo>
                    <a:pt x="2600484" y="3734838"/>
                    <a:pt x="2557331" y="3738297"/>
                    <a:pt x="2514264" y="3739696"/>
                  </a:cubicBezTo>
                  <a:lnTo>
                    <a:pt x="2481920" y="3740849"/>
                  </a:lnTo>
                  <a:lnTo>
                    <a:pt x="2449664" y="3741014"/>
                  </a:lnTo>
                  <a:cubicBezTo>
                    <a:pt x="2427869" y="3741343"/>
                    <a:pt x="2407207" y="3740685"/>
                    <a:pt x="2386284" y="3740273"/>
                  </a:cubicBezTo>
                  <a:cubicBezTo>
                    <a:pt x="2344525" y="3739779"/>
                    <a:pt x="2302505" y="3737391"/>
                    <a:pt x="2260658" y="3735331"/>
                  </a:cubicBezTo>
                  <a:cubicBezTo>
                    <a:pt x="2218725" y="3732038"/>
                    <a:pt x="2176791" y="3728991"/>
                    <a:pt x="2134945" y="3723967"/>
                  </a:cubicBezTo>
                  <a:cubicBezTo>
                    <a:pt x="2051165" y="3714497"/>
                    <a:pt x="1967473" y="3701568"/>
                    <a:pt x="1884564" y="3683451"/>
                  </a:cubicBezTo>
                  <a:cubicBezTo>
                    <a:pt x="1801657" y="3665335"/>
                    <a:pt x="1719708" y="3642029"/>
                    <a:pt x="1639764" y="3613537"/>
                  </a:cubicBezTo>
                  <a:cubicBezTo>
                    <a:pt x="1559820" y="3584961"/>
                    <a:pt x="1481969" y="3550869"/>
                    <a:pt x="1407081" y="3512164"/>
                  </a:cubicBezTo>
                  <a:cubicBezTo>
                    <a:pt x="1332455" y="3472884"/>
                    <a:pt x="1260794" y="3428992"/>
                    <a:pt x="1193491" y="3380240"/>
                  </a:cubicBezTo>
                  <a:cubicBezTo>
                    <a:pt x="1058362" y="3283233"/>
                    <a:pt x="939973" y="3169508"/>
                    <a:pt x="836141" y="3047878"/>
                  </a:cubicBezTo>
                  <a:cubicBezTo>
                    <a:pt x="784444" y="2986774"/>
                    <a:pt x="736321" y="2923695"/>
                    <a:pt x="690812" y="2859461"/>
                  </a:cubicBezTo>
                  <a:cubicBezTo>
                    <a:pt x="645217" y="2795229"/>
                    <a:pt x="602674" y="2729596"/>
                    <a:pt x="562397" y="2662976"/>
                  </a:cubicBezTo>
                  <a:cubicBezTo>
                    <a:pt x="541823" y="2629295"/>
                    <a:pt x="522992" y="2597755"/>
                    <a:pt x="502504" y="2565474"/>
                  </a:cubicBezTo>
                  <a:cubicBezTo>
                    <a:pt x="482192" y="2533440"/>
                    <a:pt x="461530" y="2501406"/>
                    <a:pt x="440258" y="2469619"/>
                  </a:cubicBezTo>
                  <a:lnTo>
                    <a:pt x="310360" y="2278732"/>
                  </a:lnTo>
                  <a:cubicBezTo>
                    <a:pt x="288826" y="2246616"/>
                    <a:pt x="267555" y="2214335"/>
                    <a:pt x="246806" y="2181642"/>
                  </a:cubicBezTo>
                  <a:cubicBezTo>
                    <a:pt x="226057" y="2148949"/>
                    <a:pt x="205483" y="2116174"/>
                    <a:pt x="186303" y="2082411"/>
                  </a:cubicBezTo>
                  <a:cubicBezTo>
                    <a:pt x="147857" y="2015213"/>
                    <a:pt x="112550" y="1946041"/>
                    <a:pt x="84390" y="1874231"/>
                  </a:cubicBezTo>
                  <a:cubicBezTo>
                    <a:pt x="55708" y="1802669"/>
                    <a:pt x="34436" y="1728473"/>
                    <a:pt x="20139" y="1653288"/>
                  </a:cubicBezTo>
                  <a:cubicBezTo>
                    <a:pt x="6452" y="1578103"/>
                    <a:pt x="0" y="1501764"/>
                    <a:pt x="0" y="1425590"/>
                  </a:cubicBezTo>
                  <a:cubicBezTo>
                    <a:pt x="1133" y="1121885"/>
                    <a:pt x="63293" y="819004"/>
                    <a:pt x="179939" y="533498"/>
                  </a:cubicBezTo>
                  <a:cubicBezTo>
                    <a:pt x="209232" y="462183"/>
                    <a:pt x="240965" y="391527"/>
                    <a:pt x="276709" y="322519"/>
                  </a:cubicBezTo>
                  <a:cubicBezTo>
                    <a:pt x="311930" y="253262"/>
                    <a:pt x="350725" y="185489"/>
                    <a:pt x="392571" y="11928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58E67742-7BE5-458C-BC8D-9EE855763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2838" y="1"/>
              <a:ext cx="4960548" cy="3526297"/>
            </a:xfrm>
            <a:custGeom>
              <a:avLst/>
              <a:gdLst>
                <a:gd name="connsiteX0" fmla="*/ 542883 w 4960548"/>
                <a:gd name="connsiteY0" fmla="*/ 0 h 3526297"/>
                <a:gd name="connsiteX1" fmla="*/ 826658 w 4960548"/>
                <a:gd name="connsiteY1" fmla="*/ 0 h 3526297"/>
                <a:gd name="connsiteX2" fmla="*/ 730698 w 4960548"/>
                <a:gd name="connsiteY2" fmla="*/ 89329 h 3526297"/>
                <a:gd name="connsiteX3" fmla="*/ 590295 w 4960548"/>
                <a:gd name="connsiteY3" fmla="*/ 244485 h 3526297"/>
                <a:gd name="connsiteX4" fmla="*/ 357524 w 4960548"/>
                <a:gd name="connsiteY4" fmla="*/ 587307 h 3526297"/>
                <a:gd name="connsiteX5" fmla="*/ 199554 w 4960548"/>
                <a:gd name="connsiteY5" fmla="*/ 966280 h 3526297"/>
                <a:gd name="connsiteX6" fmla="*/ 142104 w 4960548"/>
                <a:gd name="connsiteY6" fmla="*/ 1370286 h 3526297"/>
                <a:gd name="connsiteX7" fmla="*/ 166339 w 4960548"/>
                <a:gd name="connsiteY7" fmla="*/ 1568090 h 3526297"/>
                <a:gd name="connsiteX8" fmla="*/ 237914 w 4960548"/>
                <a:gd name="connsiteY8" fmla="*/ 1753129 h 3526297"/>
                <a:gd name="connsiteX9" fmla="*/ 287868 w 4960548"/>
                <a:gd name="connsiteY9" fmla="*/ 1840255 h 3526297"/>
                <a:gd name="connsiteX10" fmla="*/ 345232 w 4960548"/>
                <a:gd name="connsiteY10" fmla="*/ 1924581 h 3526297"/>
                <a:gd name="connsiteX11" fmla="*/ 477745 w 4960548"/>
                <a:gd name="connsiteY11" fmla="*/ 2087551 h 3526297"/>
                <a:gd name="connsiteX12" fmla="*/ 621156 w 4960548"/>
                <a:gd name="connsiteY12" fmla="*/ 2251756 h 3526297"/>
                <a:gd name="connsiteX13" fmla="*/ 692469 w 4960548"/>
                <a:gd name="connsiteY13" fmla="*/ 2337482 h 3526297"/>
                <a:gd name="connsiteX14" fmla="*/ 726731 w 4960548"/>
                <a:gd name="connsiteY14" fmla="*/ 2379562 h 3526297"/>
                <a:gd name="connsiteX15" fmla="*/ 760295 w 4960548"/>
                <a:gd name="connsiteY15" fmla="*/ 2419831 h 3526297"/>
                <a:gd name="connsiteX16" fmla="*/ 1048685 w 4960548"/>
                <a:gd name="connsiteY16" fmla="*/ 2717443 h 3526297"/>
                <a:gd name="connsiteX17" fmla="*/ 1202035 w 4960548"/>
                <a:gd name="connsiteY17" fmla="*/ 2851344 h 3526297"/>
                <a:gd name="connsiteX18" fmla="*/ 1362620 w 4960548"/>
                <a:gd name="connsiteY18" fmla="*/ 2974785 h 3526297"/>
                <a:gd name="connsiteX19" fmla="*/ 1721364 w 4960548"/>
                <a:gd name="connsiteY19" fmla="*/ 3170036 h 3526297"/>
                <a:gd name="connsiteX20" fmla="*/ 1922052 w 4960548"/>
                <a:gd name="connsiteY20" fmla="*/ 3225210 h 3526297"/>
                <a:gd name="connsiteX21" fmla="*/ 1973488 w 4960548"/>
                <a:gd name="connsiteY21" fmla="*/ 3234928 h 3526297"/>
                <a:gd name="connsiteX22" fmla="*/ 2025360 w 4960548"/>
                <a:gd name="connsiteY22" fmla="*/ 3243080 h 3526297"/>
                <a:gd name="connsiteX23" fmla="*/ 2130063 w 4960548"/>
                <a:gd name="connsiteY23" fmla="*/ 3254774 h 3526297"/>
                <a:gd name="connsiteX24" fmla="*/ 2182719 w 4960548"/>
                <a:gd name="connsiteY24" fmla="*/ 3258562 h 3526297"/>
                <a:gd name="connsiteX25" fmla="*/ 2235551 w 4960548"/>
                <a:gd name="connsiteY25" fmla="*/ 3261197 h 3526297"/>
                <a:gd name="connsiteX26" fmla="*/ 2288556 w 4960548"/>
                <a:gd name="connsiteY26" fmla="*/ 3262350 h 3526297"/>
                <a:gd name="connsiteX27" fmla="*/ 2341648 w 4960548"/>
                <a:gd name="connsiteY27" fmla="*/ 3262103 h 3526297"/>
                <a:gd name="connsiteX28" fmla="*/ 2368238 w 4960548"/>
                <a:gd name="connsiteY28" fmla="*/ 3261856 h 3526297"/>
                <a:gd name="connsiteX29" fmla="*/ 2393869 w 4960548"/>
                <a:gd name="connsiteY29" fmla="*/ 3260785 h 3526297"/>
                <a:gd name="connsiteX30" fmla="*/ 2419413 w 4960548"/>
                <a:gd name="connsiteY30" fmla="*/ 3259550 h 3526297"/>
                <a:gd name="connsiteX31" fmla="*/ 2444869 w 4960548"/>
                <a:gd name="connsiteY31" fmla="*/ 3257574 h 3526297"/>
                <a:gd name="connsiteX32" fmla="*/ 2545824 w 4960548"/>
                <a:gd name="connsiteY32" fmla="*/ 3245798 h 3526297"/>
                <a:gd name="connsiteX33" fmla="*/ 2930373 w 4960548"/>
                <a:gd name="connsiteY33" fmla="*/ 3126555 h 3526297"/>
                <a:gd name="connsiteX34" fmla="*/ 3285631 w 4960548"/>
                <a:gd name="connsiteY34" fmla="*/ 2917552 h 3526297"/>
                <a:gd name="connsiteX35" fmla="*/ 3371764 w 4960548"/>
                <a:gd name="connsiteY35" fmla="*/ 2856120 h 3526297"/>
                <a:gd name="connsiteX36" fmla="*/ 3457898 w 4960548"/>
                <a:gd name="connsiteY36" fmla="*/ 2792628 h 3526297"/>
                <a:gd name="connsiteX37" fmla="*/ 3632344 w 4960548"/>
                <a:gd name="connsiteY37" fmla="*/ 2660869 h 3526297"/>
                <a:gd name="connsiteX38" fmla="*/ 3990915 w 4960548"/>
                <a:gd name="connsiteY38" fmla="*/ 2405832 h 3526297"/>
                <a:gd name="connsiteX39" fmla="*/ 4324988 w 4960548"/>
                <a:gd name="connsiteY39" fmla="*/ 2152196 h 3526297"/>
                <a:gd name="connsiteX40" fmla="*/ 4592106 w 4960548"/>
                <a:gd name="connsiteY40" fmla="*/ 1861501 h 3526297"/>
                <a:gd name="connsiteX41" fmla="*/ 4683122 w 4960548"/>
                <a:gd name="connsiteY41" fmla="*/ 1692521 h 3526297"/>
                <a:gd name="connsiteX42" fmla="*/ 4738568 w 4960548"/>
                <a:gd name="connsiteY42" fmla="*/ 1507893 h 3526297"/>
                <a:gd name="connsiteX43" fmla="*/ 4753912 w 4960548"/>
                <a:gd name="connsiteY43" fmla="*/ 1411050 h 3526297"/>
                <a:gd name="connsiteX44" fmla="*/ 4756440 w 4960548"/>
                <a:gd name="connsiteY44" fmla="*/ 1386509 h 3526297"/>
                <a:gd name="connsiteX45" fmla="*/ 4758358 w 4960548"/>
                <a:gd name="connsiteY45" fmla="*/ 1361475 h 3526297"/>
                <a:gd name="connsiteX46" fmla="*/ 4761148 w 4960548"/>
                <a:gd name="connsiteY46" fmla="*/ 1309759 h 3526297"/>
                <a:gd name="connsiteX47" fmla="*/ 4756354 w 4960548"/>
                <a:gd name="connsiteY47" fmla="*/ 1102980 h 3526297"/>
                <a:gd name="connsiteX48" fmla="*/ 4725578 w 4960548"/>
                <a:gd name="connsiteY48" fmla="*/ 898753 h 3526297"/>
                <a:gd name="connsiteX49" fmla="*/ 4673358 w 4960548"/>
                <a:gd name="connsiteY49" fmla="*/ 699384 h 3526297"/>
                <a:gd name="connsiteX50" fmla="*/ 4538491 w 4960548"/>
                <a:gd name="connsiteY50" fmla="*/ 312754 h 3526297"/>
                <a:gd name="connsiteX51" fmla="*/ 4446604 w 4960548"/>
                <a:gd name="connsiteY51" fmla="*/ 129196 h 3526297"/>
                <a:gd name="connsiteX52" fmla="*/ 4419840 w 4960548"/>
                <a:gd name="connsiteY52" fmla="*/ 85222 h 3526297"/>
                <a:gd name="connsiteX53" fmla="*/ 4391680 w 4960548"/>
                <a:gd name="connsiteY53" fmla="*/ 42071 h 3526297"/>
                <a:gd name="connsiteX54" fmla="*/ 4361930 w 4960548"/>
                <a:gd name="connsiteY54" fmla="*/ 0 h 3526297"/>
                <a:gd name="connsiteX55" fmla="*/ 4588871 w 4960548"/>
                <a:gd name="connsiteY55" fmla="*/ 0 h 3526297"/>
                <a:gd name="connsiteX56" fmla="*/ 4613640 w 4960548"/>
                <a:gd name="connsiteY56" fmla="*/ 38859 h 3526297"/>
                <a:gd name="connsiteX57" fmla="*/ 4724445 w 4960548"/>
                <a:gd name="connsiteY57" fmla="*/ 234687 h 3526297"/>
                <a:gd name="connsiteX58" fmla="*/ 4876138 w 4960548"/>
                <a:gd name="connsiteY58" fmla="*/ 653022 h 3526297"/>
                <a:gd name="connsiteX59" fmla="*/ 4911707 w 4960548"/>
                <a:gd name="connsiteY59" fmla="*/ 870671 h 3526297"/>
                <a:gd name="connsiteX60" fmla="*/ 4934810 w 4960548"/>
                <a:gd name="connsiteY60" fmla="*/ 1088487 h 3526297"/>
                <a:gd name="connsiteX61" fmla="*/ 4953206 w 4960548"/>
                <a:gd name="connsiteY61" fmla="*/ 1306301 h 3526297"/>
                <a:gd name="connsiteX62" fmla="*/ 4956954 w 4960548"/>
                <a:gd name="connsiteY62" fmla="*/ 1360899 h 3526297"/>
                <a:gd name="connsiteX63" fmla="*/ 4958610 w 4960548"/>
                <a:gd name="connsiteY63" fmla="*/ 1388980 h 3526297"/>
                <a:gd name="connsiteX64" fmla="*/ 4959830 w 4960548"/>
                <a:gd name="connsiteY64" fmla="*/ 1417555 h 3526297"/>
                <a:gd name="connsiteX65" fmla="*/ 4958174 w 4960548"/>
                <a:gd name="connsiteY65" fmla="*/ 1532680 h 3526297"/>
                <a:gd name="connsiteX66" fmla="*/ 4834030 w 4960548"/>
                <a:gd name="connsiteY66" fmla="*/ 1984861 h 3526297"/>
                <a:gd name="connsiteX67" fmla="*/ 4558106 w 4960548"/>
                <a:gd name="connsiteY67" fmla="*/ 2368857 h 3526297"/>
                <a:gd name="connsiteX68" fmla="*/ 4389936 w 4960548"/>
                <a:gd name="connsiteY68" fmla="*/ 2528945 h 3526297"/>
                <a:gd name="connsiteX69" fmla="*/ 4214618 w 4960548"/>
                <a:gd name="connsiteY69" fmla="*/ 2674457 h 3526297"/>
                <a:gd name="connsiteX70" fmla="*/ 3858489 w 4960548"/>
                <a:gd name="connsiteY70" fmla="*/ 2936658 h 3526297"/>
                <a:gd name="connsiteX71" fmla="*/ 3768868 w 4960548"/>
                <a:gd name="connsiteY71" fmla="*/ 3000643 h 3526297"/>
                <a:gd name="connsiteX72" fmla="*/ 3676806 w 4960548"/>
                <a:gd name="connsiteY72" fmla="*/ 3065040 h 3526297"/>
                <a:gd name="connsiteX73" fmla="*/ 3582477 w 4960548"/>
                <a:gd name="connsiteY73" fmla="*/ 3128614 h 3526297"/>
                <a:gd name="connsiteX74" fmla="*/ 3485185 w 4960548"/>
                <a:gd name="connsiteY74" fmla="*/ 3190377 h 3526297"/>
                <a:gd name="connsiteX75" fmla="*/ 3280923 w 4960548"/>
                <a:gd name="connsiteY75" fmla="*/ 3306325 h 3526297"/>
                <a:gd name="connsiteX76" fmla="*/ 3061230 w 4960548"/>
                <a:gd name="connsiteY76" fmla="*/ 3404897 h 3526297"/>
                <a:gd name="connsiteX77" fmla="*/ 2583137 w 4960548"/>
                <a:gd name="connsiteY77" fmla="*/ 3518292 h 3526297"/>
                <a:gd name="connsiteX78" fmla="*/ 2460038 w 4960548"/>
                <a:gd name="connsiteY78" fmla="*/ 3525622 h 3526297"/>
                <a:gd name="connsiteX79" fmla="*/ 2429264 w 4960548"/>
                <a:gd name="connsiteY79" fmla="*/ 3526280 h 3526297"/>
                <a:gd name="connsiteX80" fmla="*/ 2398576 w 4960548"/>
                <a:gd name="connsiteY80" fmla="*/ 3526116 h 3526297"/>
                <a:gd name="connsiteX81" fmla="*/ 2367977 w 4960548"/>
                <a:gd name="connsiteY81" fmla="*/ 3525786 h 3526297"/>
                <a:gd name="connsiteX82" fmla="*/ 2338249 w 4960548"/>
                <a:gd name="connsiteY82" fmla="*/ 3524716 h 3526297"/>
                <a:gd name="connsiteX83" fmla="*/ 2100770 w 4960548"/>
                <a:gd name="connsiteY83" fmla="*/ 3506845 h 3526297"/>
                <a:gd name="connsiteX84" fmla="*/ 1864776 w 4960548"/>
                <a:gd name="connsiteY84" fmla="*/ 3467483 h 3526297"/>
                <a:gd name="connsiteX85" fmla="*/ 1632964 w 4960548"/>
                <a:gd name="connsiteY85" fmla="*/ 3405803 h 3526297"/>
                <a:gd name="connsiteX86" fmla="*/ 1189219 w 4960548"/>
                <a:gd name="connsiteY86" fmla="*/ 3220352 h 3526297"/>
                <a:gd name="connsiteX87" fmla="*/ 815305 w 4960548"/>
                <a:gd name="connsiteY87" fmla="*/ 2931634 h 3526297"/>
                <a:gd name="connsiteX88" fmla="*/ 663699 w 4960548"/>
                <a:gd name="connsiteY88" fmla="*/ 2757877 h 3526297"/>
                <a:gd name="connsiteX89" fmla="*/ 531274 w 4960548"/>
                <a:gd name="connsiteY89" fmla="*/ 2573907 h 3526297"/>
                <a:gd name="connsiteX90" fmla="*/ 500325 w 4960548"/>
                <a:gd name="connsiteY90" fmla="*/ 2527051 h 3526297"/>
                <a:gd name="connsiteX91" fmla="*/ 470771 w 4960548"/>
                <a:gd name="connsiteY91" fmla="*/ 2481594 h 3526297"/>
                <a:gd name="connsiteX92" fmla="*/ 412448 w 4960548"/>
                <a:gd name="connsiteY92" fmla="*/ 2393479 h 3526297"/>
                <a:gd name="connsiteX93" fmla="*/ 291616 w 4960548"/>
                <a:gd name="connsiteY93" fmla="*/ 2213464 h 3526297"/>
                <a:gd name="connsiteX94" fmla="*/ 173662 w 4960548"/>
                <a:gd name="connsiteY94" fmla="*/ 2023154 h 3526297"/>
                <a:gd name="connsiteX95" fmla="*/ 120483 w 4960548"/>
                <a:gd name="connsiteY95" fmla="*/ 1922276 h 3526297"/>
                <a:gd name="connsiteX96" fmla="*/ 75324 w 4960548"/>
                <a:gd name="connsiteY96" fmla="*/ 1816703 h 3526297"/>
                <a:gd name="connsiteX97" fmla="*/ 40713 w 4960548"/>
                <a:gd name="connsiteY97" fmla="*/ 1707179 h 3526297"/>
                <a:gd name="connsiteX98" fmla="*/ 27811 w 4960548"/>
                <a:gd name="connsiteY98" fmla="*/ 1651346 h 3526297"/>
                <a:gd name="connsiteX99" fmla="*/ 22144 w 4960548"/>
                <a:gd name="connsiteY99" fmla="*/ 1623346 h 3526297"/>
                <a:gd name="connsiteX100" fmla="*/ 17436 w 4960548"/>
                <a:gd name="connsiteY100" fmla="*/ 1595265 h 3526297"/>
                <a:gd name="connsiteX101" fmla="*/ 0 w 4960548"/>
                <a:gd name="connsiteY101" fmla="*/ 1370286 h 3526297"/>
                <a:gd name="connsiteX102" fmla="*/ 48385 w 4960548"/>
                <a:gd name="connsiteY102" fmla="*/ 931939 h 3526297"/>
                <a:gd name="connsiteX103" fmla="*/ 193801 w 4960548"/>
                <a:gd name="connsiteY103" fmla="*/ 511957 h 3526297"/>
                <a:gd name="connsiteX104" fmla="*/ 431660 w 4960548"/>
                <a:gd name="connsiteY104" fmla="*/ 131379 h 352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960548" h="3526297">
                  <a:moveTo>
                    <a:pt x="542883" y="0"/>
                  </a:moveTo>
                  <a:lnTo>
                    <a:pt x="826658" y="0"/>
                  </a:lnTo>
                  <a:lnTo>
                    <a:pt x="730698" y="89329"/>
                  </a:lnTo>
                  <a:cubicBezTo>
                    <a:pt x="681528" y="139120"/>
                    <a:pt x="634626" y="190876"/>
                    <a:pt x="590295" y="244485"/>
                  </a:cubicBezTo>
                  <a:cubicBezTo>
                    <a:pt x="501458" y="351540"/>
                    <a:pt x="423083" y="466336"/>
                    <a:pt x="357524" y="587307"/>
                  </a:cubicBezTo>
                  <a:cubicBezTo>
                    <a:pt x="291965" y="708196"/>
                    <a:pt x="237391" y="834767"/>
                    <a:pt x="199554" y="966280"/>
                  </a:cubicBezTo>
                  <a:cubicBezTo>
                    <a:pt x="161632" y="1097463"/>
                    <a:pt x="142016" y="1233833"/>
                    <a:pt x="142104" y="1370286"/>
                  </a:cubicBezTo>
                  <a:cubicBezTo>
                    <a:pt x="142888" y="1437319"/>
                    <a:pt x="149862" y="1503858"/>
                    <a:pt x="166339" y="1568090"/>
                  </a:cubicBezTo>
                  <a:cubicBezTo>
                    <a:pt x="182555" y="1632405"/>
                    <a:pt x="207750" y="1693921"/>
                    <a:pt x="237914" y="1753129"/>
                  </a:cubicBezTo>
                  <a:cubicBezTo>
                    <a:pt x="253170" y="1782693"/>
                    <a:pt x="270084" y="1811680"/>
                    <a:pt x="287868" y="1840255"/>
                  </a:cubicBezTo>
                  <a:cubicBezTo>
                    <a:pt x="305914" y="1868748"/>
                    <a:pt x="325181" y="1896830"/>
                    <a:pt x="345232" y="1924581"/>
                  </a:cubicBezTo>
                  <a:cubicBezTo>
                    <a:pt x="385858" y="1979920"/>
                    <a:pt x="431017" y="2033612"/>
                    <a:pt x="477745" y="2087551"/>
                  </a:cubicBezTo>
                  <a:cubicBezTo>
                    <a:pt x="524474" y="2141573"/>
                    <a:pt x="573294" y="2195594"/>
                    <a:pt x="621156" y="2251756"/>
                  </a:cubicBezTo>
                  <a:cubicBezTo>
                    <a:pt x="645130" y="2279755"/>
                    <a:pt x="668843" y="2308412"/>
                    <a:pt x="692469" y="2337482"/>
                  </a:cubicBezTo>
                  <a:lnTo>
                    <a:pt x="726731" y="2379562"/>
                  </a:lnTo>
                  <a:cubicBezTo>
                    <a:pt x="737977" y="2392986"/>
                    <a:pt x="748700" y="2406738"/>
                    <a:pt x="760295" y="2419831"/>
                  </a:cubicBezTo>
                  <a:cubicBezTo>
                    <a:pt x="850788" y="2526392"/>
                    <a:pt x="948952" y="2624470"/>
                    <a:pt x="1048685" y="2717443"/>
                  </a:cubicBezTo>
                  <a:cubicBezTo>
                    <a:pt x="1098814" y="2763724"/>
                    <a:pt x="1149814" y="2808439"/>
                    <a:pt x="1202035" y="2851344"/>
                  </a:cubicBezTo>
                  <a:cubicBezTo>
                    <a:pt x="1254256" y="2894248"/>
                    <a:pt x="1307435" y="2935752"/>
                    <a:pt x="1362620" y="2974785"/>
                  </a:cubicBezTo>
                  <a:cubicBezTo>
                    <a:pt x="1472554" y="3053017"/>
                    <a:pt x="1591118" y="3122932"/>
                    <a:pt x="1721364" y="3170036"/>
                  </a:cubicBezTo>
                  <a:cubicBezTo>
                    <a:pt x="1786314" y="3193588"/>
                    <a:pt x="1853617" y="3211622"/>
                    <a:pt x="1922052" y="3225210"/>
                  </a:cubicBezTo>
                  <a:cubicBezTo>
                    <a:pt x="1939227" y="3228422"/>
                    <a:pt x="1956227" y="3232128"/>
                    <a:pt x="1973488" y="3234928"/>
                  </a:cubicBezTo>
                  <a:lnTo>
                    <a:pt x="2025360" y="3243080"/>
                  </a:lnTo>
                  <a:cubicBezTo>
                    <a:pt x="2060145" y="3247445"/>
                    <a:pt x="2094930" y="3252056"/>
                    <a:pt x="2130063" y="3254774"/>
                  </a:cubicBezTo>
                  <a:cubicBezTo>
                    <a:pt x="2147587" y="3256338"/>
                    <a:pt x="2165109" y="3257821"/>
                    <a:pt x="2182719" y="3258562"/>
                  </a:cubicBezTo>
                  <a:cubicBezTo>
                    <a:pt x="2200330" y="3259385"/>
                    <a:pt x="2217853" y="3260703"/>
                    <a:pt x="2235551" y="3261197"/>
                  </a:cubicBezTo>
                  <a:lnTo>
                    <a:pt x="2288556" y="3262350"/>
                  </a:lnTo>
                  <a:cubicBezTo>
                    <a:pt x="2306166" y="3262761"/>
                    <a:pt x="2323951" y="3262185"/>
                    <a:pt x="2341648" y="3262103"/>
                  </a:cubicBezTo>
                  <a:lnTo>
                    <a:pt x="2368238" y="3261856"/>
                  </a:lnTo>
                  <a:cubicBezTo>
                    <a:pt x="2376869" y="3261609"/>
                    <a:pt x="2385325" y="3261115"/>
                    <a:pt x="2393869" y="3260785"/>
                  </a:cubicBezTo>
                  <a:cubicBezTo>
                    <a:pt x="2402412" y="3260373"/>
                    <a:pt x="2410956" y="3260127"/>
                    <a:pt x="2419413" y="3259550"/>
                  </a:cubicBezTo>
                  <a:lnTo>
                    <a:pt x="2444869" y="3257574"/>
                  </a:lnTo>
                  <a:cubicBezTo>
                    <a:pt x="2478782" y="3255021"/>
                    <a:pt x="2512434" y="3250739"/>
                    <a:pt x="2545824" y="3245798"/>
                  </a:cubicBezTo>
                  <a:cubicBezTo>
                    <a:pt x="2679470" y="3224881"/>
                    <a:pt x="2807973" y="3183954"/>
                    <a:pt x="2930373" y="3126555"/>
                  </a:cubicBezTo>
                  <a:cubicBezTo>
                    <a:pt x="3053210" y="3069817"/>
                    <a:pt x="3170118" y="2997184"/>
                    <a:pt x="3285631" y="2917552"/>
                  </a:cubicBezTo>
                  <a:cubicBezTo>
                    <a:pt x="3314487" y="2897706"/>
                    <a:pt x="3343169" y="2876954"/>
                    <a:pt x="3371764" y="2856120"/>
                  </a:cubicBezTo>
                  <a:cubicBezTo>
                    <a:pt x="3400534" y="2835285"/>
                    <a:pt x="3429216" y="2814121"/>
                    <a:pt x="3457898" y="2792628"/>
                  </a:cubicBezTo>
                  <a:lnTo>
                    <a:pt x="3632344" y="2660869"/>
                  </a:lnTo>
                  <a:cubicBezTo>
                    <a:pt x="3752043" y="2571190"/>
                    <a:pt x="3872873" y="2487687"/>
                    <a:pt x="3990915" y="2405832"/>
                  </a:cubicBezTo>
                  <a:cubicBezTo>
                    <a:pt x="4108869" y="2323976"/>
                    <a:pt x="4222378" y="2241297"/>
                    <a:pt x="4324988" y="2152196"/>
                  </a:cubicBezTo>
                  <a:cubicBezTo>
                    <a:pt x="4427598" y="2063258"/>
                    <a:pt x="4520270" y="1968474"/>
                    <a:pt x="4592106" y="1861501"/>
                  </a:cubicBezTo>
                  <a:cubicBezTo>
                    <a:pt x="4628024" y="1808057"/>
                    <a:pt x="4658712" y="1751730"/>
                    <a:pt x="4683122" y="1692521"/>
                  </a:cubicBezTo>
                  <a:cubicBezTo>
                    <a:pt x="4707706" y="1633393"/>
                    <a:pt x="4725404" y="1571467"/>
                    <a:pt x="4738568" y="1507893"/>
                  </a:cubicBezTo>
                  <a:cubicBezTo>
                    <a:pt x="4745106" y="1476106"/>
                    <a:pt x="4750338" y="1443742"/>
                    <a:pt x="4753912" y="1411050"/>
                  </a:cubicBezTo>
                  <a:cubicBezTo>
                    <a:pt x="4754958" y="1402897"/>
                    <a:pt x="4755656" y="1394662"/>
                    <a:pt x="4756440" y="1386509"/>
                  </a:cubicBezTo>
                  <a:cubicBezTo>
                    <a:pt x="4757138" y="1378274"/>
                    <a:pt x="4758010" y="1370204"/>
                    <a:pt x="4758358" y="1361475"/>
                  </a:cubicBezTo>
                  <a:lnTo>
                    <a:pt x="4761148" y="1309759"/>
                  </a:lnTo>
                  <a:cubicBezTo>
                    <a:pt x="4763676" y="1240751"/>
                    <a:pt x="4762106" y="1171659"/>
                    <a:pt x="4756354" y="1102980"/>
                  </a:cubicBezTo>
                  <a:cubicBezTo>
                    <a:pt x="4750774" y="1034218"/>
                    <a:pt x="4740050" y="966033"/>
                    <a:pt x="4725578" y="898753"/>
                  </a:cubicBezTo>
                  <a:cubicBezTo>
                    <a:pt x="4710932" y="831473"/>
                    <a:pt x="4692624" y="765100"/>
                    <a:pt x="4673358" y="699384"/>
                  </a:cubicBezTo>
                  <a:cubicBezTo>
                    <a:pt x="4634912" y="568037"/>
                    <a:pt x="4592456" y="438419"/>
                    <a:pt x="4538491" y="312754"/>
                  </a:cubicBezTo>
                  <a:cubicBezTo>
                    <a:pt x="4511464" y="250003"/>
                    <a:pt x="4481301" y="188406"/>
                    <a:pt x="4446604" y="129196"/>
                  </a:cubicBezTo>
                  <a:cubicBezTo>
                    <a:pt x="4438147" y="114291"/>
                    <a:pt x="4428819" y="99798"/>
                    <a:pt x="4419840" y="85222"/>
                  </a:cubicBezTo>
                  <a:cubicBezTo>
                    <a:pt x="4410598" y="70728"/>
                    <a:pt x="4401008" y="56482"/>
                    <a:pt x="4391680" y="42071"/>
                  </a:cubicBezTo>
                  <a:lnTo>
                    <a:pt x="4361930" y="0"/>
                  </a:lnTo>
                  <a:lnTo>
                    <a:pt x="4588871" y="0"/>
                  </a:lnTo>
                  <a:lnTo>
                    <a:pt x="4613640" y="38859"/>
                  </a:lnTo>
                  <a:cubicBezTo>
                    <a:pt x="4653306" y="102762"/>
                    <a:pt x="4690706" y="167901"/>
                    <a:pt x="4724445" y="234687"/>
                  </a:cubicBezTo>
                  <a:cubicBezTo>
                    <a:pt x="4792096" y="368257"/>
                    <a:pt x="4844230" y="508828"/>
                    <a:pt x="4876138" y="653022"/>
                  </a:cubicBezTo>
                  <a:cubicBezTo>
                    <a:pt x="4892005" y="725161"/>
                    <a:pt x="4903077" y="797874"/>
                    <a:pt x="4911707" y="870671"/>
                  </a:cubicBezTo>
                  <a:cubicBezTo>
                    <a:pt x="4920513" y="943386"/>
                    <a:pt x="4927574" y="1016019"/>
                    <a:pt x="4934810" y="1088487"/>
                  </a:cubicBezTo>
                  <a:cubicBezTo>
                    <a:pt x="4941697" y="1161036"/>
                    <a:pt x="4947799" y="1233586"/>
                    <a:pt x="4953206" y="1306301"/>
                  </a:cubicBezTo>
                  <a:lnTo>
                    <a:pt x="4956954" y="1360899"/>
                  </a:lnTo>
                  <a:cubicBezTo>
                    <a:pt x="4957651" y="1369875"/>
                    <a:pt x="4958087" y="1379510"/>
                    <a:pt x="4958610" y="1388980"/>
                  </a:cubicBezTo>
                  <a:cubicBezTo>
                    <a:pt x="4959133" y="1398450"/>
                    <a:pt x="4959656" y="1408003"/>
                    <a:pt x="4959830" y="1417555"/>
                  </a:cubicBezTo>
                  <a:cubicBezTo>
                    <a:pt x="4961138" y="1455683"/>
                    <a:pt x="4960702" y="1494140"/>
                    <a:pt x="4958174" y="1532680"/>
                  </a:cubicBezTo>
                  <a:cubicBezTo>
                    <a:pt x="4948760" y="1686920"/>
                    <a:pt x="4904908" y="1842314"/>
                    <a:pt x="4834030" y="1984861"/>
                  </a:cubicBezTo>
                  <a:cubicBezTo>
                    <a:pt x="4763328" y="2127820"/>
                    <a:pt x="4665860" y="2256121"/>
                    <a:pt x="4558106" y="2368857"/>
                  </a:cubicBezTo>
                  <a:cubicBezTo>
                    <a:pt x="4504230" y="2425432"/>
                    <a:pt x="4447650" y="2478465"/>
                    <a:pt x="4389936" y="2528945"/>
                  </a:cubicBezTo>
                  <a:cubicBezTo>
                    <a:pt x="4332223" y="2579425"/>
                    <a:pt x="4273726" y="2628011"/>
                    <a:pt x="4214618" y="2674457"/>
                  </a:cubicBezTo>
                  <a:cubicBezTo>
                    <a:pt x="4096664" y="2767759"/>
                    <a:pt x="3976094" y="2852826"/>
                    <a:pt x="3858489" y="2936658"/>
                  </a:cubicBezTo>
                  <a:lnTo>
                    <a:pt x="3768868" y="3000643"/>
                  </a:lnTo>
                  <a:cubicBezTo>
                    <a:pt x="3738530" y="3022136"/>
                    <a:pt x="3707929" y="3043794"/>
                    <a:pt x="3676806" y="3065040"/>
                  </a:cubicBezTo>
                  <a:cubicBezTo>
                    <a:pt x="3645770" y="3086369"/>
                    <a:pt x="3614386" y="3107615"/>
                    <a:pt x="3582477" y="3128614"/>
                  </a:cubicBezTo>
                  <a:cubicBezTo>
                    <a:pt x="3550483" y="3149449"/>
                    <a:pt x="3518226" y="3170118"/>
                    <a:pt x="3485185" y="3190377"/>
                  </a:cubicBezTo>
                  <a:cubicBezTo>
                    <a:pt x="3419452" y="3230975"/>
                    <a:pt x="3351625" y="3270338"/>
                    <a:pt x="3280923" y="3306325"/>
                  </a:cubicBezTo>
                  <a:cubicBezTo>
                    <a:pt x="3210307" y="3342476"/>
                    <a:pt x="3137251" y="3376074"/>
                    <a:pt x="3061230" y="3404897"/>
                  </a:cubicBezTo>
                  <a:cubicBezTo>
                    <a:pt x="2909886" y="3463366"/>
                    <a:pt x="2747295" y="3502810"/>
                    <a:pt x="2583137" y="3518292"/>
                  </a:cubicBezTo>
                  <a:cubicBezTo>
                    <a:pt x="2542075" y="3521999"/>
                    <a:pt x="2501013" y="3524798"/>
                    <a:pt x="2460038" y="3525622"/>
                  </a:cubicBezTo>
                  <a:lnTo>
                    <a:pt x="2429264" y="3526280"/>
                  </a:lnTo>
                  <a:cubicBezTo>
                    <a:pt x="2419064" y="3526363"/>
                    <a:pt x="2408777" y="3526116"/>
                    <a:pt x="2398576" y="3526116"/>
                  </a:cubicBezTo>
                  <a:lnTo>
                    <a:pt x="2367977" y="3525786"/>
                  </a:lnTo>
                  <a:lnTo>
                    <a:pt x="2338249" y="3524716"/>
                  </a:lnTo>
                  <a:cubicBezTo>
                    <a:pt x="2259089" y="3522327"/>
                    <a:pt x="2179756" y="3516399"/>
                    <a:pt x="2100770" y="3506845"/>
                  </a:cubicBezTo>
                  <a:cubicBezTo>
                    <a:pt x="2021699" y="3497787"/>
                    <a:pt x="1942801" y="3484776"/>
                    <a:pt x="1864776" y="3467483"/>
                  </a:cubicBezTo>
                  <a:cubicBezTo>
                    <a:pt x="1786836" y="3450025"/>
                    <a:pt x="1709508" y="3429355"/>
                    <a:pt x="1632964" y="3405803"/>
                  </a:cubicBezTo>
                  <a:cubicBezTo>
                    <a:pt x="1480138" y="3358288"/>
                    <a:pt x="1329055" y="3299160"/>
                    <a:pt x="1189219" y="3220352"/>
                  </a:cubicBezTo>
                  <a:cubicBezTo>
                    <a:pt x="1049296" y="3141708"/>
                    <a:pt x="924367" y="3041982"/>
                    <a:pt x="815305" y="2931634"/>
                  </a:cubicBezTo>
                  <a:cubicBezTo>
                    <a:pt x="760469" y="2876542"/>
                    <a:pt x="710603" y="2817909"/>
                    <a:pt x="663699" y="2757877"/>
                  </a:cubicBezTo>
                  <a:cubicBezTo>
                    <a:pt x="617059" y="2697597"/>
                    <a:pt x="572684" y="2636411"/>
                    <a:pt x="531274" y="2573907"/>
                  </a:cubicBezTo>
                  <a:cubicBezTo>
                    <a:pt x="520638" y="2558426"/>
                    <a:pt x="510612" y="2542697"/>
                    <a:pt x="500325" y="2527051"/>
                  </a:cubicBezTo>
                  <a:lnTo>
                    <a:pt x="470771" y="2481594"/>
                  </a:lnTo>
                  <a:cubicBezTo>
                    <a:pt x="451853" y="2452195"/>
                    <a:pt x="432238" y="2423043"/>
                    <a:pt x="412448" y="2393479"/>
                  </a:cubicBezTo>
                  <a:lnTo>
                    <a:pt x="291616" y="2213464"/>
                  </a:lnTo>
                  <a:cubicBezTo>
                    <a:pt x="251078" y="2152113"/>
                    <a:pt x="211062" y="2088951"/>
                    <a:pt x="173662" y="2023154"/>
                  </a:cubicBezTo>
                  <a:cubicBezTo>
                    <a:pt x="155005" y="1990214"/>
                    <a:pt x="136960" y="1956697"/>
                    <a:pt x="120483" y="1922276"/>
                  </a:cubicBezTo>
                  <a:cubicBezTo>
                    <a:pt x="104093" y="1887771"/>
                    <a:pt x="88837" y="1852608"/>
                    <a:pt x="75324" y="1816703"/>
                  </a:cubicBezTo>
                  <a:cubicBezTo>
                    <a:pt x="62072" y="1780717"/>
                    <a:pt x="50303" y="1744235"/>
                    <a:pt x="40713" y="1707179"/>
                  </a:cubicBezTo>
                  <a:cubicBezTo>
                    <a:pt x="36180" y="1688650"/>
                    <a:pt x="31560" y="1670039"/>
                    <a:pt x="27811" y="1651346"/>
                  </a:cubicBezTo>
                  <a:lnTo>
                    <a:pt x="22144" y="1623346"/>
                  </a:lnTo>
                  <a:lnTo>
                    <a:pt x="17436" y="1595265"/>
                  </a:lnTo>
                  <a:cubicBezTo>
                    <a:pt x="5144" y="1520328"/>
                    <a:pt x="0" y="1444978"/>
                    <a:pt x="0" y="1370286"/>
                  </a:cubicBezTo>
                  <a:cubicBezTo>
                    <a:pt x="349" y="1223293"/>
                    <a:pt x="16652" y="1076299"/>
                    <a:pt x="48385" y="931939"/>
                  </a:cubicBezTo>
                  <a:cubicBezTo>
                    <a:pt x="80032" y="787663"/>
                    <a:pt x="128504" y="646187"/>
                    <a:pt x="193801" y="511957"/>
                  </a:cubicBezTo>
                  <a:cubicBezTo>
                    <a:pt x="259404" y="377727"/>
                    <a:pt x="339740" y="250559"/>
                    <a:pt x="431660" y="13137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EB03BE98-6C07-41CD-ACA9-5244A3DA10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213739 w 4934374"/>
                <a:gd name="connsiteY1" fmla="*/ 0 h 3484134"/>
                <a:gd name="connsiteX2" fmla="*/ 1150162 w 4934374"/>
                <a:gd name="connsiteY2" fmla="*/ 47028 h 3484134"/>
                <a:gd name="connsiteX3" fmla="*/ 626038 w 4934374"/>
                <a:gd name="connsiteY3" fmla="*/ 660944 h 3484134"/>
                <a:gd name="connsiteX4" fmla="*/ 435986 w 4934374"/>
                <a:gd name="connsiteY4" fmla="*/ 1375409 h 3484134"/>
                <a:gd name="connsiteX5" fmla="*/ 750530 w 4934374"/>
                <a:gd name="connsiteY5" fmla="*/ 2038817 h 3484134"/>
                <a:gd name="connsiteX6" fmla="*/ 909024 w 4934374"/>
                <a:gd name="connsiteY6" fmla="*/ 2249384 h 3484134"/>
                <a:gd name="connsiteX7" fmla="*/ 2396223 w 4934374"/>
                <a:gd name="connsiteY7" fmla="*/ 3072468 h 3484134"/>
                <a:gd name="connsiteX8" fmla="*/ 3525201 w 4934374"/>
                <a:gd name="connsiteY8" fmla="*/ 2566101 h 3484134"/>
                <a:gd name="connsiteX9" fmla="*/ 3662596 w 4934374"/>
                <a:gd name="connsiteY9" fmla="*/ 2465552 h 3484134"/>
                <a:gd name="connsiteX10" fmla="*/ 4287500 w 4934374"/>
                <a:gd name="connsiteY10" fmla="*/ 1939915 h 3484134"/>
                <a:gd name="connsiteX11" fmla="*/ 4498563 w 4934374"/>
                <a:gd name="connsiteY11" fmla="*/ 1375409 h 3484134"/>
                <a:gd name="connsiteX12" fmla="*/ 4132831 w 4934374"/>
                <a:gd name="connsiteY12" fmla="*/ 134540 h 3484134"/>
                <a:gd name="connsiteX13" fmla="*/ 4025590 w 4934374"/>
                <a:gd name="connsiteY13" fmla="*/ 0 h 3484134"/>
                <a:gd name="connsiteX14" fmla="*/ 4555675 w 4934374"/>
                <a:gd name="connsiteY14" fmla="*/ 0 h 3484134"/>
                <a:gd name="connsiteX15" fmla="*/ 4605933 w 4934374"/>
                <a:gd name="connsiteY15" fmla="*/ 77740 h 3484134"/>
                <a:gd name="connsiteX16" fmla="*/ 4934374 w 4934374"/>
                <a:gd name="connsiteY16" fmla="*/ 1375327 h 3484134"/>
                <a:gd name="connsiteX17" fmla="*/ 3793540 w 4934374"/>
                <a:gd name="connsiteY17" fmla="*/ 2890475 h 3484134"/>
                <a:gd name="connsiteX18" fmla="*/ 2396135 w 4934374"/>
                <a:gd name="connsiteY18" fmla="*/ 3484134 h 3484134"/>
                <a:gd name="connsiteX19" fmla="*/ 548273 w 4934374"/>
                <a:gd name="connsiteY19" fmla="*/ 2480458 h 3484134"/>
                <a:gd name="connsiteX20" fmla="*/ 0 w 4934374"/>
                <a:gd name="connsiteY20" fmla="*/ 1375327 h 3484134"/>
                <a:gd name="connsiteX21" fmla="*/ 512166 w 4934374"/>
                <a:gd name="connsiteY21"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34374" h="3484134">
                  <a:moveTo>
                    <a:pt x="585303" y="0"/>
                  </a:moveTo>
                  <a:lnTo>
                    <a:pt x="1213739" y="0"/>
                  </a:lnTo>
                  <a:lnTo>
                    <a:pt x="1150162" y="47028"/>
                  </a:lnTo>
                  <a:cubicBezTo>
                    <a:pt x="925762" y="228608"/>
                    <a:pt x="749397" y="435224"/>
                    <a:pt x="626038" y="660944"/>
                  </a:cubicBezTo>
                  <a:cubicBezTo>
                    <a:pt x="499976" y="891687"/>
                    <a:pt x="435986" y="1132066"/>
                    <a:pt x="435986" y="1375409"/>
                  </a:cubicBezTo>
                  <a:cubicBezTo>
                    <a:pt x="435986" y="1620481"/>
                    <a:pt x="538074" y="1763604"/>
                    <a:pt x="750530" y="2038817"/>
                  </a:cubicBezTo>
                  <a:cubicBezTo>
                    <a:pt x="801792" y="2105190"/>
                    <a:pt x="854797" y="2173870"/>
                    <a:pt x="909024" y="2249384"/>
                  </a:cubicBezTo>
                  <a:cubicBezTo>
                    <a:pt x="1323389" y="2826326"/>
                    <a:pt x="1768180" y="3072468"/>
                    <a:pt x="2396223" y="3072468"/>
                  </a:cubicBezTo>
                  <a:cubicBezTo>
                    <a:pt x="2808409" y="3072468"/>
                    <a:pt x="3110835" y="2871947"/>
                    <a:pt x="3525201" y="2566101"/>
                  </a:cubicBezTo>
                  <a:cubicBezTo>
                    <a:pt x="3571493" y="2531926"/>
                    <a:pt x="3617786" y="2498162"/>
                    <a:pt x="3662596" y="2465552"/>
                  </a:cubicBezTo>
                  <a:cubicBezTo>
                    <a:pt x="3905479" y="2288583"/>
                    <a:pt x="4134849" y="2121414"/>
                    <a:pt x="4287500" y="1939915"/>
                  </a:cubicBezTo>
                  <a:cubicBezTo>
                    <a:pt x="4433440" y="1766404"/>
                    <a:pt x="4498563" y="1592317"/>
                    <a:pt x="4498563" y="1375409"/>
                  </a:cubicBezTo>
                  <a:cubicBezTo>
                    <a:pt x="4498563" y="899696"/>
                    <a:pt x="4369741" y="465973"/>
                    <a:pt x="4132831" y="134540"/>
                  </a:cubicBezTo>
                  <a:lnTo>
                    <a:pt x="4025590"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13CCE92-2C5E-48BC-9713-FBEEDBAE6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354934 w 4934374"/>
                <a:gd name="connsiteY1" fmla="*/ 0 h 3484134"/>
                <a:gd name="connsiteX2" fmla="*/ 1206830 w 4934374"/>
                <a:gd name="connsiteY2" fmla="*/ 109531 h 3484134"/>
                <a:gd name="connsiteX3" fmla="*/ 703453 w 4934374"/>
                <a:gd name="connsiteY3" fmla="*/ 698660 h 3484134"/>
                <a:gd name="connsiteX4" fmla="*/ 523079 w 4934374"/>
                <a:gd name="connsiteY4" fmla="*/ 1375409 h 3484134"/>
                <a:gd name="connsiteX5" fmla="*/ 820885 w 4934374"/>
                <a:gd name="connsiteY5" fmla="*/ 1990313 h 3484134"/>
                <a:gd name="connsiteX6" fmla="*/ 981122 w 4934374"/>
                <a:gd name="connsiteY6" fmla="*/ 2203186 h 3484134"/>
                <a:gd name="connsiteX7" fmla="*/ 1592426 w 4934374"/>
                <a:gd name="connsiteY7" fmla="*/ 2792645 h 3484134"/>
                <a:gd name="connsiteX8" fmla="*/ 2396135 w 4934374"/>
                <a:gd name="connsiteY8" fmla="*/ 2990119 h 3484134"/>
                <a:gd name="connsiteX9" fmla="*/ 2913112 w 4934374"/>
                <a:gd name="connsiteY9" fmla="*/ 2864371 h 3484134"/>
                <a:gd name="connsiteX10" fmla="*/ 3471411 w 4934374"/>
                <a:gd name="connsiteY10" fmla="*/ 2501292 h 3484134"/>
                <a:gd name="connsiteX11" fmla="*/ 3609242 w 4934374"/>
                <a:gd name="connsiteY11" fmla="*/ 2400414 h 3484134"/>
                <a:gd name="connsiteX12" fmla="*/ 4219151 w 4934374"/>
                <a:gd name="connsiteY12" fmla="*/ 1888693 h 3484134"/>
                <a:gd name="connsiteX13" fmla="*/ 4411296 w 4934374"/>
                <a:gd name="connsiteY13" fmla="*/ 1375409 h 3484134"/>
                <a:gd name="connsiteX14" fmla="*/ 3957874 w 4934374"/>
                <a:gd name="connsiteY14" fmla="*/ 51887 h 3484134"/>
                <a:gd name="connsiteX15" fmla="*/ 3906637 w 4934374"/>
                <a:gd name="connsiteY15" fmla="*/ 0 h 3484134"/>
                <a:gd name="connsiteX16" fmla="*/ 4555675 w 4934374"/>
                <a:gd name="connsiteY16" fmla="*/ 0 h 3484134"/>
                <a:gd name="connsiteX17" fmla="*/ 4605933 w 4934374"/>
                <a:gd name="connsiteY17" fmla="*/ 77740 h 3484134"/>
                <a:gd name="connsiteX18" fmla="*/ 4934374 w 4934374"/>
                <a:gd name="connsiteY18" fmla="*/ 1375327 h 3484134"/>
                <a:gd name="connsiteX19" fmla="*/ 3793540 w 4934374"/>
                <a:gd name="connsiteY19" fmla="*/ 2890475 h 3484134"/>
                <a:gd name="connsiteX20" fmla="*/ 2396135 w 4934374"/>
                <a:gd name="connsiteY20" fmla="*/ 3484134 h 3484134"/>
                <a:gd name="connsiteX21" fmla="*/ 548273 w 4934374"/>
                <a:gd name="connsiteY21" fmla="*/ 2480458 h 3484134"/>
                <a:gd name="connsiteX22" fmla="*/ 0 w 4934374"/>
                <a:gd name="connsiteY22" fmla="*/ 1375327 h 3484134"/>
                <a:gd name="connsiteX23" fmla="*/ 512166 w 4934374"/>
                <a:gd name="connsiteY23"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34374" h="3484134">
                  <a:moveTo>
                    <a:pt x="585303" y="0"/>
                  </a:moveTo>
                  <a:lnTo>
                    <a:pt x="1354934" y="0"/>
                  </a:lnTo>
                  <a:lnTo>
                    <a:pt x="1206830" y="109531"/>
                  </a:lnTo>
                  <a:cubicBezTo>
                    <a:pt x="994024" y="281725"/>
                    <a:pt x="820013" y="485457"/>
                    <a:pt x="703453" y="698660"/>
                  </a:cubicBezTo>
                  <a:cubicBezTo>
                    <a:pt x="583756" y="917627"/>
                    <a:pt x="523079" y="1145324"/>
                    <a:pt x="523079" y="1375409"/>
                  </a:cubicBezTo>
                  <a:cubicBezTo>
                    <a:pt x="523079" y="1595282"/>
                    <a:pt x="614356" y="1722842"/>
                    <a:pt x="820885" y="1990313"/>
                  </a:cubicBezTo>
                  <a:cubicBezTo>
                    <a:pt x="872582" y="2057263"/>
                    <a:pt x="926023" y="2126519"/>
                    <a:pt x="981122" y="2203186"/>
                  </a:cubicBezTo>
                  <a:cubicBezTo>
                    <a:pt x="1175968" y="2474445"/>
                    <a:pt x="1375871" y="2667309"/>
                    <a:pt x="1592426" y="2792645"/>
                  </a:cubicBezTo>
                  <a:cubicBezTo>
                    <a:pt x="1821970" y="2925557"/>
                    <a:pt x="2084904" y="2990119"/>
                    <a:pt x="2396135" y="2990119"/>
                  </a:cubicBezTo>
                  <a:cubicBezTo>
                    <a:pt x="2572762" y="2990119"/>
                    <a:pt x="2737009" y="2950179"/>
                    <a:pt x="2913112" y="2864371"/>
                  </a:cubicBezTo>
                  <a:cubicBezTo>
                    <a:pt x="3093922" y="2776257"/>
                    <a:pt x="3272903" y="2647792"/>
                    <a:pt x="3471411" y="2501292"/>
                  </a:cubicBezTo>
                  <a:cubicBezTo>
                    <a:pt x="3517964" y="2466952"/>
                    <a:pt x="3564344" y="2433106"/>
                    <a:pt x="3609242" y="2400414"/>
                  </a:cubicBezTo>
                  <a:cubicBezTo>
                    <a:pt x="3847766" y="2226574"/>
                    <a:pt x="4073038" y="2062368"/>
                    <a:pt x="4219151" y="1888693"/>
                  </a:cubicBezTo>
                  <a:cubicBezTo>
                    <a:pt x="4353844" y="1728606"/>
                    <a:pt x="4411296" y="1575106"/>
                    <a:pt x="4411296" y="1375409"/>
                  </a:cubicBezTo>
                  <a:cubicBezTo>
                    <a:pt x="4411296" y="851089"/>
                    <a:pt x="4250274" y="381038"/>
                    <a:pt x="3957874" y="51887"/>
                  </a:cubicBezTo>
                  <a:lnTo>
                    <a:pt x="3906637"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el 1">
            <a:extLst>
              <a:ext uri="{FF2B5EF4-FFF2-40B4-BE49-F238E27FC236}">
                <a16:creationId xmlns:a16="http://schemas.microsoft.com/office/drawing/2014/main" id="{748A475C-EC7F-1BA3-96B2-2A7054E06C28}"/>
              </a:ext>
            </a:extLst>
          </p:cNvPr>
          <p:cNvSpPr>
            <a:spLocks noGrp="1"/>
          </p:cNvSpPr>
          <p:nvPr>
            <p:ph type="title"/>
          </p:nvPr>
        </p:nvSpPr>
        <p:spPr>
          <a:xfrm>
            <a:off x="457200" y="802955"/>
            <a:ext cx="5492496" cy="2023372"/>
          </a:xfrm>
        </p:spPr>
        <p:txBody>
          <a:bodyPr anchor="b">
            <a:normAutofit/>
          </a:bodyPr>
          <a:lstStyle/>
          <a:p>
            <a:r>
              <a:rPr lang="nl-BE" sz="3600" b="1" dirty="0">
                <a:solidFill>
                  <a:schemeClr val="tx2"/>
                </a:solidFill>
              </a:rPr>
              <a:t>Vijffasenmodel: </a:t>
            </a:r>
            <a:r>
              <a:rPr lang="nl-BE" sz="3600" b="1" dirty="0">
                <a:solidFill>
                  <a:srgbClr val="C00000"/>
                </a:solidFill>
              </a:rPr>
              <a:t>stap 4</a:t>
            </a:r>
            <a:r>
              <a:rPr lang="nl-BE" sz="3600" b="1" dirty="0">
                <a:solidFill>
                  <a:schemeClr val="tx2"/>
                </a:solidFill>
              </a:rPr>
              <a:t>: expertenwerk</a:t>
            </a:r>
            <a:br>
              <a:rPr lang="nl-BE" sz="3600" b="1" dirty="0">
                <a:solidFill>
                  <a:schemeClr val="tx2"/>
                </a:solidFill>
              </a:rPr>
            </a:br>
            <a:r>
              <a:rPr lang="nl-BE" sz="3600" b="1" dirty="0">
                <a:solidFill>
                  <a:schemeClr val="tx2"/>
                </a:solidFill>
              </a:rPr>
              <a:t>	= verdieping</a:t>
            </a:r>
          </a:p>
        </p:txBody>
      </p:sp>
      <p:pic>
        <p:nvPicPr>
          <p:cNvPr id="4" name="Afbeelding 3">
            <a:extLst>
              <a:ext uri="{FF2B5EF4-FFF2-40B4-BE49-F238E27FC236}">
                <a16:creationId xmlns:a16="http://schemas.microsoft.com/office/drawing/2014/main" id="{44245C07-1FD9-3E76-4B85-05F0AD1379FB}"/>
              </a:ext>
            </a:extLst>
          </p:cNvPr>
          <p:cNvPicPr>
            <a:picLocks noChangeAspect="1"/>
          </p:cNvPicPr>
          <p:nvPr/>
        </p:nvPicPr>
        <p:blipFill>
          <a:blip r:embed="rId2"/>
          <a:stretch>
            <a:fillRect/>
          </a:stretch>
        </p:blipFill>
        <p:spPr>
          <a:xfrm>
            <a:off x="6198853" y="388036"/>
            <a:ext cx="2629372" cy="1484611"/>
          </a:xfrm>
          <a:prstGeom prst="rect">
            <a:avLst/>
          </a:prstGeom>
        </p:spPr>
      </p:pic>
      <p:sp>
        <p:nvSpPr>
          <p:cNvPr id="3" name="Tijdelijke aanduiding voor inhoud 2">
            <a:extLst>
              <a:ext uri="{FF2B5EF4-FFF2-40B4-BE49-F238E27FC236}">
                <a16:creationId xmlns:a16="http://schemas.microsoft.com/office/drawing/2014/main" id="{6B9E774E-3642-9C7E-5F3D-B76F2F5B647F}"/>
              </a:ext>
            </a:extLst>
          </p:cNvPr>
          <p:cNvSpPr>
            <a:spLocks noGrp="1"/>
          </p:cNvSpPr>
          <p:nvPr>
            <p:ph idx="1"/>
          </p:nvPr>
        </p:nvSpPr>
        <p:spPr>
          <a:xfrm>
            <a:off x="804672" y="2421682"/>
            <a:ext cx="4553909" cy="3639289"/>
          </a:xfrm>
        </p:spPr>
        <p:txBody>
          <a:bodyPr anchor="ctr">
            <a:normAutofit/>
          </a:bodyPr>
          <a:lstStyle/>
          <a:p>
            <a:r>
              <a:rPr lang="nl-BE" sz="2400" dirty="0">
                <a:solidFill>
                  <a:schemeClr val="tx2"/>
                </a:solidFill>
              </a:rPr>
              <a:t>Abrams/ Boonstra</a:t>
            </a:r>
          </a:p>
          <a:p>
            <a:r>
              <a:rPr lang="nl-BE" sz="2400" dirty="0">
                <a:solidFill>
                  <a:schemeClr val="tx2"/>
                </a:solidFill>
              </a:rPr>
              <a:t> in groepjes </a:t>
            </a:r>
          </a:p>
        </p:txBody>
      </p:sp>
      <p:pic>
        <p:nvPicPr>
          <p:cNvPr id="5" name="Afbeelding 4">
            <a:extLst>
              <a:ext uri="{FF2B5EF4-FFF2-40B4-BE49-F238E27FC236}">
                <a16:creationId xmlns:a16="http://schemas.microsoft.com/office/drawing/2014/main" id="{3AB1185B-D205-21B3-071B-24B1582B474A}"/>
              </a:ext>
            </a:extLst>
          </p:cNvPr>
          <p:cNvPicPr>
            <a:picLocks noChangeAspect="1"/>
          </p:cNvPicPr>
          <p:nvPr/>
        </p:nvPicPr>
        <p:blipFill>
          <a:blip r:embed="rId3"/>
          <a:stretch>
            <a:fillRect/>
          </a:stretch>
        </p:blipFill>
        <p:spPr>
          <a:xfrm>
            <a:off x="9211074" y="3863170"/>
            <a:ext cx="2841667" cy="1996361"/>
          </a:xfrm>
          <a:prstGeom prst="rect">
            <a:avLst/>
          </a:prstGeom>
        </p:spPr>
      </p:pic>
    </p:spTree>
    <p:extLst>
      <p:ext uri="{BB962C8B-B14F-4D97-AF65-F5344CB8AC3E}">
        <p14:creationId xmlns:p14="http://schemas.microsoft.com/office/powerpoint/2010/main" val="1386700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A0FE6F-EAB9-063D-F7CD-2E51560A3BA0}"/>
              </a:ext>
            </a:extLst>
          </p:cNvPr>
          <p:cNvSpPr>
            <a:spLocks noGrp="1"/>
          </p:cNvSpPr>
          <p:nvPr>
            <p:ph type="title"/>
          </p:nvPr>
        </p:nvSpPr>
        <p:spPr/>
        <p:txBody>
          <a:bodyPr/>
          <a:lstStyle/>
          <a:p>
            <a:pPr algn="ctr"/>
            <a:r>
              <a:rPr lang="nl-BE">
                <a:solidFill>
                  <a:srgbClr val="C00000"/>
                </a:solidFill>
              </a:rPr>
              <a:t>Indeling in groepjes?</a:t>
            </a:r>
            <a:endParaRPr lang="nl-BE" dirty="0">
              <a:solidFill>
                <a:srgbClr val="C00000"/>
              </a:solidFill>
            </a:endParaRPr>
          </a:p>
        </p:txBody>
      </p:sp>
      <p:graphicFrame>
        <p:nvGraphicFramePr>
          <p:cNvPr id="5" name="Tijdelijke aanduiding voor inhoud 2">
            <a:extLst>
              <a:ext uri="{FF2B5EF4-FFF2-40B4-BE49-F238E27FC236}">
                <a16:creationId xmlns:a16="http://schemas.microsoft.com/office/drawing/2014/main" id="{B7853433-ACC2-F8F1-B717-E94119CE9391}"/>
              </a:ext>
            </a:extLst>
          </p:cNvPr>
          <p:cNvGraphicFramePr>
            <a:graphicFrameLocks noGrp="1"/>
          </p:cNvGraphicFramePr>
          <p:nvPr>
            <p:ph idx="1"/>
            <p:extLst>
              <p:ext uri="{D42A27DB-BD31-4B8C-83A1-F6EECF244321}">
                <p14:modId xmlns:p14="http://schemas.microsoft.com/office/powerpoint/2010/main" val="43578285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0584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F1C0EDC-7BF2-9529-148C-611F25E4BB92}"/>
              </a:ext>
            </a:extLst>
          </p:cNvPr>
          <p:cNvSpPr>
            <a:spLocks noGrp="1"/>
          </p:cNvSpPr>
          <p:nvPr>
            <p:ph type="title"/>
          </p:nvPr>
        </p:nvSpPr>
        <p:spPr>
          <a:xfrm>
            <a:off x="761800" y="762001"/>
            <a:ext cx="5334197" cy="1708242"/>
          </a:xfrm>
        </p:spPr>
        <p:txBody>
          <a:bodyPr anchor="ctr">
            <a:normAutofit/>
          </a:bodyPr>
          <a:lstStyle/>
          <a:p>
            <a:r>
              <a:rPr lang="nl-BE" sz="4000"/>
              <a:t>Voorbeelden van verdieping</a:t>
            </a:r>
          </a:p>
        </p:txBody>
      </p:sp>
      <p:sp>
        <p:nvSpPr>
          <p:cNvPr id="3" name="Tijdelijke aanduiding voor inhoud 2">
            <a:extLst>
              <a:ext uri="{FF2B5EF4-FFF2-40B4-BE49-F238E27FC236}">
                <a16:creationId xmlns:a16="http://schemas.microsoft.com/office/drawing/2014/main" id="{914BE3AD-A61C-63B5-7739-CEF38A48E71A}"/>
              </a:ext>
            </a:extLst>
          </p:cNvPr>
          <p:cNvSpPr>
            <a:spLocks noGrp="1"/>
          </p:cNvSpPr>
          <p:nvPr>
            <p:ph idx="1"/>
          </p:nvPr>
        </p:nvSpPr>
        <p:spPr>
          <a:xfrm>
            <a:off x="761800" y="2470244"/>
            <a:ext cx="5334197" cy="3769835"/>
          </a:xfrm>
        </p:spPr>
        <p:txBody>
          <a:bodyPr anchor="ctr">
            <a:normAutofit/>
          </a:bodyPr>
          <a:lstStyle/>
          <a:p>
            <a:r>
              <a:rPr lang="nl-BE" sz="1400" dirty="0"/>
              <a:t>Wat zijn de kenmerken van een kort  verhaal/ short story? Beantwoordt deze tekst aan de kenmerken van een kort verhaal? = deductie</a:t>
            </a:r>
          </a:p>
          <a:p>
            <a:r>
              <a:rPr lang="nl-BE" sz="1400" dirty="0"/>
              <a:t>Probeer aan de hand van het verhaal de kenmerken van een kortverhaal te formuleren = inductie</a:t>
            </a:r>
          </a:p>
          <a:p>
            <a:r>
              <a:rPr lang="nl-BE" sz="1400" dirty="0"/>
              <a:t>Zoek recensies op over de bundel </a:t>
            </a:r>
            <a:r>
              <a:rPr lang="nl-BE" sz="1400" i="1" dirty="0"/>
              <a:t>Halleluja</a:t>
            </a:r>
            <a:r>
              <a:rPr lang="nl-BE" sz="1400" dirty="0"/>
              <a:t>. Noteer de positieve en de negatieve aspecten van beordeling en groepeer ze volgens </a:t>
            </a:r>
            <a:r>
              <a:rPr lang="nl-BE" sz="1400" dirty="0">
                <a:solidFill>
                  <a:srgbClr val="C00000"/>
                </a:solidFill>
              </a:rPr>
              <a:t>de evaluatiecriteria van Mooij</a:t>
            </a:r>
            <a:r>
              <a:rPr lang="nl-BE" sz="1400" dirty="0"/>
              <a:t>. Voeg  2 positieve en 2 negatieve argumenten aan jouw eigen visie toe (op basis van de tekst).</a:t>
            </a:r>
          </a:p>
          <a:p>
            <a:r>
              <a:rPr lang="nl-BE" sz="1400" dirty="0"/>
              <a:t>Vergelijk het korte verhaal met </a:t>
            </a:r>
            <a:r>
              <a:rPr lang="nl-BE" sz="1400" dirty="0">
                <a:solidFill>
                  <a:srgbClr val="FF0000"/>
                </a:solidFill>
              </a:rPr>
              <a:t>een zakelijke tekst. &gt;&gt;&gt;&gt;&gt;&gt;</a:t>
            </a:r>
          </a:p>
          <a:p>
            <a:r>
              <a:rPr lang="nl-BE" sz="1400" dirty="0"/>
              <a:t>…</a:t>
            </a:r>
          </a:p>
          <a:p>
            <a:endParaRPr lang="nl-BE" sz="1400" dirty="0"/>
          </a:p>
          <a:p>
            <a:r>
              <a:rPr lang="nl-BE" sz="1400" dirty="0"/>
              <a:t>In groepjes werken + rapporteren aan de klas + peerevaluatie</a:t>
            </a:r>
          </a:p>
          <a:p>
            <a:pPr marL="0" indent="0">
              <a:buNone/>
            </a:pPr>
            <a:endParaRPr lang="nl-BE" sz="1400" dirty="0"/>
          </a:p>
        </p:txBody>
      </p:sp>
      <p:pic>
        <p:nvPicPr>
          <p:cNvPr id="5" name="Picture 4" descr="Open boek">
            <a:extLst>
              <a:ext uri="{FF2B5EF4-FFF2-40B4-BE49-F238E27FC236}">
                <a16:creationId xmlns:a16="http://schemas.microsoft.com/office/drawing/2014/main" id="{F291E6C4-3718-FB59-D7C2-DCA13E48A82B}"/>
              </a:ext>
            </a:extLst>
          </p:cNvPr>
          <p:cNvPicPr>
            <a:picLocks noChangeAspect="1"/>
          </p:cNvPicPr>
          <p:nvPr/>
        </p:nvPicPr>
        <p:blipFill>
          <a:blip r:embed="rId2"/>
          <a:srcRect l="23239" r="24925"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1437198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1F40AF-63A8-7FDC-0DED-74C3F3E962F8}"/>
              </a:ext>
            </a:extLst>
          </p:cNvPr>
          <p:cNvSpPr>
            <a:spLocks noGrp="1"/>
          </p:cNvSpPr>
          <p:nvPr>
            <p:ph type="title"/>
          </p:nvPr>
        </p:nvSpPr>
        <p:spPr>
          <a:xfrm>
            <a:off x="761997" y="298132"/>
            <a:ext cx="10515600" cy="1325563"/>
          </a:xfrm>
        </p:spPr>
        <p:txBody>
          <a:bodyPr/>
          <a:lstStyle/>
          <a:p>
            <a:r>
              <a:rPr lang="nl-BE" dirty="0">
                <a:solidFill>
                  <a:srgbClr val="C00000"/>
                </a:solidFill>
              </a:rPr>
              <a:t>Kort verhaal met een zakelijke tekst vergelijken</a:t>
            </a:r>
          </a:p>
        </p:txBody>
      </p:sp>
      <p:graphicFrame>
        <p:nvGraphicFramePr>
          <p:cNvPr id="4" name="Tijdelijke aanduiding voor inhoud 3">
            <a:extLst>
              <a:ext uri="{FF2B5EF4-FFF2-40B4-BE49-F238E27FC236}">
                <a16:creationId xmlns:a16="http://schemas.microsoft.com/office/drawing/2014/main" id="{3F07CF47-8D77-5C4B-46B1-2C010925CED8}"/>
              </a:ext>
            </a:extLst>
          </p:cNvPr>
          <p:cNvGraphicFramePr>
            <a:graphicFrameLocks noGrp="1"/>
          </p:cNvGraphicFramePr>
          <p:nvPr>
            <p:ph idx="1"/>
            <p:extLst>
              <p:ext uri="{D42A27DB-BD31-4B8C-83A1-F6EECF244321}">
                <p14:modId xmlns:p14="http://schemas.microsoft.com/office/powerpoint/2010/main" val="1908160994"/>
              </p:ext>
            </p:extLst>
          </p:nvPr>
        </p:nvGraphicFramePr>
        <p:xfrm>
          <a:off x="838200" y="1825625"/>
          <a:ext cx="10515597" cy="3408680"/>
        </p:xfrm>
        <a:graphic>
          <a:graphicData uri="http://schemas.openxmlformats.org/drawingml/2006/table">
            <a:tbl>
              <a:tblPr firstRow="1" bandRow="1">
                <a:tableStyleId>{5C22544A-7EE6-4342-B048-85BDC9FD1C3A}</a:tableStyleId>
              </a:tblPr>
              <a:tblGrid>
                <a:gridCol w="2944091">
                  <a:extLst>
                    <a:ext uri="{9D8B030D-6E8A-4147-A177-3AD203B41FA5}">
                      <a16:colId xmlns:a16="http://schemas.microsoft.com/office/drawing/2014/main" val="3741329800"/>
                    </a:ext>
                  </a:extLst>
                </a:gridCol>
                <a:gridCol w="4066307">
                  <a:extLst>
                    <a:ext uri="{9D8B030D-6E8A-4147-A177-3AD203B41FA5}">
                      <a16:colId xmlns:a16="http://schemas.microsoft.com/office/drawing/2014/main" val="3227536593"/>
                    </a:ext>
                  </a:extLst>
                </a:gridCol>
                <a:gridCol w="3505199">
                  <a:extLst>
                    <a:ext uri="{9D8B030D-6E8A-4147-A177-3AD203B41FA5}">
                      <a16:colId xmlns:a16="http://schemas.microsoft.com/office/drawing/2014/main" val="1060877171"/>
                    </a:ext>
                  </a:extLst>
                </a:gridCol>
              </a:tblGrid>
              <a:tr h="370840">
                <a:tc>
                  <a:txBody>
                    <a:bodyPr/>
                    <a:lstStyle/>
                    <a:p>
                      <a:pPr algn="ctr"/>
                      <a:r>
                        <a:rPr lang="nl-BE" dirty="0">
                          <a:solidFill>
                            <a:srgbClr val="FFFF00"/>
                          </a:solidFill>
                        </a:rPr>
                        <a:t>criterium</a:t>
                      </a:r>
                    </a:p>
                  </a:txBody>
                  <a:tcPr/>
                </a:tc>
                <a:tc>
                  <a:txBody>
                    <a:bodyPr/>
                    <a:lstStyle/>
                    <a:p>
                      <a:pPr algn="ctr"/>
                      <a:r>
                        <a:rPr lang="nl-BE" dirty="0">
                          <a:solidFill>
                            <a:srgbClr val="FFFF00"/>
                          </a:solidFill>
                        </a:rPr>
                        <a:t>kort verhaal</a:t>
                      </a:r>
                    </a:p>
                  </a:txBody>
                  <a:tcPr/>
                </a:tc>
                <a:tc>
                  <a:txBody>
                    <a:bodyPr/>
                    <a:lstStyle/>
                    <a:p>
                      <a:pPr algn="ctr"/>
                      <a:r>
                        <a:rPr lang="nl-BE" dirty="0">
                          <a:solidFill>
                            <a:srgbClr val="FFFF00"/>
                          </a:solidFill>
                        </a:rPr>
                        <a:t>artikel</a:t>
                      </a:r>
                    </a:p>
                  </a:txBody>
                  <a:tcPr/>
                </a:tc>
                <a:extLst>
                  <a:ext uri="{0D108BD9-81ED-4DB2-BD59-A6C34878D82A}">
                    <a16:rowId xmlns:a16="http://schemas.microsoft.com/office/drawing/2014/main" val="2907321227"/>
                  </a:ext>
                </a:extLst>
              </a:tr>
              <a:tr h="370840">
                <a:tc>
                  <a:txBody>
                    <a:bodyPr/>
                    <a:lstStyle/>
                    <a:p>
                      <a:r>
                        <a:rPr lang="nl-BE" dirty="0">
                          <a:solidFill>
                            <a:srgbClr val="C00000"/>
                          </a:solidFill>
                        </a:rPr>
                        <a:t>tekstsoort</a:t>
                      </a:r>
                    </a:p>
                  </a:txBody>
                  <a:tcPr/>
                </a:tc>
                <a:tc>
                  <a:txBody>
                    <a:bodyPr/>
                    <a:lstStyle/>
                    <a:p>
                      <a:r>
                        <a:rPr lang="nl-BE" dirty="0"/>
                        <a:t>narratief/artistiek literair</a:t>
                      </a:r>
                    </a:p>
                  </a:txBody>
                  <a:tcPr/>
                </a:tc>
                <a:tc>
                  <a:txBody>
                    <a:bodyPr/>
                    <a:lstStyle/>
                    <a:p>
                      <a:endParaRPr lang="nl-BE"/>
                    </a:p>
                  </a:txBody>
                  <a:tcPr/>
                </a:tc>
                <a:extLst>
                  <a:ext uri="{0D108BD9-81ED-4DB2-BD59-A6C34878D82A}">
                    <a16:rowId xmlns:a16="http://schemas.microsoft.com/office/drawing/2014/main" val="2480036380"/>
                  </a:ext>
                </a:extLst>
              </a:tr>
              <a:tr h="370840">
                <a:tc>
                  <a:txBody>
                    <a:bodyPr/>
                    <a:lstStyle/>
                    <a:p>
                      <a:r>
                        <a:rPr lang="nl-BE" dirty="0">
                          <a:solidFill>
                            <a:srgbClr val="C00000"/>
                          </a:solidFill>
                        </a:rPr>
                        <a:t>titel</a:t>
                      </a:r>
                    </a:p>
                  </a:txBody>
                  <a:tcPr/>
                </a:tc>
                <a:tc>
                  <a:txBody>
                    <a:bodyPr/>
                    <a:lstStyle/>
                    <a:p>
                      <a:r>
                        <a:rPr lang="nl-BE" dirty="0"/>
                        <a:t>vaag, meerduidig</a:t>
                      </a:r>
                    </a:p>
                  </a:txBody>
                  <a:tcPr/>
                </a:tc>
                <a:tc>
                  <a:txBody>
                    <a:bodyPr/>
                    <a:lstStyle/>
                    <a:p>
                      <a:endParaRPr lang="nl-BE"/>
                    </a:p>
                  </a:txBody>
                  <a:tcPr/>
                </a:tc>
                <a:extLst>
                  <a:ext uri="{0D108BD9-81ED-4DB2-BD59-A6C34878D82A}">
                    <a16:rowId xmlns:a16="http://schemas.microsoft.com/office/drawing/2014/main" val="22780965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solidFill>
                            <a:srgbClr val="C00000"/>
                          </a:solidFill>
                        </a:rPr>
                        <a:t>betrokkenheid van de auteur</a:t>
                      </a:r>
                    </a:p>
                    <a:p>
                      <a:endParaRPr lang="nl-BE" dirty="0">
                        <a:solidFill>
                          <a:srgbClr val="C00000"/>
                        </a:solidFill>
                      </a:endParaRPr>
                    </a:p>
                  </a:txBody>
                  <a:tcPr/>
                </a:tc>
                <a:tc>
                  <a:txBody>
                    <a:bodyPr/>
                    <a:lstStyle/>
                    <a:p>
                      <a:endParaRPr lang="nl-BE" dirty="0"/>
                    </a:p>
                  </a:txBody>
                  <a:tcPr/>
                </a:tc>
                <a:tc>
                  <a:txBody>
                    <a:bodyPr/>
                    <a:lstStyle/>
                    <a:p>
                      <a:r>
                        <a:rPr lang="nl-BE" dirty="0"/>
                        <a:t>objectief, neutraal, pro’s en contra’s</a:t>
                      </a:r>
                    </a:p>
                  </a:txBody>
                  <a:tcPr/>
                </a:tc>
                <a:extLst>
                  <a:ext uri="{0D108BD9-81ED-4DB2-BD59-A6C34878D82A}">
                    <a16:rowId xmlns:a16="http://schemas.microsoft.com/office/drawing/2014/main" val="288668829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solidFill>
                            <a:srgbClr val="C00000"/>
                          </a:solidFill>
                        </a:rPr>
                        <a:t>tekstdoel</a:t>
                      </a:r>
                    </a:p>
                    <a:p>
                      <a:endParaRPr lang="nl-BE" dirty="0">
                        <a:solidFill>
                          <a:srgbClr val="C00000"/>
                        </a:solidFill>
                      </a:endParaRPr>
                    </a:p>
                  </a:txBody>
                  <a:tcPr/>
                </a:tc>
                <a:tc>
                  <a:txBody>
                    <a:bodyPr/>
                    <a:lstStyle/>
                    <a:p>
                      <a:endParaRPr lang="nl-BE"/>
                    </a:p>
                  </a:txBody>
                  <a:tcPr/>
                </a:tc>
                <a:tc>
                  <a:txBody>
                    <a:bodyPr/>
                    <a:lstStyle/>
                    <a:p>
                      <a:r>
                        <a:rPr lang="nl-BE" dirty="0"/>
                        <a:t>weergave feiten</a:t>
                      </a:r>
                    </a:p>
                    <a:p>
                      <a:r>
                        <a:rPr lang="nl-BE" dirty="0"/>
                        <a:t>maatschappelijke kanttekening</a:t>
                      </a:r>
                    </a:p>
                  </a:txBody>
                  <a:tcPr/>
                </a:tc>
                <a:extLst>
                  <a:ext uri="{0D108BD9-81ED-4DB2-BD59-A6C34878D82A}">
                    <a16:rowId xmlns:a16="http://schemas.microsoft.com/office/drawing/2014/main" val="2041385817"/>
                  </a:ext>
                </a:extLst>
              </a:tr>
              <a:tr h="370840">
                <a:tc>
                  <a:txBody>
                    <a:bodyPr/>
                    <a:lstStyle/>
                    <a:p>
                      <a:r>
                        <a:rPr lang="nl-BE" dirty="0">
                          <a:solidFill>
                            <a:srgbClr val="C00000"/>
                          </a:solidFill>
                        </a:rPr>
                        <a:t>informatie</a:t>
                      </a:r>
                    </a:p>
                  </a:txBody>
                  <a:tcPr/>
                </a:tc>
                <a:tc>
                  <a:txBody>
                    <a:bodyPr/>
                    <a:lstStyle/>
                    <a:p>
                      <a:r>
                        <a:rPr lang="nl-BE" dirty="0"/>
                        <a:t>vaag, onduidelijk</a:t>
                      </a:r>
                    </a:p>
                  </a:txBody>
                  <a:tcPr/>
                </a:tc>
                <a:tc>
                  <a:txBody>
                    <a:bodyPr/>
                    <a:lstStyle/>
                    <a:p>
                      <a:endParaRPr lang="nl-BE"/>
                    </a:p>
                  </a:txBody>
                  <a:tcPr/>
                </a:tc>
                <a:extLst>
                  <a:ext uri="{0D108BD9-81ED-4DB2-BD59-A6C34878D82A}">
                    <a16:rowId xmlns:a16="http://schemas.microsoft.com/office/drawing/2014/main" val="3795531225"/>
                  </a:ext>
                </a:extLst>
              </a:tr>
              <a:tr h="370840">
                <a:tc>
                  <a:txBody>
                    <a:bodyPr/>
                    <a:lstStyle/>
                    <a:p>
                      <a:r>
                        <a:rPr lang="nl-BE" dirty="0">
                          <a:solidFill>
                            <a:srgbClr val="C00000"/>
                          </a:solidFill>
                        </a:rPr>
                        <a:t>taalgebruik</a:t>
                      </a:r>
                    </a:p>
                  </a:txBody>
                  <a:tcPr/>
                </a:tc>
                <a:tc>
                  <a:txBody>
                    <a:bodyPr/>
                    <a:lstStyle/>
                    <a:p>
                      <a:endParaRPr lang="nl-BE"/>
                    </a:p>
                  </a:txBody>
                  <a:tcPr/>
                </a:tc>
                <a:tc>
                  <a:txBody>
                    <a:bodyPr/>
                    <a:lstStyle/>
                    <a:p>
                      <a:r>
                        <a:rPr lang="nl-BE" dirty="0"/>
                        <a:t>zakelijk</a:t>
                      </a:r>
                    </a:p>
                  </a:txBody>
                  <a:tcPr/>
                </a:tc>
                <a:extLst>
                  <a:ext uri="{0D108BD9-81ED-4DB2-BD59-A6C34878D82A}">
                    <a16:rowId xmlns:a16="http://schemas.microsoft.com/office/drawing/2014/main" val="3853819307"/>
                  </a:ext>
                </a:extLst>
              </a:tr>
            </a:tbl>
          </a:graphicData>
        </a:graphic>
      </p:graphicFrame>
    </p:spTree>
    <p:extLst>
      <p:ext uri="{BB962C8B-B14F-4D97-AF65-F5344CB8AC3E}">
        <p14:creationId xmlns:p14="http://schemas.microsoft.com/office/powerpoint/2010/main" val="1280781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Tijdelijke aanduiding voor inhoud 3">
            <a:extLst>
              <a:ext uri="{FF2B5EF4-FFF2-40B4-BE49-F238E27FC236}">
                <a16:creationId xmlns:a16="http://schemas.microsoft.com/office/drawing/2014/main" id="{90F876B2-3AA7-FEBD-FCF9-3FF240ED4BA1}"/>
              </a:ext>
            </a:extLst>
          </p:cNvPr>
          <p:cNvPicPr>
            <a:picLocks noGrp="1" noChangeAspect="1"/>
          </p:cNvPicPr>
          <p:nvPr>
            <p:ph idx="1"/>
          </p:nvPr>
        </p:nvPicPr>
        <p:blipFill>
          <a:blip r:embed="rId2"/>
          <a:srcRect t="17795" b="7219"/>
          <a:stretch>
            <a:fillRect/>
          </a:stretch>
        </p:blipFill>
        <p:spPr>
          <a:xfrm>
            <a:off x="701748" y="922948"/>
            <a:ext cx="10249379" cy="5764208"/>
          </a:xfrm>
          <a:prstGeom prst="rect">
            <a:avLst/>
          </a:prstGeom>
        </p:spPr>
      </p:pic>
      <p:sp>
        <p:nvSpPr>
          <p:cNvPr id="5" name="Tekstvak 4">
            <a:extLst>
              <a:ext uri="{FF2B5EF4-FFF2-40B4-BE49-F238E27FC236}">
                <a16:creationId xmlns:a16="http://schemas.microsoft.com/office/drawing/2014/main" id="{B8F6D937-7DCC-9DA1-3D52-513C5B46A269}"/>
              </a:ext>
            </a:extLst>
          </p:cNvPr>
          <p:cNvSpPr txBox="1"/>
          <p:nvPr/>
        </p:nvSpPr>
        <p:spPr>
          <a:xfrm>
            <a:off x="4311985" y="290439"/>
            <a:ext cx="2449033" cy="461665"/>
          </a:xfrm>
          <a:prstGeom prst="rect">
            <a:avLst/>
          </a:prstGeom>
          <a:noFill/>
        </p:spPr>
        <p:txBody>
          <a:bodyPr wrap="square" rtlCol="0">
            <a:spAutoFit/>
          </a:bodyPr>
          <a:lstStyle/>
          <a:p>
            <a:r>
              <a:rPr lang="nl-BE" sz="2400" dirty="0">
                <a:solidFill>
                  <a:srgbClr val="C00000"/>
                </a:solidFill>
              </a:rPr>
              <a:t>rijketeksten.org</a:t>
            </a:r>
          </a:p>
        </p:txBody>
      </p:sp>
    </p:spTree>
    <p:extLst>
      <p:ext uri="{BB962C8B-B14F-4D97-AF65-F5344CB8AC3E}">
        <p14:creationId xmlns:p14="http://schemas.microsoft.com/office/powerpoint/2010/main" val="557755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DDAE125-5D41-C303-8524-17041606404F}"/>
              </a:ext>
            </a:extLst>
          </p:cNvPr>
          <p:cNvPicPr>
            <a:picLocks noChangeAspect="1"/>
          </p:cNvPicPr>
          <p:nvPr/>
        </p:nvPicPr>
        <p:blipFill>
          <a:blip r:embed="rId2">
            <a:duotone>
              <a:schemeClr val="bg2">
                <a:shade val="45000"/>
                <a:satMod val="135000"/>
              </a:schemeClr>
              <a:prstClr val="white"/>
            </a:duotone>
          </a:blip>
          <a:srcRect/>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8253EC2-BDAB-7E68-F420-8BDA69B6F143}"/>
              </a:ext>
            </a:extLst>
          </p:cNvPr>
          <p:cNvSpPr>
            <a:spLocks noGrp="1"/>
          </p:cNvSpPr>
          <p:nvPr>
            <p:ph type="title"/>
          </p:nvPr>
        </p:nvSpPr>
        <p:spPr>
          <a:xfrm>
            <a:off x="838200" y="365125"/>
            <a:ext cx="10515600" cy="1325563"/>
          </a:xfrm>
        </p:spPr>
        <p:txBody>
          <a:bodyPr>
            <a:normAutofit/>
          </a:bodyPr>
          <a:lstStyle/>
          <a:p>
            <a:r>
              <a:rPr lang="nl-BE" b="1" dirty="0"/>
              <a:t>Vijffasenmodel: </a:t>
            </a:r>
            <a:r>
              <a:rPr lang="nl-BE" b="1" dirty="0">
                <a:solidFill>
                  <a:srgbClr val="C00000"/>
                </a:solidFill>
              </a:rPr>
              <a:t>stap 5</a:t>
            </a:r>
            <a:r>
              <a:rPr lang="nl-BE" b="1" dirty="0"/>
              <a:t>: verwerkingsopdracht</a:t>
            </a:r>
          </a:p>
        </p:txBody>
      </p:sp>
      <p:graphicFrame>
        <p:nvGraphicFramePr>
          <p:cNvPr id="5" name="Tijdelijke aanduiding voor inhoud 2">
            <a:extLst>
              <a:ext uri="{FF2B5EF4-FFF2-40B4-BE49-F238E27FC236}">
                <a16:creationId xmlns:a16="http://schemas.microsoft.com/office/drawing/2014/main" id="{392A1CA1-9F28-F647-3108-092FB346BDAE}"/>
              </a:ext>
            </a:extLst>
          </p:cNvPr>
          <p:cNvGraphicFramePr>
            <a:graphicFrameLocks noGrp="1"/>
          </p:cNvGraphicFramePr>
          <p:nvPr>
            <p:ph idx="1"/>
            <p:extLst>
              <p:ext uri="{D42A27DB-BD31-4B8C-83A1-F6EECF244321}">
                <p14:modId xmlns:p14="http://schemas.microsoft.com/office/powerpoint/2010/main" val="131809960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1135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8">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0">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DADFB8F-04F7-F7CE-6E93-C64A8707AB8C}"/>
              </a:ext>
            </a:extLst>
          </p:cNvPr>
          <p:cNvSpPr>
            <a:spLocks noGrp="1"/>
          </p:cNvSpPr>
          <p:nvPr>
            <p:ph type="title"/>
          </p:nvPr>
        </p:nvSpPr>
        <p:spPr>
          <a:xfrm>
            <a:off x="1245072" y="1289765"/>
            <a:ext cx="3651101" cy="4270963"/>
          </a:xfrm>
        </p:spPr>
        <p:txBody>
          <a:bodyPr anchor="ctr">
            <a:normAutofit/>
          </a:bodyPr>
          <a:lstStyle/>
          <a:p>
            <a:pPr algn="ctr"/>
            <a:r>
              <a:rPr lang="nl-BE" sz="2700" dirty="0">
                <a:solidFill>
                  <a:srgbClr val="FFFFFF"/>
                </a:solidFill>
              </a:rPr>
              <a:t>Nog meer verwerkingsopdrachten</a:t>
            </a:r>
            <a:br>
              <a:rPr lang="nl-BE" sz="2700" dirty="0">
                <a:solidFill>
                  <a:srgbClr val="FFFFFF"/>
                </a:solidFill>
              </a:rPr>
            </a:br>
            <a:br>
              <a:rPr lang="nl-BE" sz="2700" dirty="0">
                <a:solidFill>
                  <a:srgbClr val="FFFFFF"/>
                </a:solidFill>
              </a:rPr>
            </a:br>
            <a:r>
              <a:rPr lang="nl-BE" sz="2700" dirty="0">
                <a:solidFill>
                  <a:srgbClr val="FFFF00"/>
                </a:solidFill>
              </a:rPr>
              <a:t>in functie van het niveau van de leerlingen</a:t>
            </a:r>
          </a:p>
        </p:txBody>
      </p:sp>
      <p:sp>
        <p:nvSpPr>
          <p:cNvPr id="20"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Tijdelijke aanduiding voor inhoud 2">
            <a:extLst>
              <a:ext uri="{FF2B5EF4-FFF2-40B4-BE49-F238E27FC236}">
                <a16:creationId xmlns:a16="http://schemas.microsoft.com/office/drawing/2014/main" id="{19D6A2AC-6254-05FA-555D-636D6939FB99}"/>
              </a:ext>
            </a:extLst>
          </p:cNvPr>
          <p:cNvSpPr>
            <a:spLocks noGrp="1"/>
          </p:cNvSpPr>
          <p:nvPr>
            <p:ph idx="1"/>
          </p:nvPr>
        </p:nvSpPr>
        <p:spPr>
          <a:xfrm>
            <a:off x="6297233" y="374394"/>
            <a:ext cx="4771607" cy="5981955"/>
          </a:xfrm>
        </p:spPr>
        <p:txBody>
          <a:bodyPr anchor="ctr">
            <a:normAutofit lnSpcReduction="10000"/>
          </a:bodyPr>
          <a:lstStyle/>
          <a:p>
            <a:endParaRPr lang="nl-BE" sz="2000" dirty="0">
              <a:solidFill>
                <a:schemeClr val="tx1">
                  <a:alpha val="80000"/>
                </a:schemeClr>
              </a:solidFill>
            </a:endParaRPr>
          </a:p>
          <a:p>
            <a:r>
              <a:rPr lang="nl-BE" sz="2000" dirty="0">
                <a:solidFill>
                  <a:srgbClr val="C00000">
                    <a:alpha val="80000"/>
                  </a:srgbClr>
                </a:solidFill>
              </a:rPr>
              <a:t>Het verhaal</a:t>
            </a:r>
          </a:p>
          <a:p>
            <a:pPr lvl="1"/>
            <a:r>
              <a:rPr lang="nl-BE" sz="2000" dirty="0">
                <a:solidFill>
                  <a:schemeClr val="tx1">
                    <a:alpha val="80000"/>
                  </a:schemeClr>
                </a:solidFill>
              </a:rPr>
              <a:t>Zet om in een raptekst</a:t>
            </a:r>
          </a:p>
          <a:p>
            <a:pPr lvl="1"/>
            <a:r>
              <a:rPr lang="nl-BE" sz="2000" dirty="0">
                <a:solidFill>
                  <a:schemeClr val="tx1">
                    <a:alpha val="80000"/>
                  </a:schemeClr>
                </a:solidFill>
              </a:rPr>
              <a:t>Ontwerp een cover op basis van een typische passage</a:t>
            </a:r>
          </a:p>
          <a:p>
            <a:r>
              <a:rPr lang="nl-BE" sz="2000" dirty="0">
                <a:solidFill>
                  <a:srgbClr val="C00000">
                    <a:alpha val="80000"/>
                  </a:srgbClr>
                </a:solidFill>
              </a:rPr>
              <a:t>Het thema</a:t>
            </a:r>
          </a:p>
          <a:p>
            <a:pPr lvl="1"/>
            <a:r>
              <a:rPr lang="nl-BE" sz="2000" dirty="0">
                <a:solidFill>
                  <a:schemeClr val="tx1">
                    <a:alpha val="80000"/>
                  </a:schemeClr>
                </a:solidFill>
              </a:rPr>
              <a:t>Zoek muziek die bij het verhaal past</a:t>
            </a:r>
          </a:p>
          <a:p>
            <a:pPr lvl="1"/>
            <a:r>
              <a:rPr lang="nl-BE" sz="2000" dirty="0">
                <a:solidFill>
                  <a:schemeClr val="tx1">
                    <a:alpha val="80000"/>
                  </a:schemeClr>
                </a:solidFill>
              </a:rPr>
              <a:t>Maak een passende fotocollage</a:t>
            </a:r>
          </a:p>
          <a:p>
            <a:r>
              <a:rPr lang="nl-BE" sz="2000" dirty="0">
                <a:solidFill>
                  <a:srgbClr val="C00000">
                    <a:alpha val="80000"/>
                  </a:srgbClr>
                </a:solidFill>
              </a:rPr>
              <a:t>De personages</a:t>
            </a:r>
          </a:p>
          <a:p>
            <a:pPr lvl="1"/>
            <a:r>
              <a:rPr lang="nl-BE" sz="2000" dirty="0">
                <a:solidFill>
                  <a:schemeClr val="tx1">
                    <a:alpha val="80000"/>
                  </a:schemeClr>
                </a:solidFill>
              </a:rPr>
              <a:t>Schrijf en denkbeeldig interview met een personage</a:t>
            </a:r>
          </a:p>
          <a:p>
            <a:r>
              <a:rPr lang="nl-BE" sz="2000" dirty="0">
                <a:solidFill>
                  <a:srgbClr val="C00000">
                    <a:alpha val="80000"/>
                  </a:srgbClr>
                </a:solidFill>
              </a:rPr>
              <a:t>De tijd</a:t>
            </a:r>
          </a:p>
          <a:p>
            <a:pPr lvl="1"/>
            <a:r>
              <a:rPr lang="nl-BE" sz="2000" dirty="0">
                <a:solidFill>
                  <a:schemeClr val="tx1">
                    <a:alpha val="80000"/>
                  </a:schemeClr>
                </a:solidFill>
              </a:rPr>
              <a:t>Voeg enkele flashbacks of flashforwards toe</a:t>
            </a:r>
          </a:p>
          <a:p>
            <a:r>
              <a:rPr lang="nl-BE" sz="2000" dirty="0">
                <a:solidFill>
                  <a:srgbClr val="C00000">
                    <a:alpha val="80000"/>
                  </a:srgbClr>
                </a:solidFill>
              </a:rPr>
              <a:t>Het teksttype</a:t>
            </a:r>
          </a:p>
          <a:p>
            <a:pPr lvl="1"/>
            <a:r>
              <a:rPr lang="nl-BE" sz="2000" dirty="0">
                <a:solidFill>
                  <a:schemeClr val="tx1">
                    <a:alpha val="80000"/>
                  </a:schemeClr>
                </a:solidFill>
              </a:rPr>
              <a:t>Maak een krantenbericht van de tekst en pas de lay-out aan.</a:t>
            </a:r>
          </a:p>
          <a:p>
            <a:r>
              <a:rPr lang="nl-BE" sz="2000" dirty="0">
                <a:solidFill>
                  <a:schemeClr val="tx1">
                    <a:alpha val="80000"/>
                  </a:schemeClr>
                </a:solidFill>
              </a:rPr>
              <a:t>…</a:t>
            </a:r>
          </a:p>
          <a:p>
            <a:pPr marL="457200" lvl="1" indent="0">
              <a:buNone/>
            </a:pPr>
            <a:endParaRPr lang="nl-BE" sz="2000" dirty="0">
              <a:solidFill>
                <a:schemeClr val="tx1">
                  <a:alpha val="80000"/>
                </a:schemeClr>
              </a:solidFill>
            </a:endParaRPr>
          </a:p>
        </p:txBody>
      </p:sp>
      <p:sp>
        <p:nvSpPr>
          <p:cNvPr id="1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9" name="Straight Connector 1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1040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C598043-40D8-519D-F839-3CB291D51F3C}"/>
              </a:ext>
            </a:extLst>
          </p:cNvPr>
          <p:cNvPicPr>
            <a:picLocks noChangeAspect="1"/>
          </p:cNvPicPr>
          <p:nvPr/>
        </p:nvPicPr>
        <p:blipFill>
          <a:blip r:embed="rId2">
            <a:duotone>
              <a:schemeClr val="bg2">
                <a:shade val="45000"/>
                <a:satMod val="135000"/>
              </a:schemeClr>
              <a:prstClr val="white"/>
            </a:duotone>
          </a:blip>
          <a:srcRect t="25000"/>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A2DED2F-DCAF-F18F-741A-8E16969D6273}"/>
              </a:ext>
            </a:extLst>
          </p:cNvPr>
          <p:cNvSpPr>
            <a:spLocks noGrp="1"/>
          </p:cNvSpPr>
          <p:nvPr>
            <p:ph type="title"/>
          </p:nvPr>
        </p:nvSpPr>
        <p:spPr>
          <a:xfrm>
            <a:off x="838200" y="365125"/>
            <a:ext cx="10515600" cy="1325563"/>
          </a:xfrm>
        </p:spPr>
        <p:txBody>
          <a:bodyPr>
            <a:normAutofit/>
          </a:bodyPr>
          <a:lstStyle/>
          <a:p>
            <a:r>
              <a:rPr lang="nl-BE" dirty="0"/>
              <a:t>Evaluatie (summatief /  formatief)</a:t>
            </a:r>
            <a:endParaRPr lang="nl-BE"/>
          </a:p>
        </p:txBody>
      </p:sp>
      <p:graphicFrame>
        <p:nvGraphicFramePr>
          <p:cNvPr id="5" name="Tijdelijke aanduiding voor inhoud 2">
            <a:extLst>
              <a:ext uri="{FF2B5EF4-FFF2-40B4-BE49-F238E27FC236}">
                <a16:creationId xmlns:a16="http://schemas.microsoft.com/office/drawing/2014/main" id="{BC5AB35A-9503-2D27-D06E-553FE6492694}"/>
              </a:ext>
            </a:extLst>
          </p:cNvPr>
          <p:cNvGraphicFramePr>
            <a:graphicFrameLocks noGrp="1"/>
          </p:cNvGraphicFramePr>
          <p:nvPr>
            <p:ph idx="1"/>
            <p:extLst>
              <p:ext uri="{D42A27DB-BD31-4B8C-83A1-F6EECF244321}">
                <p14:modId xmlns:p14="http://schemas.microsoft.com/office/powerpoint/2010/main" val="146161698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03871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EDE02BE-7646-9807-7AEA-EEF597E0E5F0}"/>
              </a:ext>
            </a:extLst>
          </p:cNvPr>
          <p:cNvSpPr>
            <a:spLocks noGrp="1"/>
          </p:cNvSpPr>
          <p:nvPr>
            <p:ph type="title"/>
          </p:nvPr>
        </p:nvSpPr>
        <p:spPr>
          <a:xfrm>
            <a:off x="1113810" y="2960716"/>
            <a:ext cx="4036334" cy="2387600"/>
          </a:xfrm>
        </p:spPr>
        <p:txBody>
          <a:bodyPr vert="horz" lIns="91440" tIns="45720" rIns="91440" bIns="45720" rtlCol="0" anchor="t">
            <a:normAutofit/>
          </a:bodyPr>
          <a:lstStyle/>
          <a:p>
            <a:r>
              <a:rPr lang="en-US" sz="3800" kern="1200">
                <a:solidFill>
                  <a:schemeClr val="tx1"/>
                </a:solidFill>
                <a:latin typeface="+mj-lt"/>
                <a:ea typeface="+mj-ea"/>
                <a:cs typeface="+mj-cs"/>
              </a:rPr>
              <a:t>Dialogisch literatuuronderwijs &amp; poëzie</a:t>
            </a:r>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ijdelijke aanduiding voor inhoud 4">
            <a:extLst>
              <a:ext uri="{FF2B5EF4-FFF2-40B4-BE49-F238E27FC236}">
                <a16:creationId xmlns:a16="http://schemas.microsoft.com/office/drawing/2014/main" id="{434FE615-2D0B-4D44-E17A-5C15E8A46407}"/>
              </a:ext>
            </a:extLst>
          </p:cNvPr>
          <p:cNvGraphicFramePr>
            <a:graphicFrameLocks noGrp="1"/>
          </p:cNvGraphicFramePr>
          <p:nvPr>
            <p:ph idx="1"/>
            <p:extLst>
              <p:ext uri="{D42A27DB-BD31-4B8C-83A1-F6EECF244321}">
                <p14:modId xmlns:p14="http://schemas.microsoft.com/office/powerpoint/2010/main" val="175287516"/>
              </p:ext>
            </p:extLst>
          </p:nvPr>
        </p:nvGraphicFramePr>
        <p:xfrm>
          <a:off x="5150144" y="725214"/>
          <a:ext cx="6308350" cy="5360276"/>
        </p:xfrm>
        <a:graphic>
          <a:graphicData uri="http://schemas.openxmlformats.org/drawingml/2006/table">
            <a:tbl>
              <a:tblPr firstRow="1" bandRow="1">
                <a:noFill/>
                <a:tableStyleId>{5C22544A-7EE6-4342-B048-85BDC9FD1C3A}</a:tableStyleId>
              </a:tblPr>
              <a:tblGrid>
                <a:gridCol w="3420027">
                  <a:extLst>
                    <a:ext uri="{9D8B030D-6E8A-4147-A177-3AD203B41FA5}">
                      <a16:colId xmlns:a16="http://schemas.microsoft.com/office/drawing/2014/main" val="1551877683"/>
                    </a:ext>
                  </a:extLst>
                </a:gridCol>
                <a:gridCol w="2888323">
                  <a:extLst>
                    <a:ext uri="{9D8B030D-6E8A-4147-A177-3AD203B41FA5}">
                      <a16:colId xmlns:a16="http://schemas.microsoft.com/office/drawing/2014/main" val="1376487973"/>
                    </a:ext>
                  </a:extLst>
                </a:gridCol>
              </a:tblGrid>
              <a:tr h="5360276">
                <a:tc>
                  <a:txBody>
                    <a:bodyPr/>
                    <a:lstStyle/>
                    <a:p>
                      <a:r>
                        <a:rPr lang="nl-NL" sz="1500" b="1" kern="1200" dirty="0">
                          <a:solidFill>
                            <a:srgbClr val="FFFF00"/>
                          </a:solidFill>
                          <a:effectLst/>
                          <a:latin typeface="+mn-lt"/>
                          <a:ea typeface="+mn-ea"/>
                          <a:cs typeface="+mn-cs"/>
                        </a:rPr>
                        <a:t>VERJAARDAGSVERS</a:t>
                      </a:r>
                    </a:p>
                    <a:p>
                      <a:endParaRPr lang="nl-NL" sz="1500" b="1" kern="1200" dirty="0">
                        <a:solidFill>
                          <a:srgbClr val="FFFF00"/>
                        </a:solidFill>
                        <a:effectLst/>
                        <a:latin typeface="+mn-lt"/>
                        <a:ea typeface="+mn-ea"/>
                        <a:cs typeface="+mn-cs"/>
                      </a:endParaRPr>
                    </a:p>
                    <a:p>
                      <a:endParaRPr lang="nl-NL" sz="1500" b="1" kern="1200" dirty="0">
                        <a:solidFill>
                          <a:srgbClr val="FFFF00"/>
                        </a:solidFill>
                        <a:effectLst/>
                        <a:latin typeface="+mn-lt"/>
                        <a:ea typeface="+mn-ea"/>
                        <a:cs typeface="+mn-cs"/>
                      </a:endParaRPr>
                    </a:p>
                    <a:p>
                      <a:r>
                        <a:rPr lang="nl-BE" sz="1500" b="1" kern="1200" dirty="0">
                          <a:solidFill>
                            <a:srgbClr val="FFFF00"/>
                          </a:solidFill>
                          <a:effectLst/>
                          <a:latin typeface="+mn-lt"/>
                          <a:ea typeface="+mn-ea"/>
                          <a:cs typeface="+mn-cs"/>
                        </a:rPr>
                        <a:t>Je zei nooit wat. Ik moest het altijd vragen.</a:t>
                      </a:r>
                    </a:p>
                    <a:p>
                      <a:r>
                        <a:rPr lang="nl-NL" sz="1500" b="1" kern="1200" dirty="0">
                          <a:solidFill>
                            <a:srgbClr val="FFFF00"/>
                          </a:solidFill>
                          <a:effectLst/>
                          <a:latin typeface="+mn-lt"/>
                          <a:ea typeface="+mn-ea"/>
                          <a:cs typeface="+mn-cs"/>
                        </a:rPr>
                        <a:t>Of je van me hield en je zoende.</a:t>
                      </a:r>
                      <a:endParaRPr lang="nl-BE" sz="1500" b="1" kern="1200" dirty="0">
                        <a:solidFill>
                          <a:srgbClr val="FFFF00"/>
                        </a:solidFill>
                        <a:effectLst/>
                        <a:latin typeface="+mn-lt"/>
                        <a:ea typeface="+mn-ea"/>
                        <a:cs typeface="+mn-cs"/>
                      </a:endParaRPr>
                    </a:p>
                    <a:p>
                      <a:r>
                        <a:rPr lang="nl-NL" sz="1500" b="1" kern="1200" dirty="0">
                          <a:solidFill>
                            <a:srgbClr val="FFFF00"/>
                          </a:solidFill>
                          <a:effectLst/>
                          <a:latin typeface="+mn-lt"/>
                          <a:ea typeface="+mn-ea"/>
                          <a:cs typeface="+mn-cs"/>
                        </a:rPr>
                        <a:t>Of het veilig was die eerste keer.</a:t>
                      </a:r>
                      <a:endParaRPr lang="nl-BE" sz="1500" b="1" kern="1200" dirty="0">
                        <a:solidFill>
                          <a:srgbClr val="FFFF00"/>
                        </a:solidFill>
                        <a:effectLst/>
                        <a:latin typeface="+mn-lt"/>
                        <a:ea typeface="+mn-ea"/>
                        <a:cs typeface="+mn-cs"/>
                      </a:endParaRPr>
                    </a:p>
                    <a:p>
                      <a:r>
                        <a:rPr lang="nl-NL" sz="1500" b="1" kern="1200" dirty="0">
                          <a:solidFill>
                            <a:srgbClr val="FFFF00"/>
                          </a:solidFill>
                          <a:effectLst/>
                          <a:latin typeface="+mn-lt"/>
                          <a:ea typeface="+mn-ea"/>
                          <a:cs typeface="+mn-cs"/>
                        </a:rPr>
                        <a:t>En je zoende weer.</a:t>
                      </a:r>
                      <a:endParaRPr lang="nl-BE" sz="1500" b="1" kern="1200" dirty="0">
                        <a:solidFill>
                          <a:srgbClr val="FFFF00"/>
                        </a:solidFill>
                        <a:effectLst/>
                        <a:latin typeface="+mn-lt"/>
                        <a:ea typeface="+mn-ea"/>
                        <a:cs typeface="+mn-cs"/>
                      </a:endParaRPr>
                    </a:p>
                    <a:p>
                      <a:r>
                        <a:rPr lang="nl-NL" sz="1500" b="1" kern="1200" dirty="0">
                          <a:solidFill>
                            <a:srgbClr val="FFFF00"/>
                          </a:solidFill>
                          <a:effectLst/>
                          <a:latin typeface="+mn-lt"/>
                          <a:ea typeface="+mn-ea"/>
                          <a:cs typeface="+mn-cs"/>
                        </a:rPr>
                        <a:t>Een even later of ik het goed deed zo</a:t>
                      </a:r>
                      <a:endParaRPr lang="nl-BE" sz="1500" b="1" kern="1200" dirty="0">
                        <a:solidFill>
                          <a:srgbClr val="FFFF00"/>
                        </a:solidFill>
                        <a:effectLst/>
                        <a:latin typeface="+mn-lt"/>
                        <a:ea typeface="+mn-ea"/>
                        <a:cs typeface="+mn-cs"/>
                      </a:endParaRPr>
                    </a:p>
                    <a:p>
                      <a:r>
                        <a:rPr lang="nl-NL" sz="1500" b="1" kern="1200" dirty="0">
                          <a:solidFill>
                            <a:srgbClr val="FFFF00"/>
                          </a:solidFill>
                          <a:effectLst/>
                          <a:latin typeface="+mn-lt"/>
                          <a:ea typeface="+mn-ea"/>
                          <a:cs typeface="+mn-cs"/>
                        </a:rPr>
                        <a:t>en je zoende, o.</a:t>
                      </a:r>
                    </a:p>
                    <a:p>
                      <a:r>
                        <a:rPr lang="nl-NL" sz="1500" b="1" kern="1200" dirty="0">
                          <a:solidFill>
                            <a:srgbClr val="FFFF00"/>
                          </a:solidFill>
                          <a:effectLst/>
                          <a:latin typeface="+mn-lt"/>
                          <a:ea typeface="+mn-ea"/>
                          <a:cs typeface="+mn-cs"/>
                        </a:rPr>
                        <a:t>…</a:t>
                      </a:r>
                    </a:p>
                    <a:p>
                      <a:endParaRPr lang="nl-NL" sz="1500" b="1" kern="1200" dirty="0">
                        <a:solidFill>
                          <a:srgbClr val="FFFF00"/>
                        </a:solidFill>
                        <a:effectLst/>
                        <a:latin typeface="+mn-lt"/>
                        <a:ea typeface="+mn-ea"/>
                        <a:cs typeface="+mn-cs"/>
                      </a:endParaRPr>
                    </a:p>
                    <a:p>
                      <a:r>
                        <a:rPr lang="nl-NL" sz="1500" b="1" kern="1200" dirty="0">
                          <a:solidFill>
                            <a:srgbClr val="FFFF00"/>
                          </a:solidFill>
                          <a:effectLst/>
                          <a:latin typeface="+mn-lt"/>
                          <a:ea typeface="+mn-ea"/>
                          <a:cs typeface="+mn-cs"/>
                        </a:rPr>
                        <a:t>Herman de </a:t>
                      </a:r>
                      <a:r>
                        <a:rPr lang="nl-NL" sz="1500" b="1" kern="1200" dirty="0" err="1">
                          <a:solidFill>
                            <a:srgbClr val="FFFF00"/>
                          </a:solidFill>
                          <a:effectLst/>
                          <a:latin typeface="+mn-lt"/>
                          <a:ea typeface="+mn-ea"/>
                          <a:cs typeface="+mn-cs"/>
                        </a:rPr>
                        <a:t>Coninck</a:t>
                      </a:r>
                      <a:endParaRPr lang="nl-BE" sz="1500" b="1" kern="1200" dirty="0">
                        <a:solidFill>
                          <a:srgbClr val="FFFF00"/>
                        </a:solidFill>
                        <a:effectLst/>
                        <a:latin typeface="+mn-lt"/>
                        <a:ea typeface="+mn-ea"/>
                        <a:cs typeface="+mn-cs"/>
                      </a:endParaRPr>
                    </a:p>
                    <a:p>
                      <a:endParaRPr lang="nl-BE" sz="1500" b="1" dirty="0">
                        <a:solidFill>
                          <a:srgbClr val="FFFFFF"/>
                        </a:solidFill>
                      </a:endParaRPr>
                    </a:p>
                  </a:txBody>
                  <a:tcPr marL="208023" marR="124814" marT="124814" marB="124814">
                    <a:lnL w="38100" cap="flat" cmpd="sng" algn="ctr">
                      <a:no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rgbClr val="636B68">
                        <a:alpha val="69804"/>
                      </a:srgbClr>
                    </a:solidFill>
                  </a:tcPr>
                </a:tc>
                <a:tc>
                  <a:txBody>
                    <a:bodyPr/>
                    <a:lstStyle/>
                    <a:p>
                      <a:pPr fontAlgn="base"/>
                      <a:r>
                        <a:rPr lang="nl-BE" sz="1500" b="1" kern="1200" dirty="0">
                          <a:solidFill>
                            <a:srgbClr val="FFFF00"/>
                          </a:solidFill>
                          <a:effectLst/>
                          <a:latin typeface="+mn-lt"/>
                          <a:ea typeface="+mn-ea"/>
                          <a:cs typeface="+mn-cs"/>
                        </a:rPr>
                        <a:t>LIJMEN</a:t>
                      </a:r>
                    </a:p>
                    <a:p>
                      <a:pPr fontAlgn="base"/>
                      <a:endParaRPr lang="nl-BE" sz="1500" b="1" kern="1200" dirty="0">
                        <a:solidFill>
                          <a:srgbClr val="FFFF00"/>
                        </a:solidFill>
                        <a:effectLst/>
                        <a:latin typeface="+mn-lt"/>
                        <a:ea typeface="+mn-ea"/>
                        <a:cs typeface="+mn-cs"/>
                      </a:endParaRPr>
                    </a:p>
                    <a:p>
                      <a:pPr fontAlgn="base"/>
                      <a:endParaRPr lang="nl-BE" sz="1500" b="1" kern="1200" dirty="0">
                        <a:solidFill>
                          <a:srgbClr val="FFFF00"/>
                        </a:solidFill>
                        <a:effectLst/>
                        <a:latin typeface="+mn-lt"/>
                        <a:ea typeface="+mn-ea"/>
                        <a:cs typeface="+mn-cs"/>
                      </a:endParaRPr>
                    </a:p>
                    <a:p>
                      <a:pPr fontAlgn="base"/>
                      <a:r>
                        <a:rPr lang="nl-BE" sz="1500" b="1" kern="1200" dirty="0">
                          <a:solidFill>
                            <a:srgbClr val="FFFF00"/>
                          </a:solidFill>
                          <a:effectLst/>
                          <a:latin typeface="+mn-lt"/>
                          <a:ea typeface="+mn-ea"/>
                          <a:cs typeface="+mn-cs"/>
                        </a:rPr>
                        <a:t>Ik had drie beestjes,</a:t>
                      </a:r>
                      <a:br>
                        <a:rPr lang="nl-BE" sz="1500" b="1" kern="1200" dirty="0">
                          <a:solidFill>
                            <a:srgbClr val="FFFF00"/>
                          </a:solidFill>
                          <a:effectLst/>
                          <a:latin typeface="+mn-lt"/>
                          <a:ea typeface="+mn-ea"/>
                          <a:cs typeface="+mn-cs"/>
                        </a:rPr>
                      </a:br>
                      <a:r>
                        <a:rPr lang="nl-BE" sz="1500" b="1" kern="1200" dirty="0">
                          <a:solidFill>
                            <a:srgbClr val="FFFF00"/>
                          </a:solidFill>
                          <a:effectLst/>
                          <a:latin typeface="+mn-lt"/>
                          <a:ea typeface="+mn-ea"/>
                          <a:cs typeface="+mn-cs"/>
                        </a:rPr>
                        <a:t>drie beestjes van steen.</a:t>
                      </a:r>
                      <a:br>
                        <a:rPr lang="nl-BE" sz="1500" b="1" kern="1200" dirty="0">
                          <a:solidFill>
                            <a:srgbClr val="FFFF00"/>
                          </a:solidFill>
                          <a:effectLst/>
                          <a:latin typeface="+mn-lt"/>
                          <a:ea typeface="+mn-ea"/>
                          <a:cs typeface="+mn-cs"/>
                        </a:rPr>
                      </a:br>
                      <a:r>
                        <a:rPr lang="nl-BE" sz="1500" b="1" kern="1200" dirty="0">
                          <a:solidFill>
                            <a:srgbClr val="FFFF00"/>
                          </a:solidFill>
                          <a:effectLst/>
                          <a:latin typeface="+mn-lt"/>
                          <a:ea typeface="+mn-ea"/>
                          <a:cs typeface="+mn-cs"/>
                        </a:rPr>
                        <a:t>Een vogeltje</a:t>
                      </a:r>
                      <a:br>
                        <a:rPr lang="nl-BE" sz="1500" b="1" kern="1200" dirty="0">
                          <a:solidFill>
                            <a:srgbClr val="FFFF00"/>
                          </a:solidFill>
                          <a:effectLst/>
                          <a:latin typeface="+mn-lt"/>
                          <a:ea typeface="+mn-ea"/>
                          <a:cs typeface="+mn-cs"/>
                        </a:rPr>
                      </a:br>
                      <a:r>
                        <a:rPr lang="nl-BE" sz="1500" b="1" kern="1200" dirty="0">
                          <a:solidFill>
                            <a:srgbClr val="FFFF00"/>
                          </a:solidFill>
                          <a:effectLst/>
                          <a:latin typeface="+mn-lt"/>
                          <a:ea typeface="+mn-ea"/>
                          <a:cs typeface="+mn-cs"/>
                        </a:rPr>
                        <a:t>Een veulentje.</a:t>
                      </a:r>
                      <a:br>
                        <a:rPr lang="nl-BE" sz="1500" b="1" kern="1200" dirty="0">
                          <a:solidFill>
                            <a:srgbClr val="FFFF00"/>
                          </a:solidFill>
                          <a:effectLst/>
                          <a:latin typeface="+mn-lt"/>
                          <a:ea typeface="+mn-ea"/>
                          <a:cs typeface="+mn-cs"/>
                        </a:rPr>
                      </a:br>
                      <a:r>
                        <a:rPr lang="nl-BE" sz="1500" b="1" kern="1200" dirty="0">
                          <a:solidFill>
                            <a:srgbClr val="FFFF00"/>
                          </a:solidFill>
                          <a:effectLst/>
                          <a:latin typeface="+mn-lt"/>
                          <a:ea typeface="+mn-ea"/>
                          <a:cs typeface="+mn-cs"/>
                        </a:rPr>
                        <a:t>Een varkentje.</a:t>
                      </a:r>
                    </a:p>
                    <a:p>
                      <a:r>
                        <a:rPr lang="nl-NL" sz="1500" b="1" kern="1200" dirty="0">
                          <a:solidFill>
                            <a:srgbClr val="FFFF00"/>
                          </a:solidFill>
                          <a:effectLst/>
                          <a:latin typeface="+mn-lt"/>
                          <a:ea typeface="+mn-ea"/>
                          <a:cs typeface="+mn-cs"/>
                        </a:rPr>
                        <a:t>Ze zijn gevallen.</a:t>
                      </a:r>
                      <a:r>
                        <a:rPr lang="nl-BE" sz="1500" b="1" dirty="0">
                          <a:solidFill>
                            <a:srgbClr val="FFFF00"/>
                          </a:solidFill>
                          <a:effectLst/>
                        </a:rPr>
                        <a:t> </a:t>
                      </a:r>
                    </a:p>
                    <a:p>
                      <a:r>
                        <a:rPr lang="nl-BE" sz="1500" b="1" dirty="0">
                          <a:solidFill>
                            <a:srgbClr val="FFFF00"/>
                          </a:solidFill>
                          <a:effectLst/>
                        </a:rPr>
                        <a:t>…</a:t>
                      </a:r>
                    </a:p>
                    <a:p>
                      <a:endParaRPr lang="nl-BE" sz="1500" b="1" dirty="0">
                        <a:solidFill>
                          <a:srgbClr val="FFFF00"/>
                        </a:solidFill>
                        <a:effectLst/>
                      </a:endParaRPr>
                    </a:p>
                    <a:p>
                      <a:r>
                        <a:rPr lang="nl-BE" sz="1500" b="1" dirty="0">
                          <a:solidFill>
                            <a:srgbClr val="FFFF00"/>
                          </a:solidFill>
                          <a:effectLst/>
                        </a:rPr>
                        <a:t>Joke van Leeuwen</a:t>
                      </a:r>
                      <a:endParaRPr lang="nl-BE" sz="1500" b="1" dirty="0">
                        <a:solidFill>
                          <a:srgbClr val="FFFF00"/>
                        </a:solidFill>
                      </a:endParaRPr>
                    </a:p>
                  </a:txBody>
                  <a:tcPr marL="208023" marR="124814" marT="124814" marB="124814">
                    <a:lnL w="38100" cap="flat" cmpd="sng" algn="ctr">
                      <a:solidFill>
                        <a:srgbClr val="FFFFFF"/>
                      </a:solidFill>
                      <a:prstDash val="solid"/>
                    </a:lnL>
                    <a:lnR w="38100" cap="flat" cmpd="sng" algn="ctr">
                      <a:noFill/>
                      <a:prstDash val="solid"/>
                    </a:lnR>
                    <a:lnT w="38100" cap="flat" cmpd="sng" algn="ctr">
                      <a:noFill/>
                      <a:prstDash val="solid"/>
                    </a:lnT>
                    <a:lnB w="38100" cap="flat" cmpd="sng" algn="ctr">
                      <a:solidFill>
                        <a:srgbClr val="FFFFFF"/>
                      </a:solidFill>
                      <a:prstDash val="solid"/>
                    </a:lnB>
                    <a:solidFill>
                      <a:srgbClr val="636B68">
                        <a:alpha val="69804"/>
                      </a:srgbClr>
                    </a:solidFill>
                  </a:tcPr>
                </a:tc>
                <a:extLst>
                  <a:ext uri="{0D108BD9-81ED-4DB2-BD59-A6C34878D82A}">
                    <a16:rowId xmlns:a16="http://schemas.microsoft.com/office/drawing/2014/main" val="1929096156"/>
                  </a:ext>
                </a:extLst>
              </a:tr>
            </a:tbl>
          </a:graphicData>
        </a:graphic>
      </p:graphicFrame>
    </p:spTree>
    <p:extLst>
      <p:ext uri="{BB962C8B-B14F-4D97-AF65-F5344CB8AC3E}">
        <p14:creationId xmlns:p14="http://schemas.microsoft.com/office/powerpoint/2010/main" val="3299669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9F3CD5C-537A-1E04-A4A0-7F230EEEB16B}"/>
              </a:ext>
            </a:extLst>
          </p:cNvPr>
          <p:cNvSpPr>
            <a:spLocks noGrp="1"/>
          </p:cNvSpPr>
          <p:nvPr>
            <p:ph type="title"/>
          </p:nvPr>
        </p:nvSpPr>
        <p:spPr>
          <a:xfrm>
            <a:off x="586478" y="1683756"/>
            <a:ext cx="3115265" cy="2396359"/>
          </a:xfrm>
        </p:spPr>
        <p:txBody>
          <a:bodyPr anchor="b">
            <a:normAutofit/>
          </a:bodyPr>
          <a:lstStyle/>
          <a:p>
            <a:pPr algn="r"/>
            <a:r>
              <a:rPr lang="nl-BE" sz="2200">
                <a:solidFill>
                  <a:srgbClr val="FFFFFF"/>
                </a:solidFill>
              </a:rPr>
              <a:t>Dialogisch literatuuronderonderwijs</a:t>
            </a:r>
          </a:p>
        </p:txBody>
      </p:sp>
      <p:graphicFrame>
        <p:nvGraphicFramePr>
          <p:cNvPr id="5" name="Tijdelijke aanduiding voor inhoud 2">
            <a:extLst>
              <a:ext uri="{FF2B5EF4-FFF2-40B4-BE49-F238E27FC236}">
                <a16:creationId xmlns:a16="http://schemas.microsoft.com/office/drawing/2014/main" id="{E83D2222-63FA-3253-9DB2-DBC04DD38BAD}"/>
              </a:ext>
            </a:extLst>
          </p:cNvPr>
          <p:cNvGraphicFramePr>
            <a:graphicFrameLocks noGrp="1"/>
          </p:cNvGraphicFramePr>
          <p:nvPr>
            <p:ph idx="1"/>
            <p:extLst>
              <p:ext uri="{D42A27DB-BD31-4B8C-83A1-F6EECF244321}">
                <p14:modId xmlns:p14="http://schemas.microsoft.com/office/powerpoint/2010/main" val="2151407029"/>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74955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Arc 12">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89F3158D-507E-B4D0-A853-94AFDC0C357A}"/>
              </a:ext>
            </a:extLst>
          </p:cNvPr>
          <p:cNvSpPr>
            <a:spLocks noGrp="1"/>
          </p:cNvSpPr>
          <p:nvPr>
            <p:ph type="title"/>
          </p:nvPr>
        </p:nvSpPr>
        <p:spPr>
          <a:xfrm>
            <a:off x="1925782" y="479494"/>
            <a:ext cx="9428018" cy="864398"/>
          </a:xfrm>
        </p:spPr>
        <p:txBody>
          <a:bodyPr vert="horz" lIns="91440" tIns="45720" rIns="91440" bIns="45720" rtlCol="0" anchor="ctr">
            <a:normAutofit/>
          </a:bodyPr>
          <a:lstStyle/>
          <a:p>
            <a:pPr algn="ctr"/>
            <a:r>
              <a:rPr lang="en-US" kern="1200" dirty="0" err="1">
                <a:solidFill>
                  <a:srgbClr val="C00000"/>
                </a:solidFill>
                <a:latin typeface="+mj-lt"/>
                <a:ea typeface="+mj-ea"/>
                <a:cs typeface="+mj-cs"/>
              </a:rPr>
              <a:t>Bronmateriaal</a:t>
            </a:r>
            <a:endParaRPr lang="en-US" kern="1200" dirty="0">
              <a:solidFill>
                <a:srgbClr val="C00000"/>
              </a:solidFill>
              <a:latin typeface="+mj-lt"/>
              <a:ea typeface="+mj-ea"/>
              <a:cs typeface="+mj-cs"/>
            </a:endParaRPr>
          </a:p>
        </p:txBody>
      </p:sp>
      <p:sp>
        <p:nvSpPr>
          <p:cNvPr id="15" name="Freeform: Shape 14">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Tijdelijke aanduiding voor inhoud 3" descr="Leerlingen en literatuur (Paperback) door Elke D'hoker | Lannoo Uitgevers  Groep">
            <a:extLst>
              <a:ext uri="{FF2B5EF4-FFF2-40B4-BE49-F238E27FC236}">
                <a16:creationId xmlns:a16="http://schemas.microsoft.com/office/drawing/2014/main" id="{24D3FC04-8D5F-D30A-6B45-6043328C14F2}"/>
              </a:ext>
            </a:extLst>
          </p:cNvPr>
          <p:cNvPicPr>
            <a:picLocks noGrp="1" noChangeAspect="1"/>
          </p:cNvPicPr>
          <p:nvPr>
            <p:ph idx="1"/>
          </p:nvPr>
        </p:nvPicPr>
        <p:blipFill>
          <a:blip r:embed="rId2"/>
          <a:stretch>
            <a:fillRect/>
          </a:stretch>
        </p:blipFill>
        <p:spPr>
          <a:xfrm>
            <a:off x="1384360" y="2059640"/>
            <a:ext cx="2672863" cy="3791295"/>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6" name="Tekstvak 5">
            <a:extLst>
              <a:ext uri="{FF2B5EF4-FFF2-40B4-BE49-F238E27FC236}">
                <a16:creationId xmlns:a16="http://schemas.microsoft.com/office/drawing/2014/main" id="{959E7AB5-FA83-9B69-E104-B9357A5521E5}"/>
              </a:ext>
            </a:extLst>
          </p:cNvPr>
          <p:cNvSpPr txBox="1"/>
          <p:nvPr/>
        </p:nvSpPr>
        <p:spPr>
          <a:xfrm>
            <a:off x="5894962" y="1805056"/>
            <a:ext cx="5458838" cy="4371907"/>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r>
              <a:rPr lang="en-US" sz="1400" b="1" dirty="0">
                <a:solidFill>
                  <a:srgbClr val="FF0000"/>
                </a:solidFill>
              </a:rPr>
              <a:t>LITERATUUR LEZEN IN DIALOOG</a:t>
            </a:r>
          </a:p>
          <a:p>
            <a:pPr indent="-228600">
              <a:lnSpc>
                <a:spcPct val="90000"/>
              </a:lnSpc>
              <a:spcAft>
                <a:spcPts val="600"/>
              </a:spcAft>
              <a:buFont typeface="Arial" panose="020B0604020202020204" pitchFamily="34" charset="0"/>
              <a:buChar char="•"/>
            </a:pPr>
            <a:endParaRPr lang="en-US" sz="1400" dirty="0"/>
          </a:p>
          <a:p>
            <a:pPr>
              <a:lnSpc>
                <a:spcPct val="90000"/>
              </a:lnSpc>
              <a:spcAft>
                <a:spcPts val="600"/>
              </a:spcAft>
            </a:pPr>
            <a:r>
              <a:rPr lang="en-US" sz="1400" dirty="0">
                <a:solidFill>
                  <a:srgbClr val="FF0000"/>
                </a:solidFill>
              </a:rPr>
              <a:t>      </a:t>
            </a:r>
            <a:r>
              <a:rPr lang="en-US" sz="1400" b="1" dirty="0">
                <a:solidFill>
                  <a:srgbClr val="FF0000"/>
                </a:solidFill>
              </a:rPr>
              <a:t>Tanja Janssen</a:t>
            </a:r>
          </a:p>
          <a:p>
            <a:pPr indent="-228600">
              <a:lnSpc>
                <a:spcPct val="90000"/>
              </a:lnSpc>
              <a:spcAft>
                <a:spcPts val="600"/>
              </a:spcAft>
              <a:buFont typeface="Arial" panose="020B0604020202020204" pitchFamily="34" charset="0"/>
              <a:buChar char="•"/>
            </a:pPr>
            <a:endParaRPr lang="en-US" sz="1400" dirty="0"/>
          </a:p>
          <a:p>
            <a:pPr>
              <a:lnSpc>
                <a:spcPct val="90000"/>
              </a:lnSpc>
              <a:spcAft>
                <a:spcPts val="600"/>
              </a:spcAft>
            </a:pPr>
            <a:r>
              <a:rPr lang="en-US" sz="1400" dirty="0"/>
              <a:t>…</a:t>
            </a:r>
          </a:p>
          <a:p>
            <a:pPr>
              <a:lnSpc>
                <a:spcPct val="90000"/>
              </a:lnSpc>
              <a:spcAft>
                <a:spcPts val="600"/>
              </a:spcAft>
            </a:pPr>
            <a:r>
              <a:rPr lang="en-US" sz="1400" dirty="0" err="1"/>
              <a:t>Tijdens</a:t>
            </a:r>
            <a:r>
              <a:rPr lang="en-US" sz="1400" dirty="0"/>
              <a:t> het </a:t>
            </a:r>
            <a:r>
              <a:rPr lang="en-US" sz="1400" dirty="0" err="1"/>
              <a:t>lezen</a:t>
            </a:r>
            <a:r>
              <a:rPr lang="en-US" sz="1400" dirty="0"/>
              <a:t> van </a:t>
            </a:r>
            <a:r>
              <a:rPr lang="en-US" sz="1400" dirty="0" err="1"/>
              <a:t>een</a:t>
            </a:r>
            <a:r>
              <a:rPr lang="en-US" sz="1400" dirty="0"/>
              <a:t> </a:t>
            </a:r>
            <a:r>
              <a:rPr lang="en-US" sz="1400" dirty="0" err="1"/>
              <a:t>verhaal</a:t>
            </a:r>
            <a:r>
              <a:rPr lang="en-US" sz="1400" dirty="0"/>
              <a:t>, </a:t>
            </a:r>
            <a:r>
              <a:rPr lang="en-US" sz="1400" dirty="0" err="1"/>
              <a:t>stuit</a:t>
            </a:r>
            <a:r>
              <a:rPr lang="en-US" sz="1400" dirty="0"/>
              <a:t> je op </a:t>
            </a:r>
            <a:r>
              <a:rPr lang="en-US" sz="1400" dirty="0" err="1"/>
              <a:t>dingen</a:t>
            </a:r>
            <a:r>
              <a:rPr lang="en-US" sz="1400" dirty="0"/>
              <a:t> die je </a:t>
            </a:r>
            <a:r>
              <a:rPr lang="en-US" sz="1400" dirty="0" err="1"/>
              <a:t>vreemd</a:t>
            </a:r>
            <a:r>
              <a:rPr lang="en-US" sz="1400" dirty="0"/>
              <a:t> </a:t>
            </a:r>
            <a:r>
              <a:rPr lang="en-US" sz="1400" dirty="0" err="1"/>
              <a:t>vindt</a:t>
            </a:r>
            <a:r>
              <a:rPr lang="en-US" sz="1400" dirty="0"/>
              <a:t> of </a:t>
            </a:r>
            <a:r>
              <a:rPr lang="en-US" sz="1400" dirty="0" err="1"/>
              <a:t>raar</a:t>
            </a:r>
            <a:r>
              <a:rPr lang="en-US" sz="1400" dirty="0"/>
              <a:t>. </a:t>
            </a:r>
            <a:r>
              <a:rPr lang="en-US" sz="1400" dirty="0" err="1"/>
              <a:t>Dingen</a:t>
            </a:r>
            <a:r>
              <a:rPr lang="en-US" sz="1400" dirty="0"/>
              <a:t> die je </a:t>
            </a:r>
            <a:r>
              <a:rPr lang="en-US" sz="1400" dirty="0" err="1"/>
              <a:t>niet</a:t>
            </a:r>
            <a:r>
              <a:rPr lang="en-US" sz="1400" dirty="0"/>
              <a:t> (</a:t>
            </a:r>
            <a:r>
              <a:rPr lang="en-US" sz="1400" dirty="0" err="1"/>
              <a:t>helemaal</a:t>
            </a:r>
            <a:r>
              <a:rPr lang="en-US" sz="1400" dirty="0"/>
              <a:t>) </a:t>
            </a:r>
            <a:r>
              <a:rPr lang="en-US" sz="1400" dirty="0" err="1"/>
              <a:t>kunt</a:t>
            </a:r>
            <a:r>
              <a:rPr lang="en-US" sz="1400" dirty="0"/>
              <a:t> </a:t>
            </a:r>
            <a:r>
              <a:rPr lang="en-US" sz="1400" dirty="0" err="1"/>
              <a:t>plaatsen</a:t>
            </a:r>
            <a:r>
              <a:rPr lang="en-US" sz="1400" dirty="0"/>
              <a:t> of die je </a:t>
            </a:r>
            <a:r>
              <a:rPr lang="en-US" sz="1400" dirty="0" err="1"/>
              <a:t>niet</a:t>
            </a:r>
            <a:r>
              <a:rPr lang="en-US" sz="1400" dirty="0"/>
              <a:t> (</a:t>
            </a:r>
            <a:r>
              <a:rPr lang="en-US" sz="1400" dirty="0" err="1"/>
              <a:t>helemaal</a:t>
            </a:r>
            <a:r>
              <a:rPr lang="en-US" sz="1400" dirty="0"/>
              <a:t>) </a:t>
            </a:r>
            <a:r>
              <a:rPr lang="en-US" sz="1400" dirty="0" err="1"/>
              <a:t>begrijpt</a:t>
            </a:r>
            <a:r>
              <a:rPr lang="en-US" sz="1400" dirty="0"/>
              <a:t>. Dat </a:t>
            </a:r>
            <a:r>
              <a:rPr lang="en-US" sz="1400" dirty="0" err="1"/>
              <a:t>kan</a:t>
            </a:r>
            <a:r>
              <a:rPr lang="en-US" sz="1400" dirty="0"/>
              <a:t> van </a:t>
            </a:r>
            <a:r>
              <a:rPr lang="en-US" sz="1400" dirty="0" err="1"/>
              <a:t>alles</a:t>
            </a:r>
            <a:r>
              <a:rPr lang="en-US" sz="1400" dirty="0"/>
              <a:t> </a:t>
            </a:r>
            <a:r>
              <a:rPr lang="en-US" sz="1400" dirty="0" err="1"/>
              <a:t>zijn</a:t>
            </a:r>
            <a:r>
              <a:rPr lang="en-US" sz="1400" dirty="0"/>
              <a:t>; </a:t>
            </a:r>
            <a:r>
              <a:rPr lang="en-US" sz="1400" dirty="0" err="1"/>
              <a:t>een</a:t>
            </a:r>
            <a:r>
              <a:rPr lang="en-US" sz="1400" dirty="0"/>
              <a:t> </a:t>
            </a:r>
            <a:r>
              <a:rPr lang="en-US" sz="1400" dirty="0" err="1"/>
              <a:t>woord</a:t>
            </a:r>
            <a:r>
              <a:rPr lang="en-US" sz="1400" dirty="0"/>
              <a:t> </a:t>
            </a:r>
            <a:r>
              <a:rPr lang="en-US" sz="1400" dirty="0" err="1"/>
              <a:t>waarvan</a:t>
            </a:r>
            <a:r>
              <a:rPr lang="en-US" sz="1400" dirty="0"/>
              <a:t> je de </a:t>
            </a:r>
            <a:r>
              <a:rPr lang="en-US" sz="1400" dirty="0" err="1"/>
              <a:t>betekenis</a:t>
            </a:r>
            <a:r>
              <a:rPr lang="en-US" sz="1400" dirty="0"/>
              <a:t> </a:t>
            </a:r>
            <a:r>
              <a:rPr lang="en-US" sz="1400" dirty="0" err="1"/>
              <a:t>niet</a:t>
            </a:r>
            <a:r>
              <a:rPr lang="en-US" sz="1400" dirty="0"/>
              <a:t> </a:t>
            </a:r>
            <a:r>
              <a:rPr lang="en-US" sz="1400" dirty="0" err="1"/>
              <a:t>kent</a:t>
            </a:r>
            <a:r>
              <a:rPr lang="en-US" sz="1400" dirty="0"/>
              <a:t>, </a:t>
            </a:r>
            <a:r>
              <a:rPr lang="en-US" sz="1400" dirty="0" err="1"/>
              <a:t>een</a:t>
            </a:r>
            <a:r>
              <a:rPr lang="en-US" sz="1400" dirty="0"/>
              <a:t> personage </a:t>
            </a:r>
            <a:r>
              <a:rPr lang="en-US" sz="1400" dirty="0" err="1"/>
              <a:t>dat</a:t>
            </a:r>
            <a:r>
              <a:rPr lang="en-US" sz="1400" dirty="0"/>
              <a:t> </a:t>
            </a:r>
            <a:r>
              <a:rPr lang="en-US" sz="1400" dirty="0" err="1"/>
              <a:t>vreemde</a:t>
            </a:r>
            <a:r>
              <a:rPr lang="en-US" sz="1400" dirty="0"/>
              <a:t> </a:t>
            </a:r>
            <a:r>
              <a:rPr lang="en-US" sz="1400" dirty="0" err="1"/>
              <a:t>dingen</a:t>
            </a:r>
            <a:r>
              <a:rPr lang="en-US" sz="1400" dirty="0"/>
              <a:t> </a:t>
            </a:r>
            <a:r>
              <a:rPr lang="en-US" sz="1400" dirty="0" err="1"/>
              <a:t>doet</a:t>
            </a:r>
            <a:r>
              <a:rPr lang="en-US" sz="1400" dirty="0"/>
              <a:t> of </a:t>
            </a:r>
            <a:r>
              <a:rPr lang="en-US" sz="1400" dirty="0" err="1"/>
              <a:t>anders</a:t>
            </a:r>
            <a:r>
              <a:rPr lang="en-US" sz="1400" dirty="0"/>
              <a:t> </a:t>
            </a:r>
            <a:r>
              <a:rPr lang="en-US" sz="1400" dirty="0" err="1"/>
              <a:t>reageert</a:t>
            </a:r>
            <a:r>
              <a:rPr lang="en-US" sz="1400" dirty="0"/>
              <a:t> dan je </a:t>
            </a:r>
            <a:r>
              <a:rPr lang="en-US" sz="1400" dirty="0" err="1"/>
              <a:t>zou</a:t>
            </a:r>
            <a:r>
              <a:rPr lang="en-US" sz="1400" dirty="0"/>
              <a:t> </a:t>
            </a:r>
            <a:r>
              <a:rPr lang="en-US" sz="1400" dirty="0" err="1"/>
              <a:t>verwachten</a:t>
            </a:r>
            <a:r>
              <a:rPr lang="en-US" sz="1400" dirty="0"/>
              <a:t>, </a:t>
            </a:r>
            <a:r>
              <a:rPr lang="en-US" sz="1400" dirty="0" err="1"/>
              <a:t>een</a:t>
            </a:r>
            <a:r>
              <a:rPr lang="en-US" sz="1400" dirty="0"/>
              <a:t> </a:t>
            </a:r>
            <a:r>
              <a:rPr lang="en-US" sz="1400" dirty="0" err="1"/>
              <a:t>situatie</a:t>
            </a:r>
            <a:r>
              <a:rPr lang="en-US" sz="1400" dirty="0"/>
              <a:t> die </a:t>
            </a:r>
            <a:r>
              <a:rPr lang="en-US" sz="1400" dirty="0" err="1"/>
              <a:t>voor</a:t>
            </a:r>
            <a:r>
              <a:rPr lang="en-US" sz="1400" dirty="0"/>
              <a:t> </a:t>
            </a:r>
            <a:r>
              <a:rPr lang="en-US" sz="1400" dirty="0" err="1"/>
              <a:t>jou</a:t>
            </a:r>
            <a:r>
              <a:rPr lang="en-US" sz="1400" dirty="0"/>
              <a:t> </a:t>
            </a:r>
            <a:r>
              <a:rPr lang="en-US" sz="1400" dirty="0" err="1"/>
              <a:t>raadselachtig</a:t>
            </a:r>
            <a:r>
              <a:rPr lang="en-US" sz="1400" dirty="0"/>
              <a:t> is, </a:t>
            </a:r>
            <a:r>
              <a:rPr lang="en-US" sz="1400" dirty="0" err="1"/>
              <a:t>een</a:t>
            </a:r>
            <a:r>
              <a:rPr lang="en-US" sz="1400" dirty="0"/>
              <a:t> </a:t>
            </a:r>
            <a:r>
              <a:rPr lang="en-US" sz="1400" dirty="0" err="1"/>
              <a:t>verband</a:t>
            </a:r>
            <a:r>
              <a:rPr lang="en-US" sz="1400" dirty="0"/>
              <a:t> </a:t>
            </a:r>
            <a:r>
              <a:rPr lang="en-US" sz="1400" dirty="0" err="1"/>
              <a:t>tussen</a:t>
            </a:r>
            <a:r>
              <a:rPr lang="en-US" sz="1400" dirty="0"/>
              <a:t> </a:t>
            </a:r>
            <a:r>
              <a:rPr lang="en-US" sz="1400" dirty="0" err="1"/>
              <a:t>gebeurtenissen</a:t>
            </a:r>
            <a:r>
              <a:rPr lang="en-US" sz="1400" dirty="0"/>
              <a:t>,  </a:t>
            </a:r>
            <a:r>
              <a:rPr lang="en-US" sz="1400" dirty="0" err="1"/>
              <a:t>dat</a:t>
            </a:r>
            <a:r>
              <a:rPr lang="en-US" sz="1400" dirty="0"/>
              <a:t> </a:t>
            </a:r>
            <a:r>
              <a:rPr lang="en-US" sz="1400" dirty="0" err="1"/>
              <a:t>ontbreekt</a:t>
            </a:r>
            <a:r>
              <a:rPr lang="en-US" sz="1400" dirty="0"/>
              <a:t>, </a:t>
            </a:r>
            <a:r>
              <a:rPr lang="en-US" sz="1400" dirty="0" err="1"/>
              <a:t>sprongen</a:t>
            </a:r>
            <a:r>
              <a:rPr lang="en-US" sz="1400" dirty="0"/>
              <a:t> in de </a:t>
            </a:r>
            <a:r>
              <a:rPr lang="en-US" sz="1400" dirty="0" err="1"/>
              <a:t>tijd</a:t>
            </a:r>
            <a:r>
              <a:rPr lang="en-US" sz="1400" dirty="0"/>
              <a:t>, </a:t>
            </a:r>
            <a:r>
              <a:rPr lang="en-US" sz="1400" dirty="0" err="1"/>
              <a:t>een</a:t>
            </a:r>
            <a:r>
              <a:rPr lang="en-US" sz="1400" dirty="0"/>
              <a:t> </a:t>
            </a:r>
            <a:r>
              <a:rPr lang="en-US" sz="1400" dirty="0" err="1"/>
              <a:t>stijl</a:t>
            </a:r>
            <a:r>
              <a:rPr lang="en-US" sz="1400" dirty="0"/>
              <a:t> van </a:t>
            </a:r>
            <a:r>
              <a:rPr lang="en-US" sz="1400" dirty="0" err="1"/>
              <a:t>schrijven</a:t>
            </a:r>
            <a:r>
              <a:rPr lang="en-US" sz="1400" dirty="0"/>
              <a:t> die </a:t>
            </a:r>
            <a:r>
              <a:rPr lang="en-US" sz="1400" dirty="0" err="1"/>
              <a:t>merkwaardig</a:t>
            </a:r>
            <a:r>
              <a:rPr lang="en-US" sz="1400" dirty="0"/>
              <a:t> is, </a:t>
            </a:r>
            <a:r>
              <a:rPr lang="en-US" sz="1400" dirty="0" err="1"/>
              <a:t>enzovoorts</a:t>
            </a:r>
            <a:r>
              <a:rPr lang="en-US" sz="1400" dirty="0"/>
              <a:t>.</a:t>
            </a:r>
          </a:p>
          <a:p>
            <a:pPr>
              <a:lnSpc>
                <a:spcPct val="90000"/>
              </a:lnSpc>
              <a:spcAft>
                <a:spcPts val="600"/>
              </a:spcAft>
            </a:pPr>
            <a:r>
              <a:rPr lang="en-US" sz="1400" dirty="0"/>
              <a:t>…</a:t>
            </a:r>
          </a:p>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r>
              <a:rPr lang="en-US" sz="1400" dirty="0">
                <a:hlinkClick r:id="rId3"/>
              </a:rPr>
              <a:t>https://didactieknederlands.nl/wp-content/uploads/2022/04/Literatuur-leren-lezen-in-dialoog.pdf</a:t>
            </a:r>
            <a:endParaRPr lang="en-US" sz="1400" dirty="0"/>
          </a:p>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endParaRPr lang="en-US" sz="1400" dirty="0"/>
          </a:p>
        </p:txBody>
      </p:sp>
    </p:spTree>
    <p:extLst>
      <p:ext uri="{BB962C8B-B14F-4D97-AF65-F5344CB8AC3E}">
        <p14:creationId xmlns:p14="http://schemas.microsoft.com/office/powerpoint/2010/main" val="12020741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C98A213-5994-475E-B327-DC6EC27FB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66F8ECE-F223-26D7-C3DE-7D75D2E9AD07}"/>
              </a:ext>
            </a:extLst>
          </p:cNvPr>
          <p:cNvSpPr>
            <a:spLocks noGrp="1"/>
          </p:cNvSpPr>
          <p:nvPr>
            <p:ph type="title"/>
          </p:nvPr>
        </p:nvSpPr>
        <p:spPr>
          <a:xfrm>
            <a:off x="638881" y="670218"/>
            <a:ext cx="10909640" cy="1065836"/>
          </a:xfrm>
        </p:spPr>
        <p:txBody>
          <a:bodyPr vert="horz" lIns="91440" tIns="45720" rIns="91440" bIns="45720" rtlCol="0" anchor="ctr">
            <a:noAutofit/>
          </a:bodyPr>
          <a:lstStyle/>
          <a:p>
            <a:pPr algn="ctr"/>
            <a:r>
              <a:rPr lang="en-US" sz="4800" dirty="0" err="1">
                <a:solidFill>
                  <a:srgbClr val="C00000"/>
                </a:solidFill>
              </a:rPr>
              <a:t>Verzamelingen</a:t>
            </a:r>
            <a:r>
              <a:rPr lang="en-US" sz="4800" dirty="0">
                <a:solidFill>
                  <a:srgbClr val="C00000"/>
                </a:solidFill>
              </a:rPr>
              <a:t> </a:t>
            </a:r>
            <a:r>
              <a:rPr lang="en-US" sz="4800" dirty="0" err="1">
                <a:solidFill>
                  <a:srgbClr val="C00000"/>
                </a:solidFill>
              </a:rPr>
              <a:t>korte</a:t>
            </a:r>
            <a:r>
              <a:rPr lang="en-US" sz="4800" dirty="0">
                <a:solidFill>
                  <a:srgbClr val="C00000"/>
                </a:solidFill>
              </a:rPr>
              <a:t> </a:t>
            </a:r>
            <a:r>
              <a:rPr lang="en-US" sz="4800" dirty="0" err="1">
                <a:solidFill>
                  <a:srgbClr val="C00000"/>
                </a:solidFill>
              </a:rPr>
              <a:t>verhalen</a:t>
            </a:r>
            <a:br>
              <a:rPr lang="en-US" sz="4800" dirty="0">
                <a:solidFill>
                  <a:srgbClr val="C00000"/>
                </a:solidFill>
              </a:rPr>
            </a:br>
            <a:r>
              <a:rPr lang="en-US" sz="1600" dirty="0">
                <a:solidFill>
                  <a:srgbClr val="C00000"/>
                </a:solidFill>
              </a:rPr>
              <a:t>(Het </a:t>
            </a:r>
            <a:r>
              <a:rPr lang="en-US" sz="1600" dirty="0" err="1">
                <a:solidFill>
                  <a:srgbClr val="C00000"/>
                </a:solidFill>
              </a:rPr>
              <a:t>lezerscollectief</a:t>
            </a:r>
            <a:r>
              <a:rPr lang="en-US" sz="1600" dirty="0">
                <a:solidFill>
                  <a:srgbClr val="C00000"/>
                </a:solidFill>
              </a:rPr>
              <a:t>)</a:t>
            </a:r>
          </a:p>
        </p:txBody>
      </p:sp>
      <p:sp>
        <p:nvSpPr>
          <p:cNvPr id="19" name="sketch line">
            <a:extLst>
              <a:ext uri="{FF2B5EF4-FFF2-40B4-BE49-F238E27FC236}">
                <a16:creationId xmlns:a16="http://schemas.microsoft.com/office/drawing/2014/main" id="{4B030A0D-0DAD-4A99-89BB-419527D6A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1800088"/>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ijdelijke aanduiding voor inhoud 3">
            <a:extLst>
              <a:ext uri="{FF2B5EF4-FFF2-40B4-BE49-F238E27FC236}">
                <a16:creationId xmlns:a16="http://schemas.microsoft.com/office/drawing/2014/main" id="{E9037754-7627-1937-23FF-52F62AE94930}"/>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1024187" y="2619784"/>
            <a:ext cx="2295026" cy="3600041"/>
          </a:xfrm>
          <a:prstGeom prst="rect">
            <a:avLst/>
          </a:prstGeom>
        </p:spPr>
      </p:pic>
      <p:pic>
        <p:nvPicPr>
          <p:cNvPr id="6" name="Afbeelding 5" descr="Het lezerscollectief | Sabien Clement - Illustrator">
            <a:extLst>
              <a:ext uri="{FF2B5EF4-FFF2-40B4-BE49-F238E27FC236}">
                <a16:creationId xmlns:a16="http://schemas.microsoft.com/office/drawing/2014/main" id="{EB2F82D5-ED76-A0AA-ED38-97A75FDF9F8C}"/>
              </a:ext>
            </a:extLst>
          </p:cNvPr>
          <p:cNvPicPr>
            <a:picLocks noChangeAspect="1"/>
          </p:cNvPicPr>
          <p:nvPr/>
        </p:nvPicPr>
        <p:blipFill>
          <a:blip r:embed="rId3"/>
          <a:stretch>
            <a:fillRect/>
          </a:stretch>
        </p:blipFill>
        <p:spPr>
          <a:xfrm>
            <a:off x="4898985" y="2619784"/>
            <a:ext cx="2394029" cy="3600041"/>
          </a:xfrm>
          <a:prstGeom prst="rect">
            <a:avLst/>
          </a:prstGeom>
        </p:spPr>
      </p:pic>
      <p:pic>
        <p:nvPicPr>
          <p:cNvPr id="5" name="Afbeelding 4" descr="Koop in onze webwinkel – Het Lezerscollectief">
            <a:extLst>
              <a:ext uri="{FF2B5EF4-FFF2-40B4-BE49-F238E27FC236}">
                <a16:creationId xmlns:a16="http://schemas.microsoft.com/office/drawing/2014/main" id="{242A7992-4EA2-BBC6-441A-C3E12067757A}"/>
              </a:ext>
            </a:extLst>
          </p:cNvPr>
          <p:cNvPicPr>
            <a:picLocks noChangeAspect="1"/>
          </p:cNvPicPr>
          <p:nvPr/>
        </p:nvPicPr>
        <p:blipFill>
          <a:blip r:embed="rId4"/>
          <a:stretch>
            <a:fillRect/>
          </a:stretch>
        </p:blipFill>
        <p:spPr>
          <a:xfrm>
            <a:off x="8562283" y="2619784"/>
            <a:ext cx="2916033" cy="3600041"/>
          </a:xfrm>
          <a:prstGeom prst="rect">
            <a:avLst/>
          </a:prstGeom>
        </p:spPr>
      </p:pic>
    </p:spTree>
    <p:extLst>
      <p:ext uri="{BB962C8B-B14F-4D97-AF65-F5344CB8AC3E}">
        <p14:creationId xmlns:p14="http://schemas.microsoft.com/office/powerpoint/2010/main" val="37804037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0">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Arc 12">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9" name="Freeform: Shape 14">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Afbeelding 3" descr="Taal op de rooster">
            <a:extLst>
              <a:ext uri="{FF2B5EF4-FFF2-40B4-BE49-F238E27FC236}">
                <a16:creationId xmlns:a16="http://schemas.microsoft.com/office/drawing/2014/main" id="{8CDCA026-EC68-387C-A39F-4DBFB023CB67}"/>
              </a:ext>
            </a:extLst>
          </p:cNvPr>
          <p:cNvPicPr>
            <a:picLocks noChangeAspect="1"/>
          </p:cNvPicPr>
          <p:nvPr/>
        </p:nvPicPr>
        <p:blipFill>
          <a:blip r:embed="rId3"/>
          <a:stretch>
            <a:fillRect/>
          </a:stretch>
        </p:blipFill>
        <p:spPr>
          <a:xfrm>
            <a:off x="824438" y="983778"/>
            <a:ext cx="3696849" cy="56656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ln w="38100">
            <a:solidFill>
              <a:srgbClr val="FF0000"/>
            </a:solidFill>
          </a:ln>
        </p:spPr>
      </p:pic>
      <p:sp>
        <p:nvSpPr>
          <p:cNvPr id="6" name="Tekstvak 5">
            <a:extLst>
              <a:ext uri="{FF2B5EF4-FFF2-40B4-BE49-F238E27FC236}">
                <a16:creationId xmlns:a16="http://schemas.microsoft.com/office/drawing/2014/main" id="{C392E903-83FB-7705-4274-1DDE146E022F}"/>
              </a:ext>
            </a:extLst>
          </p:cNvPr>
          <p:cNvSpPr txBox="1"/>
          <p:nvPr/>
        </p:nvSpPr>
        <p:spPr>
          <a:xfrm>
            <a:off x="5078627" y="983778"/>
            <a:ext cx="6104703" cy="5188422"/>
          </a:xfrm>
          <a:prstGeom prst="rect">
            <a:avLst/>
          </a:prstGeom>
          <a:solidFill>
            <a:schemeClr val="bg1">
              <a:lumMod val="85000"/>
            </a:schemeClr>
          </a:solidFill>
        </p:spPr>
        <p:txBody>
          <a:bodyPr vert="horz" lIns="91440" tIns="45720" rIns="91440" bIns="45720" rtlCol="0">
            <a:normAutofit fontScale="85000" lnSpcReduction="10000"/>
          </a:bodyPr>
          <a:lstStyle/>
          <a:p>
            <a:pPr marL="0" marR="0" indent="-228600">
              <a:lnSpc>
                <a:spcPct val="90000"/>
              </a:lnSpc>
              <a:spcAft>
                <a:spcPts val="2700"/>
              </a:spcAft>
              <a:buFont typeface="Arial" panose="020B0604020202020204" pitchFamily="34" charset="0"/>
              <a:buChar char="•"/>
            </a:pPr>
            <a:r>
              <a:rPr lang="en-US" sz="2000" b="1" i="0" dirty="0">
                <a:effectLst/>
                <a:latin typeface="APPLE CHANCERY" panose="03020702040506060504" pitchFamily="66" charset="-79"/>
                <a:cs typeface="APPLE CHANCERY" panose="03020702040506060504" pitchFamily="66" charset="-79"/>
              </a:rPr>
              <a:t>1 </a:t>
            </a:r>
            <a:r>
              <a:rPr lang="en-US" sz="2000" b="1" i="0" dirty="0" err="1">
                <a:effectLst/>
                <a:latin typeface="APPLE CHANCERY" panose="03020702040506060504" pitchFamily="66" charset="-79"/>
                <a:cs typeface="APPLE CHANCERY" panose="03020702040506060504" pitchFamily="66" charset="-79"/>
              </a:rPr>
              <a:t>Waarom</a:t>
            </a:r>
            <a:r>
              <a:rPr lang="en-US" sz="2000" b="1" i="0" dirty="0">
                <a:effectLst/>
                <a:latin typeface="APPLE CHANCERY" panose="03020702040506060504" pitchFamily="66" charset="-79"/>
                <a:cs typeface="APPLE CHANCERY" panose="03020702040506060504" pitchFamily="66" charset="-79"/>
              </a:rPr>
              <a:t> </a:t>
            </a:r>
            <a:r>
              <a:rPr lang="en-US" sz="2000" b="1" i="0" dirty="0" err="1">
                <a:effectLst/>
                <a:latin typeface="APPLE CHANCERY" panose="03020702040506060504" pitchFamily="66" charset="-79"/>
                <a:cs typeface="APPLE CHANCERY" panose="03020702040506060504" pitchFamily="66" charset="-79"/>
              </a:rPr>
              <a:t>zeggen</a:t>
            </a:r>
            <a:r>
              <a:rPr lang="en-US" sz="2000" b="1" i="0" dirty="0">
                <a:effectLst/>
                <a:latin typeface="APPLE CHANCERY" panose="03020702040506060504" pitchFamily="66" charset="-79"/>
                <a:cs typeface="APPLE CHANCERY" panose="03020702040506060504" pitchFamily="66" charset="-79"/>
              </a:rPr>
              <a:t> we </a:t>
            </a:r>
            <a:r>
              <a:rPr lang="en-US" sz="2000" b="1" i="0" dirty="0" err="1">
                <a:effectLst/>
                <a:latin typeface="APPLE CHANCERY" panose="03020702040506060504" pitchFamily="66" charset="-79"/>
                <a:cs typeface="APPLE CHANCERY" panose="03020702040506060504" pitchFamily="66" charset="-79"/>
              </a:rPr>
              <a:t>bim</a:t>
            </a:r>
            <a:r>
              <a:rPr lang="en-US" sz="2000" b="1" i="0" dirty="0">
                <a:effectLst/>
                <a:latin typeface="APPLE CHANCERY" panose="03020702040506060504" pitchFamily="66" charset="-79"/>
                <a:cs typeface="APPLE CHANCERY" panose="03020702040506060504" pitchFamily="66" charset="-79"/>
              </a:rPr>
              <a:t> bam </a:t>
            </a:r>
            <a:r>
              <a:rPr lang="en-US" sz="2000" b="1" i="0" dirty="0" err="1">
                <a:effectLst/>
                <a:latin typeface="APPLE CHANCERY" panose="03020702040506060504" pitchFamily="66" charset="-79"/>
                <a:cs typeface="APPLE CHANCERY" panose="03020702040506060504" pitchFamily="66" charset="-79"/>
              </a:rPr>
              <a:t>bom</a:t>
            </a:r>
            <a:r>
              <a:rPr lang="en-US" sz="2000" b="1" i="0" dirty="0">
                <a:effectLst/>
                <a:latin typeface="APPLE CHANCERY" panose="03020702040506060504" pitchFamily="66" charset="-79"/>
                <a:cs typeface="APPLE CHANCERY" panose="03020702040506060504" pitchFamily="66" charset="-79"/>
              </a:rPr>
              <a:t> </a:t>
            </a:r>
            <a:r>
              <a:rPr lang="en-US" sz="2000" b="1" i="0" dirty="0" err="1">
                <a:effectLst/>
                <a:latin typeface="APPLE CHANCERY" panose="03020702040506060504" pitchFamily="66" charset="-79"/>
                <a:cs typeface="APPLE CHANCERY" panose="03020702040506060504" pitchFamily="66" charset="-79"/>
              </a:rPr>
              <a:t>en</a:t>
            </a:r>
            <a:r>
              <a:rPr lang="en-US" sz="2000" b="1" i="0" dirty="0">
                <a:effectLst/>
                <a:latin typeface="APPLE CHANCERY" panose="03020702040506060504" pitchFamily="66" charset="-79"/>
                <a:cs typeface="APPLE CHANCERY" panose="03020702040506060504" pitchFamily="66" charset="-79"/>
              </a:rPr>
              <a:t> </a:t>
            </a:r>
            <a:r>
              <a:rPr lang="en-US" sz="2000" b="1" i="0" dirty="0" err="1">
                <a:effectLst/>
                <a:latin typeface="APPLE CHANCERY" panose="03020702040506060504" pitchFamily="66" charset="-79"/>
                <a:cs typeface="APPLE CHANCERY" panose="03020702040506060504" pitchFamily="66" charset="-79"/>
              </a:rPr>
              <a:t>niet</a:t>
            </a:r>
            <a:r>
              <a:rPr lang="en-US" sz="2000" b="1" i="0" dirty="0">
                <a:effectLst/>
                <a:latin typeface="APPLE CHANCERY" panose="03020702040506060504" pitchFamily="66" charset="-79"/>
                <a:cs typeface="APPLE CHANCERY" panose="03020702040506060504" pitchFamily="66" charset="-79"/>
              </a:rPr>
              <a:t> </a:t>
            </a:r>
            <a:r>
              <a:rPr lang="en-US" sz="2000" b="1" i="0" dirty="0" err="1">
                <a:effectLst/>
                <a:latin typeface="APPLE CHANCERY" panose="03020702040506060504" pitchFamily="66" charset="-79"/>
                <a:cs typeface="APPLE CHANCERY" panose="03020702040506060504" pitchFamily="66" charset="-79"/>
              </a:rPr>
              <a:t>bom</a:t>
            </a:r>
            <a:r>
              <a:rPr lang="en-US" sz="2000" b="1" i="0" dirty="0">
                <a:effectLst/>
                <a:latin typeface="APPLE CHANCERY" panose="03020702040506060504" pitchFamily="66" charset="-79"/>
                <a:cs typeface="APPLE CHANCERY" panose="03020702040506060504" pitchFamily="66" charset="-79"/>
              </a:rPr>
              <a:t> </a:t>
            </a:r>
            <a:r>
              <a:rPr lang="en-US" sz="2000" b="1" i="0" dirty="0" err="1">
                <a:effectLst/>
                <a:latin typeface="APPLE CHANCERY" panose="03020702040506060504" pitchFamily="66" charset="-79"/>
                <a:cs typeface="APPLE CHANCERY" panose="03020702040506060504" pitchFamily="66" charset="-79"/>
              </a:rPr>
              <a:t>bim</a:t>
            </a:r>
            <a:r>
              <a:rPr lang="en-US" sz="2000" b="1" i="0" dirty="0">
                <a:effectLst/>
                <a:latin typeface="APPLE CHANCERY" panose="03020702040506060504" pitchFamily="66" charset="-79"/>
                <a:cs typeface="APPLE CHANCERY" panose="03020702040506060504" pitchFamily="66" charset="-79"/>
              </a:rPr>
              <a:t> bam?</a:t>
            </a:r>
          </a:p>
          <a:p>
            <a:pPr marL="0" marR="0" indent="-228600">
              <a:lnSpc>
                <a:spcPct val="90000"/>
              </a:lnSpc>
              <a:spcAft>
                <a:spcPts val="2700"/>
              </a:spcAft>
              <a:buFont typeface="Arial" panose="020B0604020202020204" pitchFamily="34" charset="0"/>
              <a:buChar char="•"/>
            </a:pPr>
            <a:r>
              <a:rPr lang="en-US" sz="2000" b="1" dirty="0">
                <a:latin typeface="APPLE CHANCERY" panose="03020702040506060504" pitchFamily="66" charset="-79"/>
                <a:cs typeface="APPLE CHANCERY" panose="03020702040506060504" pitchFamily="66" charset="-79"/>
              </a:rPr>
              <a:t>9 </a:t>
            </a:r>
            <a:r>
              <a:rPr lang="en-US" sz="2000" b="1" dirty="0" err="1">
                <a:latin typeface="APPLE CHANCERY" panose="03020702040506060504" pitchFamily="66" charset="-79"/>
                <a:cs typeface="APPLE CHANCERY" panose="03020702040506060504" pitchFamily="66" charset="-79"/>
              </a:rPr>
              <a:t>Heeft</a:t>
            </a:r>
            <a:r>
              <a:rPr lang="en-US" sz="2000" b="1" dirty="0">
                <a:latin typeface="APPLE CHANCERY" panose="03020702040506060504" pitchFamily="66" charset="-79"/>
                <a:cs typeface="APPLE CHANCERY" panose="03020702040506060504" pitchFamily="66" charset="-79"/>
              </a:rPr>
              <a:t> </a:t>
            </a:r>
            <a:r>
              <a:rPr lang="en-US" sz="2000" b="1" dirty="0" err="1">
                <a:latin typeface="APPLE CHANCERY" panose="03020702040506060504" pitchFamily="66" charset="-79"/>
                <a:cs typeface="APPLE CHANCERY" panose="03020702040506060504" pitchFamily="66" charset="-79"/>
              </a:rPr>
              <a:t>wie</a:t>
            </a:r>
            <a:r>
              <a:rPr lang="en-US" sz="2000" b="1" dirty="0">
                <a:latin typeface="APPLE CHANCERY" panose="03020702040506060504" pitchFamily="66" charset="-79"/>
                <a:cs typeface="APPLE CHANCERY" panose="03020702040506060504" pitchFamily="66" charset="-79"/>
              </a:rPr>
              <a:t> </a:t>
            </a:r>
            <a:r>
              <a:rPr lang="en-US" sz="2000" b="1" dirty="0" err="1">
                <a:latin typeface="APPLE CHANCERY" panose="03020702040506060504" pitchFamily="66" charset="-79"/>
                <a:cs typeface="APPLE CHANCERY" panose="03020702040506060504" pitchFamily="66" charset="-79"/>
              </a:rPr>
              <a:t>gezwomd</a:t>
            </a:r>
            <a:r>
              <a:rPr lang="en-US" sz="2000" b="1" dirty="0">
                <a:latin typeface="APPLE CHANCERY" panose="03020702040506060504" pitchFamily="66" charset="-79"/>
                <a:cs typeface="APPLE CHANCERY" panose="03020702040506060504" pitchFamily="66" charset="-79"/>
              </a:rPr>
              <a:t> </a:t>
            </a:r>
            <a:r>
              <a:rPr lang="en-US" sz="2000" b="1" dirty="0" err="1">
                <a:latin typeface="APPLE CHANCERY" panose="03020702040506060504" pitchFamily="66" charset="-79"/>
                <a:cs typeface="APPLE CHANCERY" panose="03020702040506060504" pitchFamily="66" charset="-79"/>
              </a:rPr>
              <a:t>heeft</a:t>
            </a:r>
            <a:r>
              <a:rPr lang="en-US" sz="2000" b="1" dirty="0">
                <a:latin typeface="APPLE CHANCERY" panose="03020702040506060504" pitchFamily="66" charset="-79"/>
                <a:cs typeface="APPLE CHANCERY" panose="03020702040506060504" pitchFamily="66" charset="-79"/>
              </a:rPr>
              <a:t> </a:t>
            </a:r>
            <a:r>
              <a:rPr lang="en-US" sz="2000" b="1" dirty="0" err="1">
                <a:latin typeface="APPLE CHANCERY" panose="03020702040506060504" pitchFamily="66" charset="-79"/>
                <a:cs typeface="APPLE CHANCERY" panose="03020702040506060504" pitchFamily="66" charset="-79"/>
              </a:rPr>
              <a:t>ook</a:t>
            </a:r>
            <a:r>
              <a:rPr lang="en-US" sz="2000" b="1" dirty="0">
                <a:latin typeface="APPLE CHANCERY" panose="03020702040506060504" pitchFamily="66" charset="-79"/>
                <a:cs typeface="APPLE CHANCERY" panose="03020702040506060504" pitchFamily="66" charset="-79"/>
              </a:rPr>
              <a:t> </a:t>
            </a:r>
            <a:r>
              <a:rPr lang="en-US" sz="2000" b="1" dirty="0" err="1">
                <a:latin typeface="APPLE CHANCERY" panose="03020702040506060504" pitchFamily="66" charset="-79"/>
                <a:cs typeface="APPLE CHANCERY" panose="03020702040506060504" pitchFamily="66" charset="-79"/>
              </a:rPr>
              <a:t>gezwommen</a:t>
            </a:r>
            <a:r>
              <a:rPr lang="en-US" sz="2000" b="1" dirty="0">
                <a:latin typeface="APPLE CHANCERY" panose="03020702040506060504" pitchFamily="66" charset="-79"/>
                <a:cs typeface="APPLE CHANCERY" panose="03020702040506060504" pitchFamily="66" charset="-79"/>
              </a:rPr>
              <a:t>?</a:t>
            </a:r>
          </a:p>
          <a:p>
            <a:pPr marL="0" marR="0" indent="-228600">
              <a:lnSpc>
                <a:spcPct val="90000"/>
              </a:lnSpc>
              <a:spcAft>
                <a:spcPts val="2700"/>
              </a:spcAft>
              <a:buFont typeface="Arial" panose="020B0604020202020204" pitchFamily="34" charset="0"/>
              <a:buChar char="•"/>
            </a:pPr>
            <a:r>
              <a:rPr lang="en-US" sz="2000" b="1" i="0" dirty="0">
                <a:effectLst/>
                <a:latin typeface="APPLE CHANCERY" panose="03020702040506060504" pitchFamily="66" charset="-79"/>
                <a:cs typeface="APPLE CHANCERY" panose="03020702040506060504" pitchFamily="66" charset="-79"/>
              </a:rPr>
              <a:t>22 Hoe </a:t>
            </a:r>
            <a:r>
              <a:rPr lang="en-US" sz="2000" b="1" i="0" dirty="0" err="1">
                <a:effectLst/>
                <a:latin typeface="APPLE CHANCERY" panose="03020702040506060504" pitchFamily="66" charset="-79"/>
                <a:cs typeface="APPLE CHANCERY" panose="03020702040506060504" pitchFamily="66" charset="-79"/>
              </a:rPr>
              <a:t>klein</a:t>
            </a:r>
            <a:r>
              <a:rPr lang="en-US" sz="2000" b="1" i="0" dirty="0">
                <a:effectLst/>
                <a:latin typeface="APPLE CHANCERY" panose="03020702040506060504" pitchFamily="66" charset="-79"/>
                <a:cs typeface="APPLE CHANCERY" panose="03020702040506060504" pitchFamily="66" charset="-79"/>
              </a:rPr>
              <a:t> is </a:t>
            </a:r>
            <a:r>
              <a:rPr lang="en-US" sz="2000" b="1" i="0" dirty="0" err="1">
                <a:effectLst/>
                <a:latin typeface="APPLE CHANCERY" panose="03020702040506060504" pitchFamily="66" charset="-79"/>
                <a:cs typeface="APPLE CHANCERY" panose="03020702040506060504" pitchFamily="66" charset="-79"/>
              </a:rPr>
              <a:t>groot</a:t>
            </a:r>
            <a:r>
              <a:rPr lang="en-US" sz="2000" b="1" i="0" dirty="0">
                <a:effectLst/>
                <a:latin typeface="APPLE CHANCERY" panose="03020702040506060504" pitchFamily="66" charset="-79"/>
                <a:cs typeface="APPLE CHANCERY" panose="03020702040506060504" pitchFamily="66" charset="-79"/>
              </a:rPr>
              <a:t>?</a:t>
            </a:r>
          </a:p>
          <a:p>
            <a:pPr marL="0" marR="0" indent="-228600">
              <a:lnSpc>
                <a:spcPct val="90000"/>
              </a:lnSpc>
              <a:spcAft>
                <a:spcPts val="2700"/>
              </a:spcAft>
              <a:buFont typeface="Arial" panose="020B0604020202020204" pitchFamily="34" charset="0"/>
              <a:buChar char="•"/>
            </a:pPr>
            <a:r>
              <a:rPr lang="en-US" sz="2000" b="1" dirty="0">
                <a:latin typeface="APPLE CHANCERY" panose="03020702040506060504" pitchFamily="66" charset="-79"/>
                <a:cs typeface="APPLE CHANCERY" panose="03020702040506060504" pitchFamily="66" charset="-79"/>
              </a:rPr>
              <a:t>43 Zit er </a:t>
            </a:r>
            <a:r>
              <a:rPr lang="en-US" sz="2000" b="1" dirty="0" err="1">
                <a:latin typeface="APPLE CHANCERY" panose="03020702040506060504" pitchFamily="66" charset="-79"/>
                <a:cs typeface="APPLE CHANCERY" panose="03020702040506060504" pitchFamily="66" charset="-79"/>
              </a:rPr>
              <a:t>een</a:t>
            </a:r>
            <a:r>
              <a:rPr lang="en-US" sz="2000" b="1" dirty="0">
                <a:latin typeface="APPLE CHANCERY" panose="03020702040506060504" pitchFamily="66" charset="-79"/>
                <a:cs typeface="APPLE CHANCERY" panose="03020702040506060504" pitchFamily="66" charset="-79"/>
              </a:rPr>
              <a:t> </a:t>
            </a:r>
            <a:r>
              <a:rPr lang="en-US" sz="2000" b="1" dirty="0" err="1">
                <a:latin typeface="APPLE CHANCERY" panose="03020702040506060504" pitchFamily="66" charset="-79"/>
                <a:cs typeface="APPLE CHANCERY" panose="03020702040506060504" pitchFamily="66" charset="-79"/>
              </a:rPr>
              <a:t>systeem</a:t>
            </a:r>
            <a:r>
              <a:rPr lang="en-US" sz="2000" b="1" dirty="0">
                <a:latin typeface="APPLE CHANCERY" panose="03020702040506060504" pitchFamily="66" charset="-79"/>
                <a:cs typeface="APPLE CHANCERY" panose="03020702040506060504" pitchFamily="66" charset="-79"/>
              </a:rPr>
              <a:t> in </a:t>
            </a:r>
            <a:r>
              <a:rPr lang="en-US" sz="2000" b="1" dirty="0" err="1">
                <a:latin typeface="APPLE CHANCERY" panose="03020702040506060504" pitchFamily="66" charset="-79"/>
                <a:cs typeface="APPLE CHANCERY" panose="03020702040506060504" pitchFamily="66" charset="-79"/>
              </a:rPr>
              <a:t>doktersmoppen</a:t>
            </a:r>
            <a:r>
              <a:rPr lang="en-US" sz="2000" b="1" dirty="0">
                <a:latin typeface="APPLE CHANCERY" panose="03020702040506060504" pitchFamily="66" charset="-79"/>
                <a:cs typeface="APPLE CHANCERY" panose="03020702040506060504" pitchFamily="66" charset="-79"/>
              </a:rPr>
              <a:t>?</a:t>
            </a:r>
          </a:p>
          <a:p>
            <a:pPr marL="0" marR="0" indent="-228600">
              <a:lnSpc>
                <a:spcPct val="90000"/>
              </a:lnSpc>
              <a:spcAft>
                <a:spcPts val="2700"/>
              </a:spcAft>
              <a:buFont typeface="Arial" panose="020B0604020202020204" pitchFamily="34" charset="0"/>
              <a:buChar char="•"/>
            </a:pPr>
            <a:r>
              <a:rPr lang="en-US" sz="2000" b="1" i="0" dirty="0">
                <a:effectLst/>
                <a:latin typeface="APPLE CHANCERY" panose="03020702040506060504" pitchFamily="66" charset="-79"/>
                <a:cs typeface="APPLE CHANCERY" panose="03020702040506060504" pitchFamily="66" charset="-79"/>
              </a:rPr>
              <a:t>49 Is </a:t>
            </a:r>
            <a:r>
              <a:rPr lang="en-US" sz="2000" b="1" i="0" dirty="0" err="1">
                <a:effectLst/>
                <a:latin typeface="APPLE CHANCERY" panose="03020702040506060504" pitchFamily="66" charset="-79"/>
                <a:cs typeface="APPLE CHANCERY" panose="03020702040506060504" pitchFamily="66" charset="-79"/>
              </a:rPr>
              <a:t>een</a:t>
            </a:r>
            <a:r>
              <a:rPr lang="en-US" sz="2000" b="1" i="0" dirty="0">
                <a:effectLst/>
                <a:latin typeface="APPLE CHANCERY" panose="03020702040506060504" pitchFamily="66" charset="-79"/>
                <a:cs typeface="APPLE CHANCERY" panose="03020702040506060504" pitchFamily="66" charset="-79"/>
              </a:rPr>
              <a:t> </a:t>
            </a:r>
            <a:r>
              <a:rPr lang="en-US" sz="2000" b="1" i="0" dirty="0" err="1">
                <a:effectLst/>
                <a:latin typeface="APPLE CHANCERY" panose="03020702040506060504" pitchFamily="66" charset="-79"/>
                <a:cs typeface="APPLE CHANCERY" panose="03020702040506060504" pitchFamily="66" charset="-79"/>
              </a:rPr>
              <a:t>chirurg</a:t>
            </a:r>
            <a:r>
              <a:rPr lang="en-US" sz="2000" b="1" i="0" dirty="0">
                <a:effectLst/>
                <a:latin typeface="APPLE CHANCERY" panose="03020702040506060504" pitchFamily="66" charset="-79"/>
                <a:cs typeface="APPLE CHANCERY" panose="03020702040506060504" pitchFamily="66" charset="-79"/>
              </a:rPr>
              <a:t> </a:t>
            </a:r>
            <a:r>
              <a:rPr lang="en-US" sz="2000" b="1" i="0" dirty="0" err="1">
                <a:effectLst/>
                <a:latin typeface="APPLE CHANCERY" panose="03020702040506060504" pitchFamily="66" charset="-79"/>
                <a:cs typeface="APPLE CHANCERY" panose="03020702040506060504" pitchFamily="66" charset="-79"/>
              </a:rPr>
              <a:t>een</a:t>
            </a:r>
            <a:r>
              <a:rPr lang="en-US" sz="2000" b="1" i="0" dirty="0">
                <a:effectLst/>
                <a:latin typeface="APPLE CHANCERY" panose="03020702040506060504" pitchFamily="66" charset="-79"/>
                <a:cs typeface="APPLE CHANCERY" panose="03020702040506060504" pitchFamily="66" charset="-79"/>
              </a:rPr>
              <a:t> man of </a:t>
            </a:r>
            <a:r>
              <a:rPr lang="en-US" sz="2000" b="1" i="0" dirty="0" err="1">
                <a:effectLst/>
                <a:latin typeface="APPLE CHANCERY" panose="03020702040506060504" pitchFamily="66" charset="-79"/>
                <a:cs typeface="APPLE CHANCERY" panose="03020702040506060504" pitchFamily="66" charset="-79"/>
              </a:rPr>
              <a:t>een</a:t>
            </a:r>
            <a:r>
              <a:rPr lang="en-US" sz="2000" b="1" i="0" dirty="0">
                <a:effectLst/>
                <a:latin typeface="APPLE CHANCERY" panose="03020702040506060504" pitchFamily="66" charset="-79"/>
                <a:cs typeface="APPLE CHANCERY" panose="03020702040506060504" pitchFamily="66" charset="-79"/>
              </a:rPr>
              <a:t> vrouw?</a:t>
            </a:r>
          </a:p>
          <a:p>
            <a:pPr marL="0" marR="0" indent="-228600">
              <a:lnSpc>
                <a:spcPct val="90000"/>
              </a:lnSpc>
              <a:spcAft>
                <a:spcPts val="2700"/>
              </a:spcAft>
              <a:buFont typeface="Arial" panose="020B0604020202020204" pitchFamily="34" charset="0"/>
              <a:buChar char="•"/>
            </a:pPr>
            <a:r>
              <a:rPr lang="en-US" sz="2000" b="1" dirty="0">
                <a:latin typeface="APPLE CHANCERY" panose="03020702040506060504" pitchFamily="66" charset="-79"/>
                <a:cs typeface="APPLE CHANCERY" panose="03020702040506060504" pitchFamily="66" charset="-79"/>
              </a:rPr>
              <a:t>74 </a:t>
            </a:r>
            <a:r>
              <a:rPr lang="en-US" sz="2000" b="1" dirty="0" err="1">
                <a:latin typeface="APPLE CHANCERY" panose="03020702040506060504" pitchFamily="66" charset="-79"/>
                <a:cs typeface="APPLE CHANCERY" panose="03020702040506060504" pitchFamily="66" charset="-79"/>
              </a:rPr>
              <a:t>Verrijkt</a:t>
            </a:r>
            <a:r>
              <a:rPr lang="en-US" sz="2000" b="1" dirty="0">
                <a:latin typeface="APPLE CHANCERY" panose="03020702040506060504" pitchFamily="66" charset="-79"/>
                <a:cs typeface="APPLE CHANCERY" panose="03020702040506060504" pitchFamily="66" charset="-79"/>
              </a:rPr>
              <a:t> </a:t>
            </a:r>
            <a:r>
              <a:rPr lang="en-US" sz="2000" b="1" dirty="0" err="1">
                <a:latin typeface="APPLE CHANCERY" panose="03020702040506060504" pitchFamily="66" charset="-79"/>
                <a:cs typeface="APPLE CHANCERY" panose="03020702040506060504" pitchFamily="66" charset="-79"/>
              </a:rPr>
              <a:t>ook</a:t>
            </a:r>
            <a:r>
              <a:rPr lang="en-US" sz="2000" b="1" dirty="0">
                <a:latin typeface="APPLE CHANCERY" panose="03020702040506060504" pitchFamily="66" charset="-79"/>
                <a:cs typeface="APPLE CHANCERY" panose="03020702040506060504" pitchFamily="66" charset="-79"/>
              </a:rPr>
              <a:t> het Duits </a:t>
            </a:r>
            <a:r>
              <a:rPr lang="en-US" sz="2000" b="1" dirty="0" err="1">
                <a:latin typeface="APPLE CHANCERY" panose="03020702040506060504" pitchFamily="66" charset="-79"/>
                <a:cs typeface="APPLE CHANCERY" panose="03020702040506060504" pitchFamily="66" charset="-79"/>
              </a:rPr>
              <a:t>onze</a:t>
            </a:r>
            <a:r>
              <a:rPr lang="en-US" sz="2000" b="1" dirty="0">
                <a:latin typeface="APPLE CHANCERY" panose="03020702040506060504" pitchFamily="66" charset="-79"/>
                <a:cs typeface="APPLE CHANCERY" panose="03020702040506060504" pitchFamily="66" charset="-79"/>
              </a:rPr>
              <a:t> </a:t>
            </a:r>
            <a:r>
              <a:rPr lang="en-US" sz="2000" b="1" dirty="0" err="1">
                <a:latin typeface="APPLE CHANCERY" panose="03020702040506060504" pitchFamily="66" charset="-79"/>
                <a:cs typeface="APPLE CHANCERY" panose="03020702040506060504" pitchFamily="66" charset="-79"/>
              </a:rPr>
              <a:t>woordenschat</a:t>
            </a:r>
            <a:r>
              <a:rPr lang="en-US" sz="2000" b="1" dirty="0">
                <a:latin typeface="APPLE CHANCERY" panose="03020702040506060504" pitchFamily="66" charset="-79"/>
                <a:cs typeface="APPLE CHANCERY" panose="03020702040506060504" pitchFamily="66" charset="-79"/>
              </a:rPr>
              <a:t>?</a:t>
            </a:r>
          </a:p>
          <a:p>
            <a:pPr marL="0" marR="0" indent="-228600">
              <a:lnSpc>
                <a:spcPct val="90000"/>
              </a:lnSpc>
              <a:spcAft>
                <a:spcPts val="2700"/>
              </a:spcAft>
              <a:buFont typeface="Arial" panose="020B0604020202020204" pitchFamily="34" charset="0"/>
              <a:buChar char="•"/>
            </a:pPr>
            <a:r>
              <a:rPr lang="en-US" sz="2000" b="1" i="0" dirty="0">
                <a:effectLst/>
                <a:latin typeface="APPLE CHANCERY" panose="03020702040506060504" pitchFamily="66" charset="-79"/>
                <a:cs typeface="APPLE CHANCERY" panose="03020702040506060504" pitchFamily="66" charset="-79"/>
              </a:rPr>
              <a:t>80 </a:t>
            </a:r>
            <a:r>
              <a:rPr lang="en-US" sz="2000" b="1" i="0" dirty="0" err="1">
                <a:effectLst/>
                <a:latin typeface="APPLE CHANCERY" panose="03020702040506060504" pitchFamily="66" charset="-79"/>
                <a:cs typeface="APPLE CHANCERY" panose="03020702040506060504" pitchFamily="66" charset="-79"/>
              </a:rPr>
              <a:t>Waarom</a:t>
            </a:r>
            <a:r>
              <a:rPr lang="en-US" sz="2000" b="1" i="0" dirty="0">
                <a:effectLst/>
                <a:latin typeface="APPLE CHANCERY" panose="03020702040506060504" pitchFamily="66" charset="-79"/>
                <a:cs typeface="APPLE CHANCERY" panose="03020702040506060504" pitchFamily="66" charset="-79"/>
              </a:rPr>
              <a:t> </a:t>
            </a:r>
            <a:r>
              <a:rPr lang="en-US" sz="2000" b="1" i="0" dirty="0" err="1">
                <a:effectLst/>
                <a:latin typeface="APPLE CHANCERY" panose="03020702040506060504" pitchFamily="66" charset="-79"/>
                <a:cs typeface="APPLE CHANCERY" panose="03020702040506060504" pitchFamily="66" charset="-79"/>
              </a:rPr>
              <a:t>spellen</a:t>
            </a:r>
            <a:r>
              <a:rPr lang="en-US" sz="2000" b="1" i="0" dirty="0">
                <a:effectLst/>
                <a:latin typeface="APPLE CHANCERY" panose="03020702040506060504" pitchFamily="66" charset="-79"/>
                <a:cs typeface="APPLE CHANCERY" panose="03020702040506060504" pitchFamily="66" charset="-79"/>
              </a:rPr>
              <a:t> we </a:t>
            </a:r>
            <a:r>
              <a:rPr lang="en-US" sz="2000" b="1" i="0" dirty="0" err="1">
                <a:effectLst/>
                <a:latin typeface="APPLE CHANCERY" panose="03020702040506060504" pitchFamily="66" charset="-79"/>
                <a:cs typeface="APPLE CHANCERY" panose="03020702040506060504" pitchFamily="66" charset="-79"/>
              </a:rPr>
              <a:t>zoals</a:t>
            </a:r>
            <a:r>
              <a:rPr lang="en-US" sz="2000" b="1" i="0" dirty="0">
                <a:effectLst/>
                <a:latin typeface="APPLE CHANCERY" panose="03020702040506060504" pitchFamily="66" charset="-79"/>
                <a:cs typeface="APPLE CHANCERY" panose="03020702040506060504" pitchFamily="66" charset="-79"/>
              </a:rPr>
              <a:t> we </a:t>
            </a:r>
            <a:r>
              <a:rPr lang="en-US" sz="2000" b="1" i="0" dirty="0" err="1">
                <a:effectLst/>
                <a:latin typeface="APPLE CHANCERY" panose="03020702040506060504" pitchFamily="66" charset="-79"/>
                <a:cs typeface="APPLE CHANCERY" panose="03020702040506060504" pitchFamily="66" charset="-79"/>
              </a:rPr>
              <a:t>spellen</a:t>
            </a:r>
            <a:endParaRPr lang="en-US" sz="2000" b="1" i="0" dirty="0">
              <a:effectLst/>
              <a:latin typeface="APPLE CHANCERY" panose="03020702040506060504" pitchFamily="66" charset="-79"/>
              <a:cs typeface="APPLE CHANCERY" panose="03020702040506060504" pitchFamily="66" charset="-79"/>
            </a:endParaRPr>
          </a:p>
          <a:p>
            <a:pPr marL="0" marR="0" indent="-228600">
              <a:lnSpc>
                <a:spcPct val="90000"/>
              </a:lnSpc>
              <a:spcAft>
                <a:spcPts val="2700"/>
              </a:spcAft>
              <a:buFont typeface="Arial" panose="020B0604020202020204" pitchFamily="34" charset="0"/>
              <a:buChar char="•"/>
            </a:pPr>
            <a:r>
              <a:rPr lang="en-US" sz="2000" b="1" dirty="0">
                <a:latin typeface="APPLE CHANCERY" panose="03020702040506060504" pitchFamily="66" charset="-79"/>
                <a:cs typeface="APPLE CHANCERY" panose="03020702040506060504" pitchFamily="66" charset="-79"/>
              </a:rPr>
              <a:t>101 Hoe </a:t>
            </a:r>
            <a:r>
              <a:rPr lang="en-US" sz="2000" b="1" dirty="0" err="1">
                <a:latin typeface="APPLE CHANCERY" panose="03020702040506060504" pitchFamily="66" charset="-79"/>
                <a:cs typeface="APPLE CHANCERY" panose="03020702040506060504" pitchFamily="66" charset="-79"/>
              </a:rPr>
              <a:t>ziet</a:t>
            </a:r>
            <a:r>
              <a:rPr lang="en-US" sz="2000" b="1" dirty="0">
                <a:latin typeface="APPLE CHANCERY" panose="03020702040506060504" pitchFamily="66" charset="-79"/>
                <a:cs typeface="APPLE CHANCERY" panose="03020702040506060504" pitchFamily="66" charset="-79"/>
              </a:rPr>
              <a:t> het </a:t>
            </a:r>
            <a:r>
              <a:rPr lang="en-US" sz="2000" b="1" dirty="0" err="1">
                <a:latin typeface="APPLE CHANCERY" panose="03020702040506060504" pitchFamily="66" charset="-79"/>
                <a:cs typeface="APPLE CHANCERY" panose="03020702040506060504" pitchFamily="66" charset="-79"/>
              </a:rPr>
              <a:t>Nederlands</a:t>
            </a:r>
            <a:r>
              <a:rPr lang="en-US" sz="2000" b="1" dirty="0">
                <a:latin typeface="APPLE CHANCERY" panose="03020702040506060504" pitchFamily="66" charset="-79"/>
                <a:cs typeface="APPLE CHANCERY" panose="03020702040506060504" pitchFamily="66" charset="-79"/>
              </a:rPr>
              <a:t> van </a:t>
            </a:r>
            <a:r>
              <a:rPr lang="en-US" sz="2000" b="1" dirty="0" err="1">
                <a:latin typeface="APPLE CHANCERY" panose="03020702040506060504" pitchFamily="66" charset="-79"/>
                <a:cs typeface="APPLE CHANCERY" panose="03020702040506060504" pitchFamily="66" charset="-79"/>
              </a:rPr>
              <a:t>overmorgen</a:t>
            </a:r>
            <a:r>
              <a:rPr lang="en-US" sz="2000" b="1" dirty="0">
                <a:latin typeface="APPLE CHANCERY" panose="03020702040506060504" pitchFamily="66" charset="-79"/>
                <a:cs typeface="APPLE CHANCERY" panose="03020702040506060504" pitchFamily="66" charset="-79"/>
              </a:rPr>
              <a:t> </a:t>
            </a:r>
            <a:r>
              <a:rPr lang="en-US" sz="2000" b="1" dirty="0" err="1">
                <a:latin typeface="APPLE CHANCERY" panose="03020702040506060504" pitchFamily="66" charset="-79"/>
                <a:cs typeface="APPLE CHANCERY" panose="03020702040506060504" pitchFamily="66" charset="-79"/>
              </a:rPr>
              <a:t>eruit</a:t>
            </a:r>
            <a:r>
              <a:rPr lang="en-US" sz="2000" b="1" dirty="0">
                <a:latin typeface="APPLE CHANCERY" panose="03020702040506060504" pitchFamily="66" charset="-79"/>
                <a:cs typeface="APPLE CHANCERY" panose="03020702040506060504" pitchFamily="66" charset="-79"/>
              </a:rPr>
              <a:t>?</a:t>
            </a:r>
            <a:endParaRPr lang="en-US" sz="2000" b="1" i="0" dirty="0">
              <a:effectLst/>
              <a:latin typeface="APPLE CHANCERY" panose="03020702040506060504" pitchFamily="66" charset="-79"/>
              <a:cs typeface="APPLE CHANCERY" panose="03020702040506060504" pitchFamily="66" charset="-79"/>
            </a:endParaRPr>
          </a:p>
          <a:p>
            <a:pPr lvl="2" indent="-228600">
              <a:lnSpc>
                <a:spcPct val="90000"/>
              </a:lnSpc>
              <a:spcAft>
                <a:spcPts val="2700"/>
              </a:spcAft>
              <a:buFont typeface="Arial" panose="020B0604020202020204" pitchFamily="34" charset="0"/>
              <a:buChar char="•"/>
            </a:pPr>
            <a:r>
              <a:rPr lang="en-US" sz="2000" b="1" dirty="0">
                <a:latin typeface="APPLE CHANCERY" panose="03020702040506060504" pitchFamily="66" charset="-79"/>
                <a:cs typeface="APPLE CHANCERY" panose="03020702040506060504" pitchFamily="66" charset="-79"/>
              </a:rPr>
              <a:t>https://</a:t>
            </a:r>
            <a:r>
              <a:rPr lang="en-US" sz="2000" b="1" dirty="0" err="1">
                <a:latin typeface="APPLE CHANCERY" panose="03020702040506060504" pitchFamily="66" charset="-79"/>
                <a:cs typeface="APPLE CHANCERY" panose="03020702040506060504" pitchFamily="66" charset="-79"/>
              </a:rPr>
              <a:t>www.amazon.de</a:t>
            </a:r>
            <a:r>
              <a:rPr lang="en-US" sz="2000" b="1" dirty="0">
                <a:latin typeface="APPLE CHANCERY" panose="03020702040506060504" pitchFamily="66" charset="-79"/>
                <a:cs typeface="APPLE CHANCERY" panose="03020702040506060504" pitchFamily="66" charset="-79"/>
              </a:rPr>
              <a:t>/</a:t>
            </a:r>
            <a:endParaRPr lang="en-US" sz="2000" b="1" i="0" dirty="0">
              <a:effectLst/>
              <a:latin typeface="APPLE CHANCERY" panose="03020702040506060504" pitchFamily="66" charset="-79"/>
              <a:cs typeface="APPLE CHANCERY" panose="03020702040506060504" pitchFamily="66" charset="-79"/>
            </a:endParaRPr>
          </a:p>
          <a:p>
            <a:pPr marL="0" marR="0" indent="-228600">
              <a:lnSpc>
                <a:spcPct val="90000"/>
              </a:lnSpc>
              <a:spcAft>
                <a:spcPts val="2700"/>
              </a:spcAft>
              <a:buFont typeface="Arial" panose="020B0604020202020204" pitchFamily="34" charset="0"/>
              <a:buChar char="•"/>
            </a:pPr>
            <a:endParaRPr lang="en-US" sz="700" b="0" i="0" dirty="0">
              <a:effectLst/>
            </a:endParaRPr>
          </a:p>
        </p:txBody>
      </p:sp>
      <p:sp>
        <p:nvSpPr>
          <p:cNvPr id="2" name="Tekstvak 1">
            <a:extLst>
              <a:ext uri="{FF2B5EF4-FFF2-40B4-BE49-F238E27FC236}">
                <a16:creationId xmlns:a16="http://schemas.microsoft.com/office/drawing/2014/main" id="{82953644-68DF-285B-571C-8E612F757E81}"/>
              </a:ext>
            </a:extLst>
          </p:cNvPr>
          <p:cNvSpPr txBox="1"/>
          <p:nvPr/>
        </p:nvSpPr>
        <p:spPr>
          <a:xfrm>
            <a:off x="1579763" y="208552"/>
            <a:ext cx="1974805" cy="646331"/>
          </a:xfrm>
          <a:prstGeom prst="rect">
            <a:avLst/>
          </a:prstGeom>
          <a:solidFill>
            <a:srgbClr val="FFC000"/>
          </a:solidFill>
        </p:spPr>
        <p:txBody>
          <a:bodyPr wrap="square" rtlCol="0">
            <a:spAutoFit/>
          </a:bodyPr>
          <a:lstStyle/>
          <a:p>
            <a:pPr algn="ctr"/>
            <a:r>
              <a:rPr lang="nl-BE" dirty="0"/>
              <a:t>Net verschenen taalboek</a:t>
            </a:r>
          </a:p>
        </p:txBody>
      </p:sp>
    </p:spTree>
    <p:extLst>
      <p:ext uri="{BB962C8B-B14F-4D97-AF65-F5344CB8AC3E}">
        <p14:creationId xmlns:p14="http://schemas.microsoft.com/office/powerpoint/2010/main" val="26690479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BA59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descr="Danke schon PNG Designs for T Shirt &amp; Merch">
            <a:extLst>
              <a:ext uri="{FF2B5EF4-FFF2-40B4-BE49-F238E27FC236}">
                <a16:creationId xmlns:a16="http://schemas.microsoft.com/office/drawing/2014/main" id="{33250250-A34C-5BDF-CBB7-91AFD85F7729}"/>
              </a:ext>
            </a:extLst>
          </p:cNvPr>
          <p:cNvPicPr>
            <a:picLocks noChangeAspect="1"/>
          </p:cNvPicPr>
          <p:nvPr/>
        </p:nvPicPr>
        <p:blipFill>
          <a:blip r:embed="rId2"/>
          <a:stretch>
            <a:fillRect/>
          </a:stretch>
        </p:blipFill>
        <p:spPr>
          <a:xfrm>
            <a:off x="3310467" y="643467"/>
            <a:ext cx="5571066" cy="5571066"/>
          </a:xfrm>
          <a:prstGeom prst="rect">
            <a:avLst/>
          </a:prstGeom>
        </p:spPr>
      </p:pic>
      <p:sp>
        <p:nvSpPr>
          <p:cNvPr id="7" name="Tekstvak 6">
            <a:extLst>
              <a:ext uri="{FF2B5EF4-FFF2-40B4-BE49-F238E27FC236}">
                <a16:creationId xmlns:a16="http://schemas.microsoft.com/office/drawing/2014/main" id="{EB683871-D696-408E-893E-0275CA1E3F57}"/>
              </a:ext>
            </a:extLst>
          </p:cNvPr>
          <p:cNvSpPr txBox="1"/>
          <p:nvPr/>
        </p:nvSpPr>
        <p:spPr>
          <a:xfrm>
            <a:off x="7030994" y="5834571"/>
            <a:ext cx="4780771" cy="461665"/>
          </a:xfrm>
          <a:prstGeom prst="rect">
            <a:avLst/>
          </a:prstGeom>
          <a:noFill/>
        </p:spPr>
        <p:txBody>
          <a:bodyPr wrap="square" rtlCol="0">
            <a:spAutoFit/>
          </a:bodyPr>
          <a:lstStyle/>
          <a:p>
            <a:r>
              <a:rPr lang="nl-BE" sz="2400" b="1" dirty="0"/>
              <a:t>jvandekerckhove@gmail.com</a:t>
            </a:r>
          </a:p>
        </p:txBody>
      </p:sp>
    </p:spTree>
    <p:extLst>
      <p:ext uri="{BB962C8B-B14F-4D97-AF65-F5344CB8AC3E}">
        <p14:creationId xmlns:p14="http://schemas.microsoft.com/office/powerpoint/2010/main" val="3609281701"/>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1216</Words>
  <Application>Microsoft Office PowerPoint</Application>
  <PresentationFormat>Breitbild</PresentationFormat>
  <Paragraphs>233</Paragraphs>
  <Slides>28</Slides>
  <Notes>9</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28</vt:i4>
      </vt:variant>
    </vt:vector>
  </HeadingPairs>
  <TitlesOfParts>
    <vt:vector size="35" baseType="lpstr">
      <vt:lpstr>Apple Chancery</vt:lpstr>
      <vt:lpstr>Apple Chancery</vt:lpstr>
      <vt:lpstr>Aptos</vt:lpstr>
      <vt:lpstr>Aptos Display</vt:lpstr>
      <vt:lpstr>Arial</vt:lpstr>
      <vt:lpstr>Calibri</vt:lpstr>
      <vt:lpstr>Kantoorthema</vt:lpstr>
      <vt:lpstr>PowerPoint-Präsentation</vt:lpstr>
      <vt:lpstr>Dialogisch literatuuronderwijs</vt:lpstr>
      <vt:lpstr>Waarom dialogisch literatuuronderwijs?</vt:lpstr>
      <vt:lpstr>Welke teksten?</vt:lpstr>
      <vt:lpstr>Tekstkeuze &amp; doorlopende leerlijn continuüm</vt:lpstr>
      <vt:lpstr>Even warmlopen: tekst 1</vt:lpstr>
      <vt:lpstr>Even warmlopen: tekst 1</vt:lpstr>
      <vt:lpstr>Even warmlopen: tekst 1</vt:lpstr>
      <vt:lpstr>PowerPoint-Präsentation</vt:lpstr>
      <vt:lpstr>Dialogisch literatuuronderwijs in 5 stappen</vt:lpstr>
      <vt:lpstr>Vijfstappenmodel: stap 1</vt:lpstr>
      <vt:lpstr>Vijfstappenmodel: stap 2</vt:lpstr>
      <vt:lpstr>Vijfstappenmodel: stap 3: literair gesprek</vt:lpstr>
      <vt:lpstr>10 principes  van didactisch handelen tijdens literair gesprek   Teacher move taxonomy Discourse moves Quality talk </vt:lpstr>
      <vt:lpstr>Vijffasenmodel: stap 4: expertenwerk  = verdieping</vt:lpstr>
      <vt:lpstr>Indeling in groepjes?</vt:lpstr>
      <vt:lpstr>Voorbeelden van verdieping</vt:lpstr>
      <vt:lpstr>Kort verhaal met een zakelijke tekst vergelijken</vt:lpstr>
      <vt:lpstr>PowerPoint-Präsentation</vt:lpstr>
      <vt:lpstr>Vijffasenmodel: stap 5: verwerkingsopdracht</vt:lpstr>
      <vt:lpstr>Nog meer verwerkingsopdrachten  in functie van het niveau van de leerlingen</vt:lpstr>
      <vt:lpstr>Evaluatie (summatief /  formatief)</vt:lpstr>
      <vt:lpstr>Dialogisch literatuuronderwijs &amp; poëzie</vt:lpstr>
      <vt:lpstr>Dialogisch literatuuronderonderwijs</vt:lpstr>
      <vt:lpstr>Bronmateriaal</vt:lpstr>
      <vt:lpstr>Verzamelingen korte verhalen (Het lezerscollectief)</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Jose Vandekerckhove</dc:creator>
  <cp:lastModifiedBy>Marthe Wierenga</cp:lastModifiedBy>
  <cp:revision>30</cp:revision>
  <dcterms:created xsi:type="dcterms:W3CDTF">2026-09-16T15:09:37Z</dcterms:created>
  <dcterms:modified xsi:type="dcterms:W3CDTF">2026-10-15T09:35:05Z</dcterms:modified>
</cp:coreProperties>
</file>