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Lst>
  <p:notesMasterIdLst>
    <p:notesMasterId r:id="rId30"/>
  </p:notesMasterIdLst>
  <p:sldIdLst>
    <p:sldId id="267" r:id="rId3"/>
    <p:sldId id="269" r:id="rId4"/>
    <p:sldId id="270" r:id="rId5"/>
    <p:sldId id="291" r:id="rId6"/>
    <p:sldId id="297" r:id="rId7"/>
    <p:sldId id="294" r:id="rId8"/>
    <p:sldId id="271" r:id="rId9"/>
    <p:sldId id="272" r:id="rId10"/>
    <p:sldId id="258" r:id="rId11"/>
    <p:sldId id="257" r:id="rId12"/>
    <p:sldId id="259" r:id="rId13"/>
    <p:sldId id="260" r:id="rId14"/>
    <p:sldId id="273" r:id="rId15"/>
    <p:sldId id="275" r:id="rId16"/>
    <p:sldId id="276" r:id="rId17"/>
    <p:sldId id="287" r:id="rId18"/>
    <p:sldId id="279" r:id="rId19"/>
    <p:sldId id="280" r:id="rId20"/>
    <p:sldId id="281" r:id="rId21"/>
    <p:sldId id="282" r:id="rId22"/>
    <p:sldId id="283" r:id="rId23"/>
    <p:sldId id="296" r:id="rId24"/>
    <p:sldId id="289" r:id="rId25"/>
    <p:sldId id="290" r:id="rId26"/>
    <p:sldId id="284" r:id="rId27"/>
    <p:sldId id="298" r:id="rId28"/>
    <p:sldId id="274" r:id="rId2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868" autoAdjust="0"/>
    <p:restoredTop sz="86133" autoAdjust="0"/>
  </p:normalViewPr>
  <p:slideViewPr>
    <p:cSldViewPr snapToGrid="0" showGuides="1">
      <p:cViewPr varScale="1">
        <p:scale>
          <a:sx n="62" d="100"/>
          <a:sy n="62" d="100"/>
        </p:scale>
        <p:origin x="68" y="8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7" name="PlaceHolder 1"/>
          <p:cNvSpPr>
            <a:spLocks noGrp="1" noRot="1" noChangeAspect="1"/>
          </p:cNvSpPr>
          <p:nvPr>
            <p:ph type="sldImg"/>
          </p:nvPr>
        </p:nvSpPr>
        <p:spPr>
          <a:xfrm>
            <a:off x="0" y="812520"/>
            <a:ext cx="0" cy="0"/>
          </a:xfrm>
          <a:prstGeom prst="rect">
            <a:avLst/>
          </a:prstGeom>
          <a:noFill/>
          <a:ln w="0">
            <a:noFill/>
          </a:ln>
        </p:spPr>
        <p:txBody>
          <a:bodyPr lIns="0" tIns="0" rIns="0" bIns="0" anchor="ctr">
            <a:noAutofit/>
          </a:bodyPr>
          <a:lstStyle/>
          <a:p>
            <a:pPr algn="ctr" defTabSz="914400">
              <a:lnSpc>
                <a:spcPct val="90000"/>
              </a:lnSpc>
              <a:tabLst>
                <a:tab pos="0" algn="l"/>
              </a:tabLst>
            </a:pPr>
            <a:r>
              <a:rPr lang="de-DE" sz="6000" b="0" u="none" strike="noStrike">
                <a:solidFill>
                  <a:schemeClr val="dk1"/>
                </a:solidFill>
                <a:effectLst/>
                <a:uFillTx/>
                <a:latin typeface="Jaldi"/>
              </a:rPr>
              <a:t>Klik om de dia te verplaatsen</a:t>
            </a:r>
          </a:p>
        </p:txBody>
      </p:sp>
      <p:sp>
        <p:nvSpPr>
          <p:cNvPr id="138"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lstStyle/>
          <a:p>
            <a:pPr indent="0">
              <a:buNone/>
            </a:pPr>
            <a:r>
              <a:rPr lang="nl-NL" sz="2000" b="0" u="none" strike="noStrike">
                <a:solidFill>
                  <a:srgbClr val="000000"/>
                </a:solidFill>
                <a:effectLst/>
                <a:uFillTx/>
                <a:latin typeface="Calibri"/>
              </a:rPr>
              <a:t>Klik om de opmaak van de notities te bewerken</a:t>
            </a:r>
          </a:p>
        </p:txBody>
      </p:sp>
      <p:sp>
        <p:nvSpPr>
          <p:cNvPr id="139" name="PlaceHolder 3"/>
          <p:cNvSpPr>
            <a:spLocks noGrp="1"/>
          </p:cNvSpPr>
          <p:nvPr>
            <p:ph type="hdr"/>
          </p:nvPr>
        </p:nvSpPr>
        <p:spPr>
          <a:xfrm>
            <a:off x="0" y="0"/>
            <a:ext cx="3280680" cy="534240"/>
          </a:xfrm>
          <a:prstGeom prst="rect">
            <a:avLst/>
          </a:prstGeom>
          <a:noFill/>
          <a:ln w="0">
            <a:noFill/>
          </a:ln>
        </p:spPr>
        <p:txBody>
          <a:bodyPr lIns="0" tIns="0" rIns="0" bIns="0" anchor="t">
            <a:noAutofit/>
          </a:bodyPr>
          <a:lstStyle/>
          <a:p>
            <a:pPr indent="0">
              <a:buNone/>
            </a:pPr>
            <a:r>
              <a:rPr lang="nl-NL" sz="1400" b="0" u="none" strike="noStrike">
                <a:solidFill>
                  <a:srgbClr val="000000"/>
                </a:solidFill>
                <a:effectLst/>
                <a:uFillTx/>
                <a:latin typeface="Calibri"/>
              </a:rPr>
              <a:t>&lt;koptekst&gt;</a:t>
            </a:r>
          </a:p>
        </p:txBody>
      </p:sp>
      <p:sp>
        <p:nvSpPr>
          <p:cNvPr id="140" name="PlaceHolder 4"/>
          <p:cNvSpPr>
            <a:spLocks noGrp="1"/>
          </p:cNvSpPr>
          <p:nvPr>
            <p:ph type="dt" idx="67"/>
          </p:nvPr>
        </p:nvSpPr>
        <p:spPr>
          <a:xfrm>
            <a:off x="4278960" y="0"/>
            <a:ext cx="3280680" cy="534240"/>
          </a:xfrm>
          <a:prstGeom prst="rect">
            <a:avLst/>
          </a:prstGeom>
          <a:noFill/>
          <a:ln w="0">
            <a:noFill/>
          </a:ln>
        </p:spPr>
        <p:txBody>
          <a:bodyPr lIns="0" tIns="0" rIns="0" bIns="0" anchor="t">
            <a:noAutofit/>
          </a:bodyPr>
          <a:lstStyle>
            <a:lvl1pPr indent="0" algn="r">
              <a:buNone/>
              <a:defRPr lang="nl-NL" sz="1400" b="0" u="none" strike="noStrike">
                <a:solidFill>
                  <a:srgbClr val="000000"/>
                </a:solidFill>
                <a:effectLst/>
                <a:uFillTx/>
                <a:latin typeface="Calibri"/>
              </a:defRPr>
            </a:lvl1pPr>
          </a:lstStyle>
          <a:p>
            <a:pPr indent="0" algn="r">
              <a:buNone/>
            </a:pPr>
            <a:r>
              <a:rPr lang="nl-NL" sz="1400" b="0" u="none" strike="noStrike">
                <a:solidFill>
                  <a:srgbClr val="000000"/>
                </a:solidFill>
                <a:effectLst/>
                <a:uFillTx/>
                <a:latin typeface="Calibri"/>
              </a:rPr>
              <a:t>&lt;datum/tijd&gt;</a:t>
            </a:r>
          </a:p>
        </p:txBody>
      </p:sp>
      <p:sp>
        <p:nvSpPr>
          <p:cNvPr id="141" name="PlaceHolder 5"/>
          <p:cNvSpPr>
            <a:spLocks noGrp="1"/>
          </p:cNvSpPr>
          <p:nvPr>
            <p:ph type="ftr" idx="68"/>
          </p:nvPr>
        </p:nvSpPr>
        <p:spPr>
          <a:xfrm>
            <a:off x="0" y="10157400"/>
            <a:ext cx="3280680" cy="534240"/>
          </a:xfrm>
          <a:prstGeom prst="rect">
            <a:avLst/>
          </a:prstGeom>
          <a:noFill/>
          <a:ln w="0">
            <a:noFill/>
          </a:ln>
        </p:spPr>
        <p:txBody>
          <a:bodyPr lIns="0" tIns="0" rIns="0" bIns="0" anchor="b">
            <a:noAutofit/>
          </a:bodyPr>
          <a:lstStyle>
            <a:lvl1pPr indent="0">
              <a:buNone/>
              <a:defRPr lang="nl-NL" sz="1400" b="0" u="none" strike="noStrike">
                <a:solidFill>
                  <a:srgbClr val="000000"/>
                </a:solidFill>
                <a:effectLst/>
                <a:uFillTx/>
                <a:latin typeface="Calibri"/>
              </a:defRPr>
            </a:lvl1pPr>
          </a:lstStyle>
          <a:p>
            <a:pPr indent="0">
              <a:buNone/>
            </a:pPr>
            <a:r>
              <a:rPr lang="nl-NL" sz="1400" b="0" u="none" strike="noStrike">
                <a:solidFill>
                  <a:srgbClr val="000000"/>
                </a:solidFill>
                <a:effectLst/>
                <a:uFillTx/>
                <a:latin typeface="Calibri"/>
              </a:rPr>
              <a:t>&lt;voettekst&gt;</a:t>
            </a:r>
          </a:p>
        </p:txBody>
      </p:sp>
      <p:sp>
        <p:nvSpPr>
          <p:cNvPr id="142" name="PlaceHolder 6"/>
          <p:cNvSpPr>
            <a:spLocks noGrp="1"/>
          </p:cNvSpPr>
          <p:nvPr>
            <p:ph type="sldNum" idx="69"/>
          </p:nvPr>
        </p:nvSpPr>
        <p:spPr>
          <a:xfrm>
            <a:off x="4278960" y="10157400"/>
            <a:ext cx="3280680" cy="534240"/>
          </a:xfrm>
          <a:prstGeom prst="rect">
            <a:avLst/>
          </a:prstGeom>
          <a:noFill/>
          <a:ln w="0">
            <a:noFill/>
          </a:ln>
        </p:spPr>
        <p:txBody>
          <a:bodyPr lIns="0" tIns="0" rIns="0" bIns="0" anchor="b">
            <a:noAutofit/>
          </a:bodyPr>
          <a:lstStyle>
            <a:lvl1pPr indent="0" algn="r">
              <a:buNone/>
              <a:defRPr lang="nl-NL" sz="1400" b="0" u="none" strike="noStrike">
                <a:solidFill>
                  <a:srgbClr val="000000"/>
                </a:solidFill>
                <a:effectLst/>
                <a:uFillTx/>
                <a:latin typeface="Calibri"/>
              </a:defRPr>
            </a:lvl1pPr>
          </a:lstStyle>
          <a:p>
            <a:pPr indent="0" algn="r">
              <a:buNone/>
            </a:pPr>
            <a:fld id="{981F7D22-B08D-455C-BE1D-7ECBCA9ED3F8}" type="slidenum">
              <a:rPr lang="nl-NL" sz="1400" b="0" u="none" strike="noStrike">
                <a:solidFill>
                  <a:srgbClr val="000000"/>
                </a:solidFill>
                <a:effectLst/>
                <a:uFillTx/>
                <a:latin typeface="Calibri"/>
              </a:rPr>
              <a:t>‹Nr.›</a:t>
            </a:fld>
            <a:endParaRPr lang="nl-NL" sz="1400" b="0" u="none" strike="noStrike">
              <a:solidFill>
                <a:srgbClr val="000000"/>
              </a:solidFill>
              <a:effectLst/>
              <a:uFillTx/>
              <a:latin typeface="Calibri"/>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 name="PlaceHolder 1"/>
          <p:cNvSpPr>
            <a:spLocks noGrp="1" noRot="1" noChangeAspect="1"/>
          </p:cNvSpPr>
          <p:nvPr>
            <p:ph type="sldImg"/>
          </p:nvPr>
        </p:nvSpPr>
        <p:spPr>
          <a:xfrm>
            <a:off x="688975" y="1143000"/>
            <a:ext cx="5473700" cy="3079750"/>
          </a:xfrm>
          <a:prstGeom prst="rect">
            <a:avLst/>
          </a:prstGeom>
          <a:ln w="0">
            <a:noFill/>
          </a:ln>
        </p:spPr>
      </p:sp>
      <p:sp>
        <p:nvSpPr>
          <p:cNvPr id="386"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lstStyle/>
          <a:p>
            <a:pPr indent="0">
              <a:lnSpc>
                <a:spcPct val="100000"/>
              </a:lnSpc>
              <a:buNone/>
              <a:tabLst>
                <a:tab pos="0" algn="l"/>
              </a:tabLst>
            </a:pPr>
            <a:endParaRPr lang="nl-NL" sz="2000" b="0" u="none" strike="noStrike" dirty="0">
              <a:solidFill>
                <a:srgbClr val="000000"/>
              </a:solidFill>
              <a:effectLst/>
              <a:uFillTx/>
              <a:latin typeface="Calibri"/>
            </a:endParaRPr>
          </a:p>
        </p:txBody>
      </p:sp>
      <p:sp>
        <p:nvSpPr>
          <p:cNvPr id="387" name="PlaceHolder 3"/>
          <p:cNvSpPr>
            <a:spLocks noGrp="1"/>
          </p:cNvSpPr>
          <p:nvPr>
            <p:ph type="sldNum" idx="98"/>
          </p:nvPr>
        </p:nvSpPr>
        <p:spPr>
          <a:xfrm>
            <a:off x="3884760" y="8685360"/>
            <a:ext cx="2966040" cy="452880"/>
          </a:xfrm>
          <a:prstGeom prst="rect">
            <a:avLst/>
          </a:prstGeom>
          <a:noFill/>
          <a:ln w="0">
            <a:noFill/>
          </a:ln>
        </p:spPr>
        <p:txBody>
          <a:bodyPr lIns="91440" tIns="45720" rIns="91440" bIns="45720" anchor="b">
            <a:noAutofit/>
          </a:bodyPr>
          <a:lstStyle>
            <a:lvl1pPr indent="0" algn="r">
              <a:lnSpc>
                <a:spcPct val="100000"/>
              </a:lnSpc>
              <a:buNone/>
              <a:tabLst>
                <a:tab pos="0" algn="l"/>
              </a:tabLst>
              <a:defRPr lang="de-DE" sz="1200" b="0" u="none" strike="noStrike">
                <a:solidFill>
                  <a:srgbClr val="000000"/>
                </a:solidFill>
                <a:effectLst/>
                <a:uFillTx/>
                <a:latin typeface="Calibri"/>
              </a:defRPr>
            </a:lvl1pPr>
          </a:lstStyle>
          <a:p>
            <a:pPr indent="0" algn="r">
              <a:lnSpc>
                <a:spcPct val="100000"/>
              </a:lnSpc>
              <a:buNone/>
              <a:tabLst>
                <a:tab pos="0" algn="l"/>
              </a:tabLst>
            </a:pPr>
            <a:fld id="{2954900C-5341-4850-B12C-970AD3F00317}" type="slidenum">
              <a:rPr lang="de-DE" sz="1200" b="0" u="none" strike="noStrike">
                <a:solidFill>
                  <a:srgbClr val="000000"/>
                </a:solidFill>
                <a:effectLst/>
                <a:uFillTx/>
                <a:latin typeface="Calibri"/>
              </a:rPr>
              <a:t>1</a:t>
            </a:fld>
            <a:endParaRPr lang="nl-NL" sz="1200" b="0" u="none" strike="noStrike">
              <a:solidFill>
                <a:srgbClr val="000000"/>
              </a:solidFill>
              <a:effectLst/>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 name="PlaceHolder 1"/>
          <p:cNvSpPr>
            <a:spLocks noGrp="1" noRot="1" noChangeAspect="1"/>
          </p:cNvSpPr>
          <p:nvPr>
            <p:ph type="sldImg"/>
          </p:nvPr>
        </p:nvSpPr>
        <p:spPr>
          <a:xfrm>
            <a:off x="688975" y="1143000"/>
            <a:ext cx="5473700" cy="3079750"/>
          </a:xfrm>
          <a:prstGeom prst="rect">
            <a:avLst/>
          </a:prstGeom>
          <a:ln w="0">
            <a:noFill/>
          </a:ln>
        </p:spPr>
      </p:sp>
      <p:sp>
        <p:nvSpPr>
          <p:cNvPr id="392"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lstStyle/>
          <a:p>
            <a:pPr indent="0">
              <a:buNone/>
            </a:pPr>
            <a:endParaRPr lang="nl-NL" sz="1800" b="0" u="none" strike="noStrike">
              <a:solidFill>
                <a:srgbClr val="000000"/>
              </a:solidFill>
              <a:effectLst/>
              <a:uFillTx/>
              <a:latin typeface="Calibri"/>
            </a:endParaRPr>
          </a:p>
        </p:txBody>
      </p:sp>
      <p:sp>
        <p:nvSpPr>
          <p:cNvPr id="393" name="PlaceHolder 3"/>
          <p:cNvSpPr>
            <a:spLocks noGrp="1"/>
          </p:cNvSpPr>
          <p:nvPr>
            <p:ph type="sldNum" idx="100"/>
          </p:nvPr>
        </p:nvSpPr>
        <p:spPr>
          <a:xfrm>
            <a:off x="3884760" y="8685360"/>
            <a:ext cx="2966040" cy="452880"/>
          </a:xfrm>
          <a:prstGeom prst="rect">
            <a:avLst/>
          </a:prstGeom>
          <a:noFill/>
          <a:ln w="0">
            <a:noFill/>
          </a:ln>
        </p:spPr>
        <p:txBody>
          <a:bodyPr lIns="91440" tIns="45720" rIns="91440" bIns="45720" anchor="b">
            <a:noAutofit/>
          </a:bodyPr>
          <a:lstStyle/>
          <a:p>
            <a:pPr indent="0">
              <a:buNone/>
            </a:pPr>
            <a:endParaRPr lang="de-DE" sz="1200" b="0" u="none" strike="noStrike">
              <a:solidFill>
                <a:schemeClr val="dk1"/>
              </a:solidFill>
              <a:effectLst/>
              <a:uFillTx/>
              <a:latin typeface="+mn-lt"/>
              <a:ea typeface="+mn-ea"/>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 name="PlaceHolder 1"/>
          <p:cNvSpPr>
            <a:spLocks noGrp="1" noRot="1" noChangeAspect="1"/>
          </p:cNvSpPr>
          <p:nvPr>
            <p:ph type="sldImg"/>
          </p:nvPr>
        </p:nvSpPr>
        <p:spPr>
          <a:xfrm>
            <a:off x="688975" y="1143000"/>
            <a:ext cx="5473700" cy="3079750"/>
          </a:xfrm>
          <a:prstGeom prst="rect">
            <a:avLst/>
          </a:prstGeom>
          <a:ln w="0">
            <a:noFill/>
          </a:ln>
        </p:spPr>
      </p:sp>
      <p:sp>
        <p:nvSpPr>
          <p:cNvPr id="395"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lstStyle/>
          <a:p>
            <a:pPr indent="0">
              <a:buNone/>
            </a:pPr>
            <a:endParaRPr lang="de-DE" sz="1800" b="0" u="none" strike="noStrike">
              <a:solidFill>
                <a:srgbClr val="000000"/>
              </a:solidFill>
              <a:effectLst/>
              <a:uFillTx/>
              <a:latin typeface="Calibri"/>
            </a:endParaRPr>
          </a:p>
        </p:txBody>
      </p:sp>
      <p:sp>
        <p:nvSpPr>
          <p:cNvPr id="396" name="PlaceHolder 3"/>
          <p:cNvSpPr>
            <a:spLocks noGrp="1"/>
          </p:cNvSpPr>
          <p:nvPr>
            <p:ph type="sldNum" idx="101"/>
          </p:nvPr>
        </p:nvSpPr>
        <p:spPr>
          <a:xfrm>
            <a:off x="3884760" y="8685360"/>
            <a:ext cx="2966040" cy="452880"/>
          </a:xfrm>
          <a:prstGeom prst="rect">
            <a:avLst/>
          </a:prstGeom>
          <a:noFill/>
          <a:ln w="0">
            <a:noFill/>
          </a:ln>
        </p:spPr>
        <p:txBody>
          <a:bodyPr lIns="91440" tIns="45720" rIns="91440" bIns="45720" anchor="b">
            <a:noAutofit/>
          </a:bodyPr>
          <a:lstStyle>
            <a:lvl1pPr indent="0" algn="r">
              <a:lnSpc>
                <a:spcPct val="100000"/>
              </a:lnSpc>
              <a:buNone/>
              <a:tabLst>
                <a:tab pos="0" algn="l"/>
              </a:tabLst>
              <a:defRPr lang="de-DE" sz="1200" b="0" u="none" strike="noStrike">
                <a:solidFill>
                  <a:srgbClr val="000000"/>
                </a:solidFill>
                <a:effectLst/>
                <a:uFillTx/>
                <a:latin typeface="Calibri"/>
              </a:defRPr>
            </a:lvl1pPr>
          </a:lstStyle>
          <a:p>
            <a:pPr indent="0" algn="r">
              <a:lnSpc>
                <a:spcPct val="100000"/>
              </a:lnSpc>
              <a:buNone/>
              <a:tabLst>
                <a:tab pos="0" algn="l"/>
              </a:tabLst>
            </a:pPr>
            <a:fld id="{BACA9862-C0D2-49B8-96DA-E291E6E33AC9}" type="slidenum">
              <a:rPr lang="de-DE" sz="1200" b="0" u="none" strike="noStrike">
                <a:solidFill>
                  <a:srgbClr val="000000"/>
                </a:solidFill>
                <a:effectLst/>
                <a:uFillTx/>
                <a:latin typeface="Calibri"/>
              </a:rPr>
              <a:t>3</a:t>
            </a:fld>
            <a:endParaRPr lang="nl-NL" sz="1200" b="0" u="none" strike="noStrike">
              <a:solidFill>
                <a:srgbClr val="000000"/>
              </a:solidFill>
              <a:effectLst/>
              <a:uFillTx/>
              <a:latin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812800"/>
            <a:ext cx="0" cy="0"/>
          </a:xfrm>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idx="69"/>
          </p:nvPr>
        </p:nvSpPr>
        <p:spPr/>
        <p:txBody>
          <a:bodyPr/>
          <a:lstStyle/>
          <a:p>
            <a:pPr indent="0" algn="r">
              <a:buNone/>
            </a:pPr>
            <a:fld id="{981F7D22-B08D-455C-BE1D-7ECBCA9ED3F8}" type="slidenum">
              <a:rPr lang="nl-NL" sz="1400" b="0" u="none" strike="noStrike" smtClean="0">
                <a:solidFill>
                  <a:srgbClr val="000000"/>
                </a:solidFill>
                <a:effectLst/>
                <a:uFillTx/>
                <a:latin typeface="Calibri"/>
              </a:rPr>
              <a:t>5</a:t>
            </a:fld>
            <a:endParaRPr lang="nl-NL" sz="1400" b="0" u="none" strike="noStrike">
              <a:solidFill>
                <a:srgbClr val="000000"/>
              </a:solidFill>
              <a:effectLst/>
              <a:uFillTx/>
              <a:latin typeface="Calibri"/>
            </a:endParaRPr>
          </a:p>
        </p:txBody>
      </p:sp>
    </p:spTree>
    <p:extLst>
      <p:ext uri="{BB962C8B-B14F-4D97-AF65-F5344CB8AC3E}">
        <p14:creationId xmlns:p14="http://schemas.microsoft.com/office/powerpoint/2010/main" val="1111215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idx="69"/>
          </p:nvPr>
        </p:nvSpPr>
        <p:spPr/>
        <p:txBody>
          <a:bodyPr/>
          <a:lstStyle/>
          <a:p>
            <a:pPr indent="0" algn="r">
              <a:buNone/>
            </a:pPr>
            <a:fld id="{981F7D22-B08D-455C-BE1D-7ECBCA9ED3F8}" type="slidenum">
              <a:rPr lang="nl-NL" sz="1400" b="0" u="none" strike="noStrike" smtClean="0">
                <a:solidFill>
                  <a:srgbClr val="000000"/>
                </a:solidFill>
                <a:effectLst/>
                <a:uFillTx/>
                <a:latin typeface="Calibri"/>
              </a:rPr>
              <a:t>6</a:t>
            </a:fld>
            <a:endParaRPr lang="nl-NL" sz="1400" b="0" u="none" strike="noStrike">
              <a:solidFill>
                <a:srgbClr val="000000"/>
              </a:solidFill>
              <a:effectLst/>
              <a:uFillTx/>
              <a:latin typeface="Calibri"/>
            </a:endParaRPr>
          </a:p>
        </p:txBody>
      </p:sp>
    </p:spTree>
    <p:extLst>
      <p:ext uri="{BB962C8B-B14F-4D97-AF65-F5344CB8AC3E}">
        <p14:creationId xmlns:p14="http://schemas.microsoft.com/office/powerpoint/2010/main" val="4132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 name="PlaceHolder 1"/>
          <p:cNvSpPr>
            <a:spLocks noGrp="1" noRot="1" noChangeAspect="1"/>
          </p:cNvSpPr>
          <p:nvPr>
            <p:ph type="sldImg"/>
          </p:nvPr>
        </p:nvSpPr>
        <p:spPr>
          <a:xfrm>
            <a:off x="688975" y="1143000"/>
            <a:ext cx="5473700" cy="3079750"/>
          </a:xfrm>
          <a:prstGeom prst="rect">
            <a:avLst/>
          </a:prstGeom>
          <a:ln w="0">
            <a:noFill/>
          </a:ln>
        </p:spPr>
      </p:sp>
      <p:sp>
        <p:nvSpPr>
          <p:cNvPr id="398"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lstStyle/>
          <a:p>
            <a:pPr indent="0">
              <a:buNone/>
            </a:pPr>
            <a:endParaRPr lang="nl-NL" sz="1800" b="0" u="none" strike="noStrike" dirty="0">
              <a:solidFill>
                <a:srgbClr val="000000"/>
              </a:solidFill>
              <a:effectLst/>
              <a:uFillTx/>
              <a:latin typeface="Calibri"/>
            </a:endParaRPr>
          </a:p>
        </p:txBody>
      </p:sp>
      <p:sp>
        <p:nvSpPr>
          <p:cNvPr id="399" name="PlaceHolder 3"/>
          <p:cNvSpPr>
            <a:spLocks noGrp="1"/>
          </p:cNvSpPr>
          <p:nvPr>
            <p:ph type="sldNum" idx="102"/>
          </p:nvPr>
        </p:nvSpPr>
        <p:spPr>
          <a:xfrm>
            <a:off x="3884760" y="8685360"/>
            <a:ext cx="2966040" cy="452880"/>
          </a:xfrm>
          <a:prstGeom prst="rect">
            <a:avLst/>
          </a:prstGeom>
          <a:noFill/>
          <a:ln w="0">
            <a:noFill/>
          </a:ln>
        </p:spPr>
        <p:txBody>
          <a:bodyPr lIns="91440" tIns="45720" rIns="91440" bIns="45720" anchor="b">
            <a:noAutofit/>
          </a:bodyPr>
          <a:lstStyle/>
          <a:p>
            <a:pPr indent="0">
              <a:buNone/>
            </a:pPr>
            <a:endParaRPr lang="de-DE" sz="1200" b="0" u="none" strike="noStrike">
              <a:solidFill>
                <a:schemeClr val="dk1"/>
              </a:solidFill>
              <a:effectLst/>
              <a:uFillTx/>
              <a:latin typeface="+mn-lt"/>
              <a:ea typeface="+mn-ea"/>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 name="PlaceHolder 1"/>
          <p:cNvSpPr>
            <a:spLocks noGrp="1" noRot="1" noChangeAspect="1"/>
          </p:cNvSpPr>
          <p:nvPr>
            <p:ph type="sldImg"/>
          </p:nvPr>
        </p:nvSpPr>
        <p:spPr>
          <a:xfrm>
            <a:off x="688975" y="1143000"/>
            <a:ext cx="5473700" cy="3079750"/>
          </a:xfrm>
          <a:prstGeom prst="rect">
            <a:avLst/>
          </a:prstGeom>
          <a:ln w="0">
            <a:noFill/>
          </a:ln>
        </p:spPr>
      </p:sp>
      <p:sp>
        <p:nvSpPr>
          <p:cNvPr id="401"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lstStyle/>
          <a:p>
            <a:pPr indent="0">
              <a:lnSpc>
                <a:spcPct val="100000"/>
              </a:lnSpc>
              <a:buNone/>
              <a:tabLst>
                <a:tab pos="0" algn="l"/>
              </a:tabLst>
            </a:pPr>
            <a:endParaRPr lang="nl-NL" sz="2000" b="0" u="none" strike="noStrike" dirty="0">
              <a:solidFill>
                <a:srgbClr val="000000"/>
              </a:solidFill>
              <a:effectLst/>
              <a:uFillTx/>
              <a:latin typeface="Calibri"/>
            </a:endParaRPr>
          </a:p>
        </p:txBody>
      </p:sp>
      <p:sp>
        <p:nvSpPr>
          <p:cNvPr id="402" name="PlaceHolder 3"/>
          <p:cNvSpPr>
            <a:spLocks noGrp="1"/>
          </p:cNvSpPr>
          <p:nvPr>
            <p:ph type="sldNum" idx="103"/>
          </p:nvPr>
        </p:nvSpPr>
        <p:spPr>
          <a:xfrm>
            <a:off x="3884760" y="8685360"/>
            <a:ext cx="2966040" cy="452880"/>
          </a:xfrm>
          <a:prstGeom prst="rect">
            <a:avLst/>
          </a:prstGeom>
          <a:noFill/>
          <a:ln w="0">
            <a:noFill/>
          </a:ln>
        </p:spPr>
        <p:txBody>
          <a:bodyPr lIns="91440" tIns="45720" rIns="91440" bIns="45720" anchor="b">
            <a:noAutofit/>
          </a:bodyPr>
          <a:lstStyle>
            <a:lvl1pPr indent="0" algn="r">
              <a:lnSpc>
                <a:spcPct val="100000"/>
              </a:lnSpc>
              <a:buNone/>
              <a:tabLst>
                <a:tab pos="0" algn="l"/>
              </a:tabLst>
              <a:defRPr lang="de-DE" sz="1200" b="0" u="none" strike="noStrike">
                <a:solidFill>
                  <a:srgbClr val="000000"/>
                </a:solidFill>
                <a:effectLst/>
                <a:uFillTx/>
                <a:latin typeface="Calibri"/>
              </a:defRPr>
            </a:lvl1pPr>
          </a:lstStyle>
          <a:p>
            <a:pPr indent="0" algn="r">
              <a:lnSpc>
                <a:spcPct val="100000"/>
              </a:lnSpc>
              <a:buNone/>
              <a:tabLst>
                <a:tab pos="0" algn="l"/>
              </a:tabLst>
            </a:pPr>
            <a:fld id="{3AF679B9-02DF-4624-ABA8-DFA3037BC996}" type="slidenum">
              <a:rPr lang="de-DE" sz="1200" b="0" u="none" strike="noStrike">
                <a:solidFill>
                  <a:srgbClr val="000000"/>
                </a:solidFill>
                <a:effectLst/>
                <a:uFillTx/>
                <a:latin typeface="Calibri"/>
              </a:rPr>
              <a:t>8</a:t>
            </a:fld>
            <a:endParaRPr lang="nl-NL" sz="1200" b="0" u="none" strike="noStrike">
              <a:solidFill>
                <a:srgbClr val="000000"/>
              </a:solidFill>
              <a:effectLst/>
              <a:uFillTx/>
              <a:latin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0" y="812800"/>
            <a:ext cx="0" cy="0"/>
          </a:xfrm>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850C9A2-AE30-4B30-9875-9E4B7E89D888}" type="slidenum">
              <a:rPr lang="de-DE" smtClean="0"/>
              <a:t>10</a:t>
            </a:fld>
            <a:endParaRPr lang="de-DE"/>
          </a:p>
        </p:txBody>
      </p:sp>
    </p:spTree>
    <p:extLst>
      <p:ext uri="{BB962C8B-B14F-4D97-AF65-F5344CB8AC3E}">
        <p14:creationId xmlns:p14="http://schemas.microsoft.com/office/powerpoint/2010/main" val="7415627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 name="PlaceHolder 1"/>
          <p:cNvSpPr>
            <a:spLocks noGrp="1" noRot="1" noChangeAspect="1"/>
          </p:cNvSpPr>
          <p:nvPr>
            <p:ph type="sldImg"/>
          </p:nvPr>
        </p:nvSpPr>
        <p:spPr>
          <a:xfrm>
            <a:off x="688975" y="1143000"/>
            <a:ext cx="5473700" cy="3079750"/>
          </a:xfrm>
          <a:prstGeom prst="rect">
            <a:avLst/>
          </a:prstGeom>
          <a:ln w="0">
            <a:noFill/>
          </a:ln>
        </p:spPr>
      </p:sp>
      <p:sp>
        <p:nvSpPr>
          <p:cNvPr id="404"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lstStyle/>
          <a:p>
            <a:pPr indent="0">
              <a:buNone/>
            </a:pPr>
            <a:endParaRPr lang="nl-NL" sz="1800" b="0" u="none" strike="noStrike">
              <a:solidFill>
                <a:srgbClr val="000000"/>
              </a:solidFill>
              <a:effectLst/>
              <a:uFillTx/>
              <a:latin typeface="Calibri"/>
            </a:endParaRPr>
          </a:p>
        </p:txBody>
      </p:sp>
      <p:sp>
        <p:nvSpPr>
          <p:cNvPr id="405" name="PlaceHolder 3"/>
          <p:cNvSpPr>
            <a:spLocks noGrp="1"/>
          </p:cNvSpPr>
          <p:nvPr>
            <p:ph type="sldNum" idx="104"/>
          </p:nvPr>
        </p:nvSpPr>
        <p:spPr>
          <a:xfrm>
            <a:off x="3884760" y="8685360"/>
            <a:ext cx="2966040" cy="452880"/>
          </a:xfrm>
          <a:prstGeom prst="rect">
            <a:avLst/>
          </a:prstGeom>
          <a:noFill/>
          <a:ln w="0">
            <a:noFill/>
          </a:ln>
        </p:spPr>
        <p:txBody>
          <a:bodyPr lIns="91440" tIns="45720" rIns="91440" bIns="45720" anchor="b">
            <a:noAutofit/>
          </a:bodyPr>
          <a:lstStyle/>
          <a:p>
            <a:pPr indent="0">
              <a:buNone/>
            </a:pPr>
            <a:endParaRPr lang="de-DE" sz="1200" b="0" u="none" strike="noStrike">
              <a:solidFill>
                <a:schemeClr val="dk1"/>
              </a:solidFill>
              <a:effectLst/>
              <a:uFillTx/>
              <a:latin typeface="+mn-lt"/>
              <a:ea typeface="+mn-ea"/>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 name="PlaceHolder 1"/>
          <p:cNvSpPr>
            <a:spLocks noGrp="1" noRot="1" noChangeAspect="1"/>
          </p:cNvSpPr>
          <p:nvPr>
            <p:ph type="sldImg"/>
          </p:nvPr>
        </p:nvSpPr>
        <p:spPr>
          <a:xfrm>
            <a:off x="688975" y="1143000"/>
            <a:ext cx="5473700" cy="3079750"/>
          </a:xfrm>
          <a:prstGeom prst="rect">
            <a:avLst/>
          </a:prstGeom>
          <a:ln w="0">
            <a:noFill/>
          </a:ln>
        </p:spPr>
      </p:sp>
      <p:sp>
        <p:nvSpPr>
          <p:cNvPr id="410"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lstStyle/>
          <a:p>
            <a:pPr indent="0">
              <a:buNone/>
            </a:pPr>
            <a:endParaRPr lang="nl-NL" sz="1800" b="0" u="none" strike="noStrike">
              <a:solidFill>
                <a:srgbClr val="000000"/>
              </a:solidFill>
              <a:effectLst/>
              <a:uFillTx/>
              <a:latin typeface="Calibri"/>
            </a:endParaRPr>
          </a:p>
        </p:txBody>
      </p:sp>
      <p:sp>
        <p:nvSpPr>
          <p:cNvPr id="411" name="PlaceHolder 3"/>
          <p:cNvSpPr>
            <a:spLocks noGrp="1"/>
          </p:cNvSpPr>
          <p:nvPr>
            <p:ph type="sldNum" idx="106"/>
          </p:nvPr>
        </p:nvSpPr>
        <p:spPr>
          <a:xfrm>
            <a:off x="3884760" y="8685360"/>
            <a:ext cx="2966040" cy="452880"/>
          </a:xfrm>
          <a:prstGeom prst="rect">
            <a:avLst/>
          </a:prstGeom>
          <a:noFill/>
          <a:ln w="0">
            <a:noFill/>
          </a:ln>
        </p:spPr>
        <p:txBody>
          <a:bodyPr lIns="91440" tIns="45720" rIns="91440" bIns="45720" anchor="b">
            <a:noAutofit/>
          </a:bodyPr>
          <a:lstStyle/>
          <a:p>
            <a:pPr indent="0">
              <a:buNone/>
            </a:pPr>
            <a:endParaRPr lang="de-DE" sz="1200" b="0" u="none" strike="noStrike">
              <a:solidFill>
                <a:schemeClr val="dk1"/>
              </a:solidFill>
              <a:effectLst/>
              <a:uFillTx/>
              <a:latin typeface="+mn-lt"/>
              <a:ea typeface="+mn-ea"/>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 name="PlaceHolder 1"/>
          <p:cNvSpPr>
            <a:spLocks noGrp="1" noRot="1" noChangeAspect="1"/>
          </p:cNvSpPr>
          <p:nvPr>
            <p:ph type="sldImg"/>
          </p:nvPr>
        </p:nvSpPr>
        <p:spPr>
          <a:xfrm>
            <a:off x="688975" y="1143000"/>
            <a:ext cx="5473700" cy="3079750"/>
          </a:xfrm>
          <a:prstGeom prst="rect">
            <a:avLst/>
          </a:prstGeom>
          <a:ln w="0">
            <a:noFill/>
          </a:ln>
        </p:spPr>
      </p:sp>
      <p:sp>
        <p:nvSpPr>
          <p:cNvPr id="413"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lstStyle/>
          <a:p>
            <a:pPr indent="0">
              <a:buNone/>
            </a:pPr>
            <a:r>
              <a:rPr lang="nl-NL" sz="1800" b="0" u="none" strike="noStrike" dirty="0">
                <a:solidFill>
                  <a:srgbClr val="000000"/>
                </a:solidFill>
                <a:effectLst/>
                <a:uFillTx/>
                <a:latin typeface="Calibri"/>
              </a:rPr>
              <a:t>AUSTESTEN!</a:t>
            </a:r>
          </a:p>
        </p:txBody>
      </p:sp>
      <p:sp>
        <p:nvSpPr>
          <p:cNvPr id="414" name="PlaceHolder 3"/>
          <p:cNvSpPr>
            <a:spLocks noGrp="1"/>
          </p:cNvSpPr>
          <p:nvPr>
            <p:ph type="sldNum" idx="107"/>
          </p:nvPr>
        </p:nvSpPr>
        <p:spPr>
          <a:xfrm>
            <a:off x="3884760" y="8685360"/>
            <a:ext cx="2966040" cy="452880"/>
          </a:xfrm>
          <a:prstGeom prst="rect">
            <a:avLst/>
          </a:prstGeom>
          <a:noFill/>
          <a:ln w="0">
            <a:noFill/>
          </a:ln>
        </p:spPr>
        <p:txBody>
          <a:bodyPr lIns="91440" tIns="45720" rIns="91440" bIns="45720" anchor="b">
            <a:noAutofit/>
          </a:bodyPr>
          <a:lstStyle/>
          <a:p>
            <a:pPr indent="0">
              <a:buNone/>
            </a:pPr>
            <a:endParaRPr lang="de-DE" sz="1200" b="0" u="none" strike="noStrike">
              <a:solidFill>
                <a:schemeClr val="dk1"/>
              </a:solidFill>
              <a:effectLst/>
              <a:uFillTx/>
              <a:latin typeface="+mn-lt"/>
              <a:ea typeface="+mn-ea"/>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26D00-84EC-4F44-5EA3-26944821C9DB}"/>
            </a:ext>
          </a:extLst>
        </p:cNvPr>
        <p:cNvGrpSpPr/>
        <p:nvPr/>
      </p:nvGrpSpPr>
      <p:grpSpPr>
        <a:xfrm>
          <a:off x="0" y="0"/>
          <a:ext cx="0" cy="0"/>
          <a:chOff x="0" y="0"/>
          <a:chExt cx="0" cy="0"/>
        </a:xfrm>
      </p:grpSpPr>
      <p:sp>
        <p:nvSpPr>
          <p:cNvPr id="415" name="PlaceHolder 1">
            <a:extLst>
              <a:ext uri="{FF2B5EF4-FFF2-40B4-BE49-F238E27FC236}">
                <a16:creationId xmlns:a16="http://schemas.microsoft.com/office/drawing/2014/main" id="{12176409-FA44-AD0D-5C0E-032B6F36C9F5}"/>
              </a:ext>
            </a:extLst>
          </p:cNvPr>
          <p:cNvSpPr>
            <a:spLocks noGrp="1" noRot="1" noChangeAspect="1"/>
          </p:cNvSpPr>
          <p:nvPr>
            <p:ph type="sldImg"/>
          </p:nvPr>
        </p:nvSpPr>
        <p:spPr>
          <a:xfrm>
            <a:off x="688975" y="1143000"/>
            <a:ext cx="5473700" cy="3079750"/>
          </a:xfrm>
          <a:prstGeom prst="rect">
            <a:avLst/>
          </a:prstGeom>
          <a:ln w="0">
            <a:noFill/>
          </a:ln>
        </p:spPr>
      </p:sp>
      <p:sp>
        <p:nvSpPr>
          <p:cNvPr id="416" name="PlaceHolder 2">
            <a:extLst>
              <a:ext uri="{FF2B5EF4-FFF2-40B4-BE49-F238E27FC236}">
                <a16:creationId xmlns:a16="http://schemas.microsoft.com/office/drawing/2014/main" id="{73515762-DBEB-387A-B2A4-0361A61D2130}"/>
              </a:ext>
            </a:extLst>
          </p:cNvPr>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a:solidFill>
                  <a:srgbClr val="000000"/>
                </a:solidFill>
                <a:effectLst/>
                <a:uFillTx/>
                <a:latin typeface="Calibri"/>
              </a:rPr>
              <a:t>Nicht das ganze Video zeigen, Sequenzen raussuchen und demonstrieren</a:t>
            </a:r>
            <a:endParaRPr lang="nl-NL" sz="2000" b="0" u="none" strike="noStrike">
              <a:solidFill>
                <a:srgbClr val="000000"/>
              </a:solidFill>
              <a:effectLst/>
              <a:uFillTx/>
              <a:latin typeface="Calibri"/>
            </a:endParaRPr>
          </a:p>
        </p:txBody>
      </p:sp>
      <p:sp>
        <p:nvSpPr>
          <p:cNvPr id="417" name="PlaceHolder 3">
            <a:extLst>
              <a:ext uri="{FF2B5EF4-FFF2-40B4-BE49-F238E27FC236}">
                <a16:creationId xmlns:a16="http://schemas.microsoft.com/office/drawing/2014/main" id="{8F912B6A-6CBB-C0EE-F275-E37F4A32A81B}"/>
              </a:ext>
            </a:extLst>
          </p:cNvPr>
          <p:cNvSpPr>
            <a:spLocks noGrp="1"/>
          </p:cNvSpPr>
          <p:nvPr>
            <p:ph type="sldNum" idx="108"/>
          </p:nvPr>
        </p:nvSpPr>
        <p:spPr>
          <a:xfrm>
            <a:off x="3884760" y="8685360"/>
            <a:ext cx="2966040" cy="452880"/>
          </a:xfrm>
          <a:prstGeom prst="rect">
            <a:avLst/>
          </a:prstGeom>
          <a:noFill/>
          <a:ln w="0">
            <a:noFill/>
          </a:ln>
        </p:spPr>
        <p:txBody>
          <a:bodyPr lIns="91440" tIns="45720" rIns="91440" bIns="45720" anchor="b">
            <a:noAutofit/>
          </a:bodyPr>
          <a:lstStyle>
            <a:lvl1pPr indent="0" algn="r">
              <a:lnSpc>
                <a:spcPct val="100000"/>
              </a:lnSpc>
              <a:buNone/>
              <a:tabLst>
                <a:tab pos="0" algn="l"/>
              </a:tabLst>
              <a:defRPr lang="de-DE" sz="1200" b="0" u="none" strike="noStrike">
                <a:solidFill>
                  <a:srgbClr val="000000"/>
                </a:solidFill>
                <a:effectLst/>
                <a:uFillTx/>
                <a:latin typeface="Calibri"/>
              </a:defRPr>
            </a:lvl1pPr>
          </a:lstStyle>
          <a:p>
            <a:pPr indent="0" algn="r">
              <a:lnSpc>
                <a:spcPct val="100000"/>
              </a:lnSpc>
              <a:buNone/>
              <a:tabLst>
                <a:tab pos="0" algn="l"/>
              </a:tabLst>
            </a:pPr>
            <a:fld id="{1ACC16CA-E8D5-40AC-AE7D-2532406334BF}" type="slidenum">
              <a:rPr lang="de-DE" sz="1200" b="0" u="none" strike="noStrike">
                <a:solidFill>
                  <a:srgbClr val="000000"/>
                </a:solidFill>
                <a:effectLst/>
                <a:uFillTx/>
                <a:latin typeface="Calibri"/>
              </a:rPr>
              <a:t>16</a:t>
            </a:fld>
            <a:endParaRPr lang="nl-NL" sz="1200" b="0" u="none" strike="noStrike">
              <a:solidFill>
                <a:srgbClr val="000000"/>
              </a:solidFill>
              <a:effectLst/>
              <a:uFillTx/>
              <a:latin typeface="Calibri"/>
            </a:endParaRPr>
          </a:p>
        </p:txBody>
      </p:sp>
    </p:spTree>
    <p:extLst>
      <p:ext uri="{BB962C8B-B14F-4D97-AF65-F5344CB8AC3E}">
        <p14:creationId xmlns:p14="http://schemas.microsoft.com/office/powerpoint/2010/main" val="12043862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 name="PlaceHolder 1"/>
          <p:cNvSpPr>
            <a:spLocks noGrp="1" noRot="1" noChangeAspect="1"/>
          </p:cNvSpPr>
          <p:nvPr>
            <p:ph type="sldImg"/>
          </p:nvPr>
        </p:nvSpPr>
        <p:spPr>
          <a:xfrm>
            <a:off x="688975" y="1143000"/>
            <a:ext cx="5473700" cy="3079750"/>
          </a:xfrm>
          <a:prstGeom prst="rect">
            <a:avLst/>
          </a:prstGeom>
          <a:ln w="0">
            <a:noFill/>
          </a:ln>
        </p:spPr>
      </p:sp>
      <p:sp>
        <p:nvSpPr>
          <p:cNvPr id="422"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dirty="0">
                <a:solidFill>
                  <a:srgbClr val="000000"/>
                </a:solidFill>
                <a:effectLst/>
                <a:uFillTx/>
                <a:latin typeface="Calibri"/>
              </a:rPr>
              <a:t>ANALOGES MATERIAL</a:t>
            </a:r>
            <a:endParaRPr lang="nl-NL" sz="2000" b="0" u="none" strike="noStrike" dirty="0">
              <a:solidFill>
                <a:srgbClr val="000000"/>
              </a:solidFill>
              <a:effectLst/>
              <a:uFillTx/>
              <a:latin typeface="Calibri"/>
            </a:endParaRPr>
          </a:p>
        </p:txBody>
      </p:sp>
      <p:sp>
        <p:nvSpPr>
          <p:cNvPr id="423" name="PlaceHolder 3"/>
          <p:cNvSpPr>
            <a:spLocks noGrp="1"/>
          </p:cNvSpPr>
          <p:nvPr>
            <p:ph type="sldNum" idx="110"/>
          </p:nvPr>
        </p:nvSpPr>
        <p:spPr>
          <a:xfrm>
            <a:off x="3884760" y="8685360"/>
            <a:ext cx="2966040" cy="452880"/>
          </a:xfrm>
          <a:prstGeom prst="rect">
            <a:avLst/>
          </a:prstGeom>
          <a:noFill/>
          <a:ln w="0">
            <a:noFill/>
          </a:ln>
        </p:spPr>
        <p:txBody>
          <a:bodyPr lIns="91440" tIns="45720" rIns="91440" bIns="45720" anchor="b">
            <a:noAutofit/>
          </a:bodyPr>
          <a:lstStyle>
            <a:lvl1pPr indent="0" algn="r">
              <a:lnSpc>
                <a:spcPct val="100000"/>
              </a:lnSpc>
              <a:buNone/>
              <a:tabLst>
                <a:tab pos="0" algn="l"/>
              </a:tabLst>
              <a:defRPr lang="de-DE" sz="1200" b="0" u="none" strike="noStrike">
                <a:solidFill>
                  <a:srgbClr val="000000"/>
                </a:solidFill>
                <a:effectLst/>
                <a:uFillTx/>
                <a:latin typeface="Calibri"/>
              </a:defRPr>
            </a:lvl1pPr>
          </a:lstStyle>
          <a:p>
            <a:pPr indent="0" algn="r">
              <a:lnSpc>
                <a:spcPct val="100000"/>
              </a:lnSpc>
              <a:buNone/>
              <a:tabLst>
                <a:tab pos="0" algn="l"/>
              </a:tabLst>
            </a:pPr>
            <a:fld id="{39BFFFC0-0764-4243-999E-79FE82BE7010}" type="slidenum">
              <a:rPr lang="de-DE" sz="1200" b="0" u="none" strike="noStrike">
                <a:solidFill>
                  <a:srgbClr val="000000"/>
                </a:solidFill>
                <a:effectLst/>
                <a:uFillTx/>
                <a:latin typeface="Calibri"/>
              </a:rPr>
              <a:t>17</a:t>
            </a:fld>
            <a:endParaRPr lang="nl-NL" sz="1200" b="0" u="none" strike="noStrike">
              <a:solidFill>
                <a:srgbClr val="000000"/>
              </a:solidFill>
              <a:effectLst/>
              <a:uFillTx/>
              <a:latin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 name="PlaceHolder 1"/>
          <p:cNvSpPr>
            <a:spLocks noGrp="1" noRot="1" noChangeAspect="1"/>
          </p:cNvSpPr>
          <p:nvPr>
            <p:ph type="sldImg"/>
          </p:nvPr>
        </p:nvSpPr>
        <p:spPr>
          <a:xfrm>
            <a:off x="688975" y="1143000"/>
            <a:ext cx="5473700" cy="3079750"/>
          </a:xfrm>
          <a:prstGeom prst="rect">
            <a:avLst/>
          </a:prstGeom>
          <a:ln w="0">
            <a:noFill/>
          </a:ln>
        </p:spPr>
      </p:sp>
      <p:sp>
        <p:nvSpPr>
          <p:cNvPr id="425"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lstStyle/>
          <a:p>
            <a:pPr indent="0">
              <a:buNone/>
            </a:pPr>
            <a:endParaRPr lang="nl-NL" sz="1800" b="0" u="none" strike="noStrike">
              <a:solidFill>
                <a:srgbClr val="000000"/>
              </a:solidFill>
              <a:effectLst/>
              <a:uFillTx/>
              <a:latin typeface="Calibri"/>
            </a:endParaRPr>
          </a:p>
        </p:txBody>
      </p:sp>
      <p:sp>
        <p:nvSpPr>
          <p:cNvPr id="426" name="PlaceHolder 3"/>
          <p:cNvSpPr>
            <a:spLocks noGrp="1"/>
          </p:cNvSpPr>
          <p:nvPr>
            <p:ph type="sldNum" idx="111"/>
          </p:nvPr>
        </p:nvSpPr>
        <p:spPr>
          <a:xfrm>
            <a:off x="3884760" y="8685360"/>
            <a:ext cx="2966040" cy="452880"/>
          </a:xfrm>
          <a:prstGeom prst="rect">
            <a:avLst/>
          </a:prstGeom>
          <a:noFill/>
          <a:ln w="0">
            <a:noFill/>
          </a:ln>
        </p:spPr>
        <p:txBody>
          <a:bodyPr lIns="91440" tIns="45720" rIns="91440" bIns="45720" anchor="b">
            <a:noAutofit/>
          </a:bodyPr>
          <a:lstStyle/>
          <a:p>
            <a:pPr indent="0">
              <a:buNone/>
            </a:pPr>
            <a:endParaRPr lang="de-DE" sz="1200" b="0" u="none" strike="noStrike">
              <a:solidFill>
                <a:schemeClr val="dk1"/>
              </a:solidFill>
              <a:effectLst/>
              <a:uFillTx/>
              <a:latin typeface="+mn-lt"/>
              <a:ea typeface="+mn-ea"/>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 name="PlaceHolder 1"/>
          <p:cNvSpPr>
            <a:spLocks noGrp="1" noRot="1" noChangeAspect="1"/>
          </p:cNvSpPr>
          <p:nvPr>
            <p:ph type="sldImg"/>
          </p:nvPr>
        </p:nvSpPr>
        <p:spPr>
          <a:xfrm>
            <a:off x="688975" y="1143000"/>
            <a:ext cx="5473700" cy="3079750"/>
          </a:xfrm>
          <a:prstGeom prst="rect">
            <a:avLst/>
          </a:prstGeom>
          <a:ln w="0">
            <a:noFill/>
          </a:ln>
        </p:spPr>
      </p:sp>
      <p:sp>
        <p:nvSpPr>
          <p:cNvPr id="428"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lstStyle/>
          <a:p>
            <a:pPr indent="0">
              <a:buNone/>
            </a:pPr>
            <a:endParaRPr lang="nl-NL" sz="1800" b="0" u="none" strike="noStrike">
              <a:solidFill>
                <a:srgbClr val="000000"/>
              </a:solidFill>
              <a:effectLst/>
              <a:uFillTx/>
              <a:latin typeface="Calibri"/>
            </a:endParaRPr>
          </a:p>
        </p:txBody>
      </p:sp>
      <p:sp>
        <p:nvSpPr>
          <p:cNvPr id="429" name="PlaceHolder 3"/>
          <p:cNvSpPr>
            <a:spLocks noGrp="1"/>
          </p:cNvSpPr>
          <p:nvPr>
            <p:ph type="sldNum" idx="112"/>
          </p:nvPr>
        </p:nvSpPr>
        <p:spPr>
          <a:xfrm>
            <a:off x="3884760" y="8685360"/>
            <a:ext cx="2966040" cy="452880"/>
          </a:xfrm>
          <a:prstGeom prst="rect">
            <a:avLst/>
          </a:prstGeom>
          <a:noFill/>
          <a:ln w="0">
            <a:noFill/>
          </a:ln>
        </p:spPr>
        <p:txBody>
          <a:bodyPr lIns="91440" tIns="45720" rIns="91440" bIns="45720" anchor="b">
            <a:noAutofit/>
          </a:bodyPr>
          <a:lstStyle/>
          <a:p>
            <a:pPr indent="0">
              <a:buNone/>
            </a:pPr>
            <a:endParaRPr lang="de-DE" sz="1200" b="0" u="none" strike="noStrike">
              <a:solidFill>
                <a:schemeClr val="dk1"/>
              </a:solidFill>
              <a:effectLst/>
              <a:uFillTx/>
              <a:latin typeface="+mn-lt"/>
              <a:ea typeface="+mn-ea"/>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 name="PlaceHolder 1"/>
          <p:cNvSpPr>
            <a:spLocks noGrp="1" noRot="1" noChangeAspect="1"/>
          </p:cNvSpPr>
          <p:nvPr>
            <p:ph type="sldImg"/>
          </p:nvPr>
        </p:nvSpPr>
        <p:spPr>
          <a:xfrm>
            <a:off x="688975" y="1143000"/>
            <a:ext cx="5473700" cy="3079750"/>
          </a:xfrm>
          <a:prstGeom prst="rect">
            <a:avLst/>
          </a:prstGeom>
          <a:ln w="0">
            <a:noFill/>
          </a:ln>
        </p:spPr>
      </p:sp>
      <p:sp>
        <p:nvSpPr>
          <p:cNvPr id="431"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lstStyle/>
          <a:p>
            <a:pPr indent="0">
              <a:buNone/>
            </a:pPr>
            <a:endParaRPr lang="nl-NL" sz="1800" b="0" u="none" strike="noStrike">
              <a:solidFill>
                <a:srgbClr val="000000"/>
              </a:solidFill>
              <a:effectLst/>
              <a:uFillTx/>
              <a:latin typeface="Calibri"/>
            </a:endParaRPr>
          </a:p>
        </p:txBody>
      </p:sp>
      <p:sp>
        <p:nvSpPr>
          <p:cNvPr id="432" name="PlaceHolder 3"/>
          <p:cNvSpPr>
            <a:spLocks noGrp="1"/>
          </p:cNvSpPr>
          <p:nvPr>
            <p:ph type="sldNum" idx="113"/>
          </p:nvPr>
        </p:nvSpPr>
        <p:spPr>
          <a:xfrm>
            <a:off x="3884760" y="8685360"/>
            <a:ext cx="2966040" cy="452880"/>
          </a:xfrm>
          <a:prstGeom prst="rect">
            <a:avLst/>
          </a:prstGeom>
          <a:noFill/>
          <a:ln w="0">
            <a:noFill/>
          </a:ln>
        </p:spPr>
        <p:txBody>
          <a:bodyPr lIns="91440" tIns="45720" rIns="91440" bIns="45720" anchor="b">
            <a:noAutofit/>
          </a:bodyPr>
          <a:lstStyle/>
          <a:p>
            <a:pPr indent="0">
              <a:buNone/>
            </a:pPr>
            <a:endParaRPr lang="de-DE" sz="1200" b="0" u="none" strike="noStrike">
              <a:solidFill>
                <a:schemeClr val="dk1"/>
              </a:solidFill>
              <a:effectLst/>
              <a:uFillTx/>
              <a:latin typeface="+mn-lt"/>
              <a:ea typeface="+mn-ea"/>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 name="PlaceHolder 1"/>
          <p:cNvSpPr>
            <a:spLocks noGrp="1" noRot="1" noChangeAspect="1"/>
          </p:cNvSpPr>
          <p:nvPr>
            <p:ph type="sldImg"/>
          </p:nvPr>
        </p:nvSpPr>
        <p:spPr>
          <a:xfrm>
            <a:off x="688975" y="1143000"/>
            <a:ext cx="5473700" cy="3079750"/>
          </a:xfrm>
          <a:prstGeom prst="rect">
            <a:avLst/>
          </a:prstGeom>
          <a:ln w="0">
            <a:noFill/>
          </a:ln>
        </p:spPr>
      </p:sp>
      <p:sp>
        <p:nvSpPr>
          <p:cNvPr id="434"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lstStyle/>
          <a:p>
            <a:pPr indent="0">
              <a:buNone/>
            </a:pPr>
            <a:endParaRPr lang="nl-NL" sz="1800" b="0" u="none" strike="noStrike">
              <a:solidFill>
                <a:srgbClr val="000000"/>
              </a:solidFill>
              <a:effectLst/>
              <a:uFillTx/>
              <a:latin typeface="Calibri"/>
            </a:endParaRPr>
          </a:p>
        </p:txBody>
      </p:sp>
      <p:sp>
        <p:nvSpPr>
          <p:cNvPr id="435" name="PlaceHolder 3"/>
          <p:cNvSpPr>
            <a:spLocks noGrp="1"/>
          </p:cNvSpPr>
          <p:nvPr>
            <p:ph type="sldNum" idx="114"/>
          </p:nvPr>
        </p:nvSpPr>
        <p:spPr>
          <a:xfrm>
            <a:off x="3884760" y="8685360"/>
            <a:ext cx="2966040" cy="452880"/>
          </a:xfrm>
          <a:prstGeom prst="rect">
            <a:avLst/>
          </a:prstGeom>
          <a:noFill/>
          <a:ln w="0">
            <a:noFill/>
          </a:ln>
        </p:spPr>
        <p:txBody>
          <a:bodyPr lIns="91440" tIns="45720" rIns="91440" bIns="45720" anchor="b">
            <a:noAutofit/>
          </a:bodyPr>
          <a:lstStyle/>
          <a:p>
            <a:pPr indent="0">
              <a:buNone/>
            </a:pPr>
            <a:endParaRPr lang="de-DE" sz="1200" b="0" u="none" strike="noStrike">
              <a:solidFill>
                <a:schemeClr val="dk1"/>
              </a:solidFill>
              <a:effectLst/>
              <a:uFillTx/>
              <a:latin typeface="+mn-lt"/>
              <a:ea typeface="+mn-ea"/>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 name="PlaceHolder 1"/>
          <p:cNvSpPr>
            <a:spLocks noGrp="1" noRot="1" noChangeAspect="1"/>
          </p:cNvSpPr>
          <p:nvPr>
            <p:ph type="sldImg"/>
          </p:nvPr>
        </p:nvSpPr>
        <p:spPr>
          <a:xfrm>
            <a:off x="688975" y="1143000"/>
            <a:ext cx="5473700" cy="3079750"/>
          </a:xfrm>
          <a:prstGeom prst="rect">
            <a:avLst/>
          </a:prstGeom>
          <a:ln w="0">
            <a:noFill/>
          </a:ln>
        </p:spPr>
      </p:sp>
      <p:sp>
        <p:nvSpPr>
          <p:cNvPr id="443"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lstStyle/>
          <a:p>
            <a:endParaRPr lang="de-DE" sz="1800" dirty="0"/>
          </a:p>
        </p:txBody>
      </p:sp>
      <p:sp>
        <p:nvSpPr>
          <p:cNvPr id="444" name="PlaceHolder 3"/>
          <p:cNvSpPr>
            <a:spLocks noGrp="1"/>
          </p:cNvSpPr>
          <p:nvPr>
            <p:ph type="sldNum" idx="117"/>
          </p:nvPr>
        </p:nvSpPr>
        <p:spPr>
          <a:xfrm>
            <a:off x="3884760" y="8685360"/>
            <a:ext cx="2966040" cy="452880"/>
          </a:xfrm>
          <a:prstGeom prst="rect">
            <a:avLst/>
          </a:prstGeom>
          <a:noFill/>
          <a:ln w="0">
            <a:noFill/>
          </a:ln>
        </p:spPr>
        <p:txBody>
          <a:bodyPr lIns="91440" tIns="45720" rIns="91440" bIns="45720" anchor="b">
            <a:noAutofit/>
          </a:bodyPr>
          <a:lstStyle/>
          <a:p>
            <a:pPr indent="0">
              <a:buNone/>
            </a:pPr>
            <a:endParaRPr lang="de-DE" sz="1200" b="0" u="none" strike="noStrike">
              <a:solidFill>
                <a:schemeClr val="dk1"/>
              </a:solidFill>
              <a:effectLst/>
              <a:uFillTx/>
              <a:latin typeface="+mn-lt"/>
              <a:ea typeface="+mn-ea"/>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78A176-C689-B0B2-D4EA-974AE4FB7B2E}"/>
            </a:ext>
          </a:extLst>
        </p:cNvPr>
        <p:cNvGrpSpPr/>
        <p:nvPr/>
      </p:nvGrpSpPr>
      <p:grpSpPr>
        <a:xfrm>
          <a:off x="0" y="0"/>
          <a:ext cx="0" cy="0"/>
          <a:chOff x="0" y="0"/>
          <a:chExt cx="0" cy="0"/>
        </a:xfrm>
      </p:grpSpPr>
      <p:sp>
        <p:nvSpPr>
          <p:cNvPr id="436" name="PlaceHolder 1">
            <a:extLst>
              <a:ext uri="{FF2B5EF4-FFF2-40B4-BE49-F238E27FC236}">
                <a16:creationId xmlns:a16="http://schemas.microsoft.com/office/drawing/2014/main" id="{025DFDC5-4E03-BACB-2F57-33485431AD30}"/>
              </a:ext>
            </a:extLst>
          </p:cNvPr>
          <p:cNvSpPr>
            <a:spLocks noGrp="1" noRot="1" noChangeAspect="1"/>
          </p:cNvSpPr>
          <p:nvPr>
            <p:ph type="sldImg"/>
          </p:nvPr>
        </p:nvSpPr>
        <p:spPr>
          <a:xfrm>
            <a:off x="688975" y="1143000"/>
            <a:ext cx="5473700" cy="3079750"/>
          </a:xfrm>
          <a:prstGeom prst="rect">
            <a:avLst/>
          </a:prstGeom>
          <a:ln w="0">
            <a:noFill/>
          </a:ln>
        </p:spPr>
      </p:sp>
      <p:sp>
        <p:nvSpPr>
          <p:cNvPr id="437" name="PlaceHolder 2">
            <a:extLst>
              <a:ext uri="{FF2B5EF4-FFF2-40B4-BE49-F238E27FC236}">
                <a16:creationId xmlns:a16="http://schemas.microsoft.com/office/drawing/2014/main" id="{54E7A16B-3E79-AA0C-46FC-30982A9EDD01}"/>
              </a:ext>
            </a:extLst>
          </p:cNvPr>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lstStyle/>
          <a:p>
            <a:pPr marL="342900" indent="-342900">
              <a:lnSpc>
                <a:spcPct val="100000"/>
              </a:lnSpc>
              <a:buFont typeface="Wingdings" panose="05000000000000000000" pitchFamily="2" charset="2"/>
              <a:buChar char="à"/>
              <a:tabLst>
                <a:tab pos="0" algn="l"/>
              </a:tabLst>
            </a:pPr>
            <a:endParaRPr lang="nl-NL" sz="2000" b="0" u="none" strike="noStrike" dirty="0">
              <a:solidFill>
                <a:srgbClr val="000000"/>
              </a:solidFill>
              <a:effectLst/>
              <a:uFillTx/>
              <a:latin typeface="Calibri"/>
            </a:endParaRPr>
          </a:p>
        </p:txBody>
      </p:sp>
      <p:sp>
        <p:nvSpPr>
          <p:cNvPr id="438" name="PlaceHolder 3">
            <a:extLst>
              <a:ext uri="{FF2B5EF4-FFF2-40B4-BE49-F238E27FC236}">
                <a16:creationId xmlns:a16="http://schemas.microsoft.com/office/drawing/2014/main" id="{BD0B3A07-6E49-0D55-35C4-978AFB473ECD}"/>
              </a:ext>
            </a:extLst>
          </p:cNvPr>
          <p:cNvSpPr>
            <a:spLocks noGrp="1"/>
          </p:cNvSpPr>
          <p:nvPr>
            <p:ph type="sldNum" idx="115"/>
          </p:nvPr>
        </p:nvSpPr>
        <p:spPr>
          <a:xfrm>
            <a:off x="3884760" y="8685360"/>
            <a:ext cx="2966040" cy="452880"/>
          </a:xfrm>
          <a:prstGeom prst="rect">
            <a:avLst/>
          </a:prstGeom>
          <a:noFill/>
          <a:ln w="0">
            <a:noFill/>
          </a:ln>
        </p:spPr>
        <p:txBody>
          <a:bodyPr lIns="91440" tIns="45720" rIns="91440" bIns="45720" anchor="b">
            <a:noAutofit/>
          </a:bodyPr>
          <a:lstStyle>
            <a:lvl1pPr indent="0" algn="r">
              <a:lnSpc>
                <a:spcPct val="100000"/>
              </a:lnSpc>
              <a:buNone/>
              <a:tabLst>
                <a:tab pos="0" algn="l"/>
              </a:tabLst>
              <a:defRPr lang="de-DE" sz="1200" b="0" u="none" strike="noStrike">
                <a:solidFill>
                  <a:srgbClr val="000000"/>
                </a:solidFill>
                <a:effectLst/>
                <a:uFillTx/>
                <a:latin typeface="Calibri"/>
              </a:defRPr>
            </a:lvl1pPr>
          </a:lstStyle>
          <a:p>
            <a:pPr indent="0" algn="r">
              <a:lnSpc>
                <a:spcPct val="100000"/>
              </a:lnSpc>
              <a:buNone/>
              <a:tabLst>
                <a:tab pos="0" algn="l"/>
              </a:tabLst>
            </a:pPr>
            <a:fld id="{11346624-CA96-4E8C-8948-9CC145F532C0}" type="slidenum">
              <a:rPr lang="de-DE" sz="1200" b="0" u="none" strike="noStrike">
                <a:solidFill>
                  <a:srgbClr val="000000"/>
                </a:solidFill>
                <a:effectLst/>
                <a:uFillTx/>
                <a:latin typeface="Calibri"/>
              </a:rPr>
              <a:t>23</a:t>
            </a:fld>
            <a:endParaRPr lang="nl-NL" sz="1200" b="0" u="none" strike="noStrike">
              <a:solidFill>
                <a:srgbClr val="000000"/>
              </a:solidFill>
              <a:effectLst/>
              <a:uFillTx/>
              <a:latin typeface="Calibri"/>
            </a:endParaRPr>
          </a:p>
        </p:txBody>
      </p:sp>
    </p:spTree>
    <p:extLst>
      <p:ext uri="{BB962C8B-B14F-4D97-AF65-F5344CB8AC3E}">
        <p14:creationId xmlns:p14="http://schemas.microsoft.com/office/powerpoint/2010/main" val="17120543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04890-B3D9-388E-FD1C-ECC41F859CF2}"/>
            </a:ext>
          </a:extLst>
        </p:cNvPr>
        <p:cNvGrpSpPr/>
        <p:nvPr/>
      </p:nvGrpSpPr>
      <p:grpSpPr>
        <a:xfrm>
          <a:off x="0" y="0"/>
          <a:ext cx="0" cy="0"/>
          <a:chOff x="0" y="0"/>
          <a:chExt cx="0" cy="0"/>
        </a:xfrm>
      </p:grpSpPr>
      <p:sp>
        <p:nvSpPr>
          <p:cNvPr id="436" name="PlaceHolder 1">
            <a:extLst>
              <a:ext uri="{FF2B5EF4-FFF2-40B4-BE49-F238E27FC236}">
                <a16:creationId xmlns:a16="http://schemas.microsoft.com/office/drawing/2014/main" id="{92478CB5-282D-C808-CBFF-BBD8532C19D2}"/>
              </a:ext>
            </a:extLst>
          </p:cNvPr>
          <p:cNvSpPr>
            <a:spLocks noGrp="1" noRot="1" noChangeAspect="1"/>
          </p:cNvSpPr>
          <p:nvPr>
            <p:ph type="sldImg"/>
          </p:nvPr>
        </p:nvSpPr>
        <p:spPr>
          <a:xfrm>
            <a:off x="688975" y="1143000"/>
            <a:ext cx="5473700" cy="3079750"/>
          </a:xfrm>
          <a:prstGeom prst="rect">
            <a:avLst/>
          </a:prstGeom>
          <a:ln w="0">
            <a:noFill/>
          </a:ln>
        </p:spPr>
      </p:sp>
      <p:sp>
        <p:nvSpPr>
          <p:cNvPr id="437" name="PlaceHolder 2">
            <a:extLst>
              <a:ext uri="{FF2B5EF4-FFF2-40B4-BE49-F238E27FC236}">
                <a16:creationId xmlns:a16="http://schemas.microsoft.com/office/drawing/2014/main" id="{49D54925-EBF0-9A72-D574-BB5013716176}"/>
              </a:ext>
            </a:extLst>
          </p:cNvPr>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lstStyle/>
          <a:p>
            <a:pPr marL="342900" indent="-342900">
              <a:lnSpc>
                <a:spcPct val="100000"/>
              </a:lnSpc>
              <a:buFont typeface="Wingdings" panose="05000000000000000000" pitchFamily="2" charset="2"/>
              <a:buChar char="à"/>
              <a:tabLst>
                <a:tab pos="0" algn="l"/>
              </a:tabLst>
            </a:pPr>
            <a:endParaRPr lang="nl-NL" sz="2000" b="0" u="none" strike="noStrike" dirty="0">
              <a:solidFill>
                <a:srgbClr val="000000"/>
              </a:solidFill>
              <a:effectLst/>
              <a:uFillTx/>
              <a:latin typeface="Calibri"/>
            </a:endParaRPr>
          </a:p>
        </p:txBody>
      </p:sp>
      <p:sp>
        <p:nvSpPr>
          <p:cNvPr id="438" name="PlaceHolder 3">
            <a:extLst>
              <a:ext uri="{FF2B5EF4-FFF2-40B4-BE49-F238E27FC236}">
                <a16:creationId xmlns:a16="http://schemas.microsoft.com/office/drawing/2014/main" id="{44245240-C0FE-D4FD-3ACB-A76BFBBC524A}"/>
              </a:ext>
            </a:extLst>
          </p:cNvPr>
          <p:cNvSpPr>
            <a:spLocks noGrp="1"/>
          </p:cNvSpPr>
          <p:nvPr>
            <p:ph type="sldNum" idx="115"/>
          </p:nvPr>
        </p:nvSpPr>
        <p:spPr>
          <a:xfrm>
            <a:off x="3884760" y="8685360"/>
            <a:ext cx="2966040" cy="452880"/>
          </a:xfrm>
          <a:prstGeom prst="rect">
            <a:avLst/>
          </a:prstGeom>
          <a:noFill/>
          <a:ln w="0">
            <a:noFill/>
          </a:ln>
        </p:spPr>
        <p:txBody>
          <a:bodyPr lIns="91440" tIns="45720" rIns="91440" bIns="45720" anchor="b">
            <a:noAutofit/>
          </a:bodyPr>
          <a:lstStyle>
            <a:lvl1pPr indent="0" algn="r">
              <a:lnSpc>
                <a:spcPct val="100000"/>
              </a:lnSpc>
              <a:buNone/>
              <a:tabLst>
                <a:tab pos="0" algn="l"/>
              </a:tabLst>
              <a:defRPr lang="de-DE" sz="1200" b="0" u="none" strike="noStrike">
                <a:solidFill>
                  <a:srgbClr val="000000"/>
                </a:solidFill>
                <a:effectLst/>
                <a:uFillTx/>
                <a:latin typeface="Calibri"/>
              </a:defRPr>
            </a:lvl1pPr>
          </a:lstStyle>
          <a:p>
            <a:pPr indent="0" algn="r">
              <a:lnSpc>
                <a:spcPct val="100000"/>
              </a:lnSpc>
              <a:buNone/>
              <a:tabLst>
                <a:tab pos="0" algn="l"/>
              </a:tabLst>
            </a:pPr>
            <a:fld id="{11346624-CA96-4E8C-8948-9CC145F532C0}" type="slidenum">
              <a:rPr lang="de-DE" sz="1200" b="0" u="none" strike="noStrike">
                <a:solidFill>
                  <a:srgbClr val="000000"/>
                </a:solidFill>
                <a:effectLst/>
                <a:uFillTx/>
                <a:latin typeface="Calibri"/>
              </a:rPr>
              <a:t>24</a:t>
            </a:fld>
            <a:endParaRPr lang="nl-NL" sz="1200" b="0" u="none" strike="noStrike">
              <a:solidFill>
                <a:srgbClr val="000000"/>
              </a:solidFill>
              <a:effectLst/>
              <a:uFillTx/>
              <a:latin typeface="Calibri"/>
            </a:endParaRPr>
          </a:p>
        </p:txBody>
      </p:sp>
    </p:spTree>
    <p:extLst>
      <p:ext uri="{BB962C8B-B14F-4D97-AF65-F5344CB8AC3E}">
        <p14:creationId xmlns:p14="http://schemas.microsoft.com/office/powerpoint/2010/main" val="33595971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 name="PlaceHolder 1"/>
          <p:cNvSpPr>
            <a:spLocks noGrp="1" noRot="1" noChangeAspect="1"/>
          </p:cNvSpPr>
          <p:nvPr>
            <p:ph type="sldImg"/>
          </p:nvPr>
        </p:nvSpPr>
        <p:spPr>
          <a:xfrm>
            <a:off x="688975" y="1143000"/>
            <a:ext cx="5473700" cy="3079750"/>
          </a:xfrm>
          <a:prstGeom prst="rect">
            <a:avLst/>
          </a:prstGeom>
          <a:ln w="0">
            <a:noFill/>
          </a:ln>
        </p:spPr>
      </p:sp>
      <p:sp>
        <p:nvSpPr>
          <p:cNvPr id="437"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lstStyle/>
          <a:p>
            <a:pPr marL="342900" indent="-342900">
              <a:lnSpc>
                <a:spcPct val="100000"/>
              </a:lnSpc>
              <a:buFont typeface="Wingdings" panose="05000000000000000000" pitchFamily="2" charset="2"/>
              <a:buChar char="à"/>
              <a:tabLst>
                <a:tab pos="0" algn="l"/>
              </a:tabLst>
            </a:pPr>
            <a:endParaRPr lang="nl-NL" sz="2000" b="0" u="none" strike="noStrike" dirty="0">
              <a:solidFill>
                <a:srgbClr val="000000"/>
              </a:solidFill>
              <a:effectLst/>
              <a:uFillTx/>
              <a:latin typeface="Calibri"/>
            </a:endParaRPr>
          </a:p>
        </p:txBody>
      </p:sp>
      <p:sp>
        <p:nvSpPr>
          <p:cNvPr id="438" name="PlaceHolder 3"/>
          <p:cNvSpPr>
            <a:spLocks noGrp="1"/>
          </p:cNvSpPr>
          <p:nvPr>
            <p:ph type="sldNum" idx="115"/>
          </p:nvPr>
        </p:nvSpPr>
        <p:spPr>
          <a:xfrm>
            <a:off x="3884760" y="8685360"/>
            <a:ext cx="2966040" cy="452880"/>
          </a:xfrm>
          <a:prstGeom prst="rect">
            <a:avLst/>
          </a:prstGeom>
          <a:noFill/>
          <a:ln w="0">
            <a:noFill/>
          </a:ln>
        </p:spPr>
        <p:txBody>
          <a:bodyPr lIns="91440" tIns="45720" rIns="91440" bIns="45720" anchor="b">
            <a:noAutofit/>
          </a:bodyPr>
          <a:lstStyle>
            <a:lvl1pPr indent="0" algn="r">
              <a:lnSpc>
                <a:spcPct val="100000"/>
              </a:lnSpc>
              <a:buNone/>
              <a:tabLst>
                <a:tab pos="0" algn="l"/>
              </a:tabLst>
              <a:defRPr lang="de-DE" sz="1200" b="0" u="none" strike="noStrike">
                <a:solidFill>
                  <a:srgbClr val="000000"/>
                </a:solidFill>
                <a:effectLst/>
                <a:uFillTx/>
                <a:latin typeface="Calibri"/>
              </a:defRPr>
            </a:lvl1pPr>
          </a:lstStyle>
          <a:p>
            <a:pPr indent="0" algn="r">
              <a:lnSpc>
                <a:spcPct val="100000"/>
              </a:lnSpc>
              <a:buNone/>
              <a:tabLst>
                <a:tab pos="0" algn="l"/>
              </a:tabLst>
            </a:pPr>
            <a:fld id="{11346624-CA96-4E8C-8948-9CC145F532C0}" type="slidenum">
              <a:rPr lang="de-DE" sz="1200" b="0" u="none" strike="noStrike">
                <a:solidFill>
                  <a:srgbClr val="000000"/>
                </a:solidFill>
                <a:effectLst/>
                <a:uFillTx/>
                <a:latin typeface="Calibri"/>
              </a:rPr>
              <a:t>25</a:t>
            </a:fld>
            <a:endParaRPr lang="nl-NL" sz="1200" b="0" u="none" strike="noStrike">
              <a:solidFill>
                <a:srgbClr val="000000"/>
              </a:solidFill>
              <a:effectLst/>
              <a:uFillTx/>
              <a:latin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812800"/>
            <a:ext cx="0" cy="0"/>
          </a:xfrm>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idx="69"/>
          </p:nvPr>
        </p:nvSpPr>
        <p:spPr/>
        <p:txBody>
          <a:bodyPr/>
          <a:lstStyle/>
          <a:p>
            <a:pPr indent="0" algn="r">
              <a:buNone/>
            </a:pPr>
            <a:fld id="{981F7D22-B08D-455C-BE1D-7ECBCA9ED3F8}" type="slidenum">
              <a:rPr lang="nl-NL" sz="1400" b="0" u="none" strike="noStrike" smtClean="0">
                <a:solidFill>
                  <a:srgbClr val="000000"/>
                </a:solidFill>
                <a:effectLst/>
                <a:uFillTx/>
                <a:latin typeface="Calibri"/>
              </a:rPr>
              <a:t>26</a:t>
            </a:fld>
            <a:endParaRPr lang="nl-NL" sz="1400" b="0" u="none" strike="noStrike">
              <a:solidFill>
                <a:srgbClr val="000000"/>
              </a:solidFill>
              <a:effectLst/>
              <a:uFillTx/>
              <a:latin typeface="Calibri"/>
            </a:endParaRPr>
          </a:p>
        </p:txBody>
      </p:sp>
    </p:spTree>
    <p:extLst>
      <p:ext uri="{BB962C8B-B14F-4D97-AF65-F5344CB8AC3E}">
        <p14:creationId xmlns:p14="http://schemas.microsoft.com/office/powerpoint/2010/main" val="20682667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 name="PlaceHolder 1"/>
          <p:cNvSpPr>
            <a:spLocks noGrp="1" noRot="1" noChangeAspect="1"/>
          </p:cNvSpPr>
          <p:nvPr>
            <p:ph type="sldImg"/>
          </p:nvPr>
        </p:nvSpPr>
        <p:spPr>
          <a:xfrm>
            <a:off x="688975" y="1143000"/>
            <a:ext cx="5473700" cy="3079750"/>
          </a:xfrm>
          <a:prstGeom prst="rect">
            <a:avLst/>
          </a:prstGeom>
          <a:ln w="0">
            <a:noFill/>
          </a:ln>
        </p:spPr>
      </p:sp>
      <p:sp>
        <p:nvSpPr>
          <p:cNvPr id="407" name="PlaceHolder 2"/>
          <p:cNvSpPr>
            <a:spLocks noGrp="1"/>
          </p:cNvSpPr>
          <p:nvPr>
            <p:ph type="body"/>
          </p:nvPr>
        </p:nvSpPr>
        <p:spPr>
          <a:xfrm>
            <a:off x="685800" y="4400640"/>
            <a:ext cx="5480640" cy="3594600"/>
          </a:xfrm>
          <a:prstGeom prst="rect">
            <a:avLst/>
          </a:prstGeom>
          <a:noFill/>
          <a:ln w="0">
            <a:noFill/>
          </a:ln>
        </p:spPr>
        <p:txBody>
          <a:bodyPr lIns="91440" tIns="45720" rIns="91440" bIns="45720" anchor="t">
            <a:noAutofit/>
          </a:bodyPr>
          <a:lstStyle/>
          <a:p>
            <a:pPr indent="0">
              <a:lnSpc>
                <a:spcPct val="100000"/>
              </a:lnSpc>
              <a:buNone/>
              <a:tabLst>
                <a:tab pos="0" algn="l"/>
              </a:tabLst>
            </a:pPr>
            <a:r>
              <a:rPr lang="de-DE" sz="2000" b="0" u="none" strike="noStrike" dirty="0">
                <a:solidFill>
                  <a:srgbClr val="000000"/>
                </a:solidFill>
                <a:effectLst/>
                <a:uFillTx/>
                <a:latin typeface="Calibri"/>
              </a:rPr>
              <a:t>Ans Ende schieben</a:t>
            </a:r>
            <a:endParaRPr lang="nl-NL" sz="2000" b="0" u="none" strike="noStrike" dirty="0">
              <a:solidFill>
                <a:srgbClr val="000000"/>
              </a:solidFill>
              <a:effectLst/>
              <a:uFillTx/>
              <a:latin typeface="Calibri"/>
            </a:endParaRPr>
          </a:p>
        </p:txBody>
      </p:sp>
      <p:sp>
        <p:nvSpPr>
          <p:cNvPr id="408" name="PlaceHolder 3"/>
          <p:cNvSpPr>
            <a:spLocks noGrp="1"/>
          </p:cNvSpPr>
          <p:nvPr>
            <p:ph type="sldNum" idx="105"/>
          </p:nvPr>
        </p:nvSpPr>
        <p:spPr>
          <a:xfrm>
            <a:off x="3884760" y="8685360"/>
            <a:ext cx="2966040" cy="452880"/>
          </a:xfrm>
          <a:prstGeom prst="rect">
            <a:avLst/>
          </a:prstGeom>
          <a:noFill/>
          <a:ln w="0">
            <a:noFill/>
          </a:ln>
        </p:spPr>
        <p:txBody>
          <a:bodyPr lIns="91440" tIns="45720" rIns="91440" bIns="45720" anchor="b">
            <a:noAutofit/>
          </a:bodyPr>
          <a:lstStyle>
            <a:lvl1pPr indent="0" algn="r">
              <a:lnSpc>
                <a:spcPct val="100000"/>
              </a:lnSpc>
              <a:buNone/>
              <a:tabLst>
                <a:tab pos="0" algn="l"/>
              </a:tabLst>
              <a:defRPr lang="de-DE" sz="1200" b="0" u="none" strike="noStrike">
                <a:solidFill>
                  <a:srgbClr val="000000"/>
                </a:solidFill>
                <a:effectLst/>
                <a:uFillTx/>
                <a:latin typeface="Calibri"/>
              </a:defRPr>
            </a:lvl1pPr>
          </a:lstStyle>
          <a:p>
            <a:pPr indent="0" algn="r">
              <a:lnSpc>
                <a:spcPct val="100000"/>
              </a:lnSpc>
              <a:buNone/>
              <a:tabLst>
                <a:tab pos="0" algn="l"/>
              </a:tabLst>
            </a:pPr>
            <a:fld id="{863BCA08-0CEF-4462-867E-5414CE4A2D3B}" type="slidenum">
              <a:rPr lang="de-DE" sz="1200" b="0" u="none" strike="noStrike">
                <a:solidFill>
                  <a:srgbClr val="000000"/>
                </a:solidFill>
                <a:effectLst/>
                <a:uFillTx/>
                <a:latin typeface="Calibri"/>
              </a:rPr>
              <a:t>27</a:t>
            </a:fld>
            <a:endParaRPr lang="nl-NL" sz="1200" b="0" u="none" strike="noStrike">
              <a:solidFill>
                <a:srgbClr val="000000"/>
              </a:solidFill>
              <a:effectLst/>
              <a:uFillTx/>
              <a:latin typeface="Calibri"/>
            </a:endParaRPr>
          </a:p>
        </p:txBody>
      </p:sp>
    </p:spTree>
    <p:extLst>
      <p:ext uri="{BB962C8B-B14F-4D97-AF65-F5344CB8AC3E}">
        <p14:creationId xmlns:p14="http://schemas.microsoft.com/office/powerpoint/2010/main" val="4035662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Design B // Linie + Fläche // Titel">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vertTx" preserve="1">
  <p:cSld name="Titel und vertikaler Text">
    <p:bg>
      <p:bgPr>
        <a:solidFill>
          <a:srgbClr val="FFFFFF"/>
        </a:solidFill>
        <a:effectLst/>
      </p:bgPr>
    </p:bg>
    <p:spTree>
      <p:nvGrpSpPr>
        <p:cNvPr id="1" name=""/>
        <p:cNvGrpSpPr/>
        <p:nvPr/>
      </p:nvGrpSpPr>
      <p:grpSpPr>
        <a:xfrm>
          <a:off x="0" y="0"/>
          <a:ext cx="0" cy="0"/>
          <a:chOff x="0" y="0"/>
          <a:chExt cx="0" cy="0"/>
        </a:xfrm>
      </p:grpSpPr>
      <p:sp>
        <p:nvSpPr>
          <p:cNvPr id="18" name="PlaceHolder 1"/>
          <p:cNvSpPr>
            <a:spLocks noGrp="1"/>
          </p:cNvSpPr>
          <p:nvPr>
            <p:ph type="title"/>
          </p:nvPr>
        </p:nvSpPr>
        <p:spPr>
          <a:xfrm>
            <a:off x="838080" y="365040"/>
            <a:ext cx="10509840" cy="1319760"/>
          </a:xfrm>
          <a:prstGeom prst="rect">
            <a:avLst/>
          </a:prstGeom>
          <a:noFill/>
          <a:ln w="0">
            <a:noFill/>
          </a:ln>
        </p:spPr>
        <p:txBody>
          <a:bodyPr lIns="91440" tIns="45720" rIns="91440" bIns="45720" anchor="ctr">
            <a:noAutofit/>
          </a:bodyPr>
          <a:lstStyle>
            <a:lvl1pPr indent="0" defTabSz="914400">
              <a:lnSpc>
                <a:spcPct val="90000"/>
              </a:lnSpc>
              <a:buNone/>
              <a:tabLst>
                <a:tab pos="0" algn="l"/>
              </a:tabLst>
              <a:defRPr lang="de-DE" sz="4400" b="0" u="none" strike="noStrike">
                <a:solidFill>
                  <a:schemeClr val="dk1"/>
                </a:solidFill>
                <a:effectLst/>
                <a:uFillTx/>
                <a:latin typeface="Jaldi"/>
                <a:ea typeface="Arial"/>
              </a:defRPr>
            </a:lvl1pPr>
          </a:lstStyle>
          <a:p>
            <a:pPr indent="0" defTabSz="914400">
              <a:lnSpc>
                <a:spcPct val="90000"/>
              </a:lnSpc>
              <a:buNone/>
              <a:tabLst>
                <a:tab pos="0" algn="l"/>
              </a:tabLst>
            </a:pPr>
            <a:r>
              <a:rPr lang="de-DE" sz="4400" b="0" u="none" strike="noStrike">
                <a:solidFill>
                  <a:schemeClr val="dk1"/>
                </a:solidFill>
                <a:effectLst/>
                <a:uFillTx/>
                <a:latin typeface="Jaldi"/>
                <a:ea typeface="Arial"/>
              </a:rPr>
              <a:t>Mastertitelformat bearbeiten</a:t>
            </a:r>
            <a:endParaRPr lang="de-DE" sz="4400" b="0" u="none" strike="noStrike">
              <a:solidFill>
                <a:schemeClr val="dk1"/>
              </a:solidFill>
              <a:effectLst/>
              <a:uFillTx/>
              <a:latin typeface="Jaldi"/>
            </a:endParaRPr>
          </a:p>
        </p:txBody>
      </p:sp>
      <p:sp>
        <p:nvSpPr>
          <p:cNvPr id="19" name="PlaceHolder 2"/>
          <p:cNvSpPr>
            <a:spLocks noGrp="1"/>
          </p:cNvSpPr>
          <p:nvPr>
            <p:ph type="body"/>
          </p:nvPr>
        </p:nvSpPr>
        <p:spPr>
          <a:xfrm>
            <a:off x="838080" y="1825560"/>
            <a:ext cx="10509840" cy="4345560"/>
          </a:xfrm>
          <a:prstGeom prst="rect">
            <a:avLst/>
          </a:prstGeom>
          <a:noFill/>
          <a:ln w="0">
            <a:noFill/>
          </a:ln>
        </p:spPr>
        <p:txBody>
          <a:bodyPr vert="eaVert" lIns="91440" tIns="45720" rIns="91440" bIns="45720" anchor="t">
            <a:noAutofit/>
          </a:bodyPr>
          <a:lstStyle>
            <a:lvl1pPr marL="228600" indent="-228600" defTabSz="914400">
              <a:lnSpc>
                <a:spcPct val="90000"/>
              </a:lnSpc>
              <a:spcBef>
                <a:spcPts val="1001"/>
              </a:spcBef>
              <a:buClr>
                <a:srgbClr val="000000"/>
              </a:buClr>
              <a:buFont typeface="Arial"/>
              <a:buChar char="•"/>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5pPr>
          </a:lstStyle>
          <a:p>
            <a:pPr marL="228600" indent="-228600" defTabSz="914400">
              <a:lnSpc>
                <a:spcPct val="90000"/>
              </a:lnSpc>
              <a:spcBef>
                <a:spcPts val="1001"/>
              </a:spcBef>
              <a:buClr>
                <a:srgbClr val="000000"/>
              </a:buClr>
              <a:buFont typeface="Arial"/>
              <a:buChar char="•"/>
            </a:pPr>
            <a:r>
              <a:rPr lang="de-DE" sz="2800" b="0" u="none" strike="noStrike">
                <a:solidFill>
                  <a:schemeClr val="dk1"/>
                </a:solidFill>
                <a:effectLst/>
                <a:uFillTx/>
                <a:latin typeface="Jaldi"/>
                <a:ea typeface="Arial"/>
              </a:rPr>
              <a:t>Mastertextformat bearbeiten</a:t>
            </a:r>
            <a:endParaRPr lang="de-DE" sz="2800" b="0" u="none" strike="noStrike">
              <a:solidFill>
                <a:schemeClr val="dk1"/>
              </a:solidFill>
              <a:effectLst/>
              <a:uFillTx/>
              <a:latin typeface="Jaldi"/>
            </a:endParaRPr>
          </a:p>
          <a:p>
            <a:pPr marL="685800" lvl="1"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Jaldi"/>
                <a:ea typeface="Arial"/>
              </a:rPr>
              <a:t>Zweite Ebene</a:t>
            </a:r>
            <a:endParaRPr lang="de-DE" sz="2400" b="0" u="none" strike="noStrike">
              <a:solidFill>
                <a:schemeClr val="dk1"/>
              </a:solidFill>
              <a:effectLst/>
              <a:uFillTx/>
              <a:latin typeface="Jaldi"/>
            </a:endParaRPr>
          </a:p>
          <a:p>
            <a:pPr marL="1143000" lvl="2"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Jaldi"/>
                <a:ea typeface="Arial"/>
              </a:rPr>
              <a:t>Dritte Ebene</a:t>
            </a:r>
            <a:endParaRPr lang="de-DE" sz="2000" b="0" u="none" strike="noStrike">
              <a:solidFill>
                <a:schemeClr val="dk1"/>
              </a:solidFill>
              <a:effectLst/>
              <a:uFillTx/>
              <a:latin typeface="Jaldi"/>
            </a:endParaRPr>
          </a:p>
          <a:p>
            <a:pPr marL="1600200" lvl="3"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Vierte Ebene</a:t>
            </a:r>
            <a:endParaRPr lang="de-DE" sz="1800" b="0" u="none" strike="noStrike">
              <a:solidFill>
                <a:schemeClr val="dk1"/>
              </a:solidFill>
              <a:effectLst/>
              <a:uFillTx/>
              <a:latin typeface="Jaldi"/>
            </a:endParaRPr>
          </a:p>
          <a:p>
            <a:pPr marL="2057400" lvl="4"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Fünfte Ebene</a:t>
            </a:r>
            <a:endParaRPr lang="de-DE" sz="1800" b="0" u="none" strike="noStrike">
              <a:solidFill>
                <a:schemeClr val="dk1"/>
              </a:solidFill>
              <a:effectLst/>
              <a:uFillTx/>
              <a:latin typeface="Jaldi"/>
            </a:endParaRPr>
          </a:p>
        </p:txBody>
      </p:sp>
      <p:sp>
        <p:nvSpPr>
          <p:cNvPr id="20" name="PlaceHolder 3"/>
          <p:cNvSpPr>
            <a:spLocks noGrp="1"/>
          </p:cNvSpPr>
          <p:nvPr>
            <p:ph type="dt" idx="1"/>
          </p:nvPr>
        </p:nvSpPr>
        <p:spPr>
          <a:xfrm>
            <a:off x="838080" y="6356520"/>
            <a:ext cx="2737440" cy="35928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Jaldi"/>
                <a:ea typeface="Arial"/>
              </a:rPr>
              <a:t> </a:t>
            </a:r>
            <a:endParaRPr lang="nl-NL" sz="1200" b="0" u="none" strike="noStrike">
              <a:solidFill>
                <a:srgbClr val="000000"/>
              </a:solidFill>
              <a:effectLst/>
              <a:uFillTx/>
              <a:latin typeface="Calibri"/>
            </a:endParaRPr>
          </a:p>
        </p:txBody>
      </p:sp>
      <p:sp>
        <p:nvSpPr>
          <p:cNvPr id="21" name="PlaceHolder 4"/>
          <p:cNvSpPr>
            <a:spLocks noGrp="1"/>
          </p:cNvSpPr>
          <p:nvPr>
            <p:ph type="ftr" idx="2"/>
          </p:nvPr>
        </p:nvSpPr>
        <p:spPr>
          <a:xfrm>
            <a:off x="4038480" y="6356520"/>
            <a:ext cx="4109040" cy="3592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Calibri"/>
              </a:defRPr>
            </a:lvl1pPr>
          </a:lstStyle>
          <a:p>
            <a:pPr indent="0" algn="ctr">
              <a:lnSpc>
                <a:spcPct val="100000"/>
              </a:lnSpc>
              <a:buNone/>
              <a:tabLst>
                <a:tab pos="0" algn="l"/>
              </a:tabLst>
            </a:pPr>
            <a:r>
              <a:rPr lang="nl-NL" sz="1400" b="0" u="none" strike="noStrike">
                <a:solidFill>
                  <a:srgbClr val="000000"/>
                </a:solidFill>
                <a:effectLst/>
                <a:uFillTx/>
                <a:latin typeface="Calibri"/>
              </a:rPr>
              <a:t> </a:t>
            </a:r>
          </a:p>
        </p:txBody>
      </p:sp>
      <p:sp>
        <p:nvSpPr>
          <p:cNvPr id="22" name="PlaceHolder 5"/>
          <p:cNvSpPr>
            <a:spLocks noGrp="1"/>
          </p:cNvSpPr>
          <p:nvPr>
            <p:ph type="sldNum" idx="3"/>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algn="r" defTabSz="914400">
              <a:lnSpc>
                <a:spcPct val="100000"/>
              </a:lnSpc>
              <a:buNone/>
              <a:tabLst>
                <a:tab pos="0" algn="l"/>
              </a:tabLst>
            </a:pPr>
            <a:fld id="{8192FD44-0C19-48A1-BC61-FCECF23956E9}" type="slidenum">
              <a:rPr lang="de-DE" sz="1200" b="0" u="none" strike="noStrike">
                <a:solidFill>
                  <a:schemeClr val="dk1">
                    <a:tint val="75000"/>
                  </a:schemeClr>
                </a:solidFill>
                <a:effectLst/>
                <a:uFillTx/>
                <a:latin typeface="Jaldi"/>
                <a:ea typeface="Arial"/>
              </a:rPr>
              <a:t>‹Nr.›</a:t>
            </a:fld>
            <a:endParaRPr lang="nl-NL" sz="1200" b="0" u="none" strike="noStrike">
              <a:solidFill>
                <a:srgbClr val="000000"/>
              </a:solidFill>
              <a:effectLst/>
              <a:uFillTx/>
              <a:latin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Design Inhalt // Headline + Text">
    <p:bg>
      <p:bgPr>
        <a:solidFill>
          <a:srgbClr val="FFFFFF"/>
        </a:solidFill>
        <a:effectLst/>
      </p:bgPr>
    </p:bg>
    <p:spTree>
      <p:nvGrpSpPr>
        <p:cNvPr id="1" name=""/>
        <p:cNvGrpSpPr/>
        <p:nvPr/>
      </p:nvGrpSpPr>
      <p:grpSpPr>
        <a:xfrm>
          <a:off x="0" y="0"/>
          <a:ext cx="0" cy="0"/>
          <a:chOff x="0" y="0"/>
          <a:chExt cx="0" cy="0"/>
        </a:xfrm>
      </p:grpSpPr>
      <p:sp>
        <p:nvSpPr>
          <p:cNvPr id="23" name="PlaceHolder 1"/>
          <p:cNvSpPr>
            <a:spLocks noGrp="1"/>
          </p:cNvSpPr>
          <p:nvPr>
            <p:ph type="sldNum" idx="4"/>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600" b="0" u="none" strike="noStrike">
                <a:solidFill>
                  <a:schemeClr val="dk1"/>
                </a:solidFill>
                <a:effectLst/>
                <a:uFillTx/>
                <a:latin typeface="Calibri"/>
                <a:ea typeface="Arial"/>
              </a:defRPr>
            </a:lvl1pPr>
          </a:lstStyle>
          <a:p>
            <a:pPr indent="0" algn="r" defTabSz="914400">
              <a:lnSpc>
                <a:spcPct val="100000"/>
              </a:lnSpc>
              <a:buNone/>
              <a:tabLst>
                <a:tab pos="0" algn="l"/>
              </a:tabLst>
            </a:pPr>
            <a:fld id="{B01AB22E-294B-4385-A2F6-5A07A62A6F9B}" type="slidenum">
              <a:rPr lang="de-DE" sz="1600" b="0" u="none" strike="noStrike">
                <a:solidFill>
                  <a:schemeClr val="dk1"/>
                </a:solidFill>
                <a:effectLst/>
                <a:uFillTx/>
                <a:latin typeface="Calibri"/>
                <a:ea typeface="Arial"/>
              </a:rPr>
              <a:t>‹Nr.›</a:t>
            </a:fld>
            <a:r>
              <a:rPr lang="de-DE" sz="1400" b="0" u="none" strike="noStrike">
                <a:solidFill>
                  <a:schemeClr val="dk1"/>
                </a:solidFill>
                <a:effectLst/>
                <a:uFillTx/>
                <a:latin typeface="Jaldi"/>
                <a:ea typeface="Arial"/>
              </a:rPr>
              <a:t> </a:t>
            </a:r>
            <a:endParaRPr lang="nl-NL" sz="1400" b="0" u="none" strike="noStrike">
              <a:solidFill>
                <a:srgbClr val="000000"/>
              </a:solidFill>
              <a:effectLst/>
              <a:uFillTx/>
              <a:latin typeface="Calibri"/>
            </a:endParaRPr>
          </a:p>
        </p:txBody>
      </p:sp>
      <p:sp>
        <p:nvSpPr>
          <p:cNvPr id="24" name="PlaceHolder 2"/>
          <p:cNvSpPr>
            <a:spLocks noGrp="1"/>
          </p:cNvSpPr>
          <p:nvPr>
            <p:ph type="title" hasCustomPrompt="1"/>
          </p:nvPr>
        </p:nvSpPr>
        <p:spPr>
          <a:xfrm>
            <a:off x="359640" y="1351080"/>
            <a:ext cx="11467440" cy="569520"/>
          </a:xfrm>
          <a:prstGeom prst="rect">
            <a:avLst/>
          </a:prstGeom>
          <a:noFill/>
          <a:ln w="0">
            <a:noFill/>
          </a:ln>
        </p:spPr>
        <p:txBody>
          <a:bodyPr lIns="91440" tIns="45720" rIns="91440" bIns="45720" anchor="ctr">
            <a:noAutofit/>
          </a:bodyPr>
          <a:lstStyle>
            <a:lvl1pPr indent="0" defTabSz="914400">
              <a:lnSpc>
                <a:spcPct val="90000"/>
              </a:lnSpc>
              <a:buNone/>
              <a:tabLst>
                <a:tab pos="0" algn="l"/>
              </a:tabLst>
              <a:defRPr lang="de-DE" sz="4400" b="0" u="none" strike="noStrike">
                <a:solidFill>
                  <a:srgbClr val="333F48"/>
                </a:solidFill>
                <a:effectLst/>
                <a:uFillTx/>
                <a:latin typeface="Jaldi"/>
                <a:ea typeface="Arial"/>
              </a:defRPr>
            </a:lvl1pPr>
          </a:lstStyle>
          <a:p>
            <a:pPr indent="0" defTabSz="914400">
              <a:lnSpc>
                <a:spcPct val="90000"/>
              </a:lnSpc>
              <a:buNone/>
              <a:tabLst>
                <a:tab pos="0" algn="l"/>
              </a:tabLst>
            </a:pPr>
            <a:r>
              <a:rPr lang="de-DE" sz="4400" b="0" u="none" strike="noStrike">
                <a:solidFill>
                  <a:srgbClr val="333F48"/>
                </a:solidFill>
                <a:effectLst/>
                <a:uFillTx/>
                <a:latin typeface="Jaldi"/>
                <a:ea typeface="Arial"/>
              </a:rPr>
              <a:t>Headline einfügen</a:t>
            </a:r>
            <a:endParaRPr lang="de-DE" sz="4400" b="0" u="none" strike="noStrike">
              <a:solidFill>
                <a:srgbClr val="333F48"/>
              </a:solidFill>
              <a:effectLst/>
              <a:uFillTx/>
              <a:latin typeface="Jaldi"/>
            </a:endParaRPr>
          </a:p>
        </p:txBody>
      </p:sp>
      <p:sp>
        <p:nvSpPr>
          <p:cNvPr id="25" name="PlaceHolder 3"/>
          <p:cNvSpPr>
            <a:spLocks noGrp="1"/>
          </p:cNvSpPr>
          <p:nvPr>
            <p:ph type="body" hasCustomPrompt="1"/>
          </p:nvPr>
        </p:nvSpPr>
        <p:spPr>
          <a:xfrm>
            <a:off x="358560" y="2322360"/>
            <a:ext cx="11467440" cy="3415320"/>
          </a:xfrm>
          <a:prstGeom prst="rect">
            <a:avLst/>
          </a:prstGeom>
          <a:noFill/>
          <a:ln w="0">
            <a:noFill/>
          </a:ln>
        </p:spPr>
        <p:txBody>
          <a:bodyPr lIns="91440" tIns="45720" rIns="91440" bIns="45720" anchor="t">
            <a:noAutofit/>
          </a:bodyPr>
          <a:lstStyle>
            <a:lvl1pPr marL="228600" indent="-228600" defTabSz="914400">
              <a:lnSpc>
                <a:spcPct val="90000"/>
              </a:lnSpc>
              <a:spcBef>
                <a:spcPts val="1001"/>
              </a:spcBef>
              <a:buClr>
                <a:srgbClr val="000000"/>
              </a:buClr>
              <a:buFont typeface="Arial"/>
              <a:buChar char="•"/>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5pPr>
          </a:lstStyle>
          <a:p>
            <a:pPr marL="228600" indent="-228600" defTabSz="914400">
              <a:lnSpc>
                <a:spcPct val="90000"/>
              </a:lnSpc>
              <a:spcBef>
                <a:spcPts val="1001"/>
              </a:spcBef>
              <a:buClr>
                <a:srgbClr val="000000"/>
              </a:buClr>
              <a:buFont typeface="Arial"/>
              <a:buChar char="•"/>
            </a:pPr>
            <a:r>
              <a:rPr lang="de-DE" sz="2800" b="0" u="none" strike="noStrike">
                <a:solidFill>
                  <a:schemeClr val="dk1"/>
                </a:solidFill>
                <a:effectLst/>
                <a:uFillTx/>
                <a:latin typeface="Jaldi"/>
                <a:ea typeface="Arial"/>
              </a:rPr>
              <a:t>Fließtext auf erster Ebene // für weitere Aufzählungen </a:t>
            </a:r>
            <a:br>
              <a:rPr sz="2800"/>
            </a:br>
            <a:r>
              <a:rPr lang="de-DE" sz="2800" b="0" u="none" strike="noStrike">
                <a:solidFill>
                  <a:schemeClr val="dk1"/>
                </a:solidFill>
                <a:effectLst/>
                <a:uFillTx/>
                <a:latin typeface="Jaldi"/>
                <a:ea typeface="Arial"/>
              </a:rPr>
              <a:t>&gt;&gt; Menü &gt; Start &gt; Absatz &gt; Listenebene erhöhen </a:t>
            </a:r>
            <a:endParaRPr lang="de-DE" sz="2800" b="0" u="none" strike="noStrike">
              <a:solidFill>
                <a:schemeClr val="dk1"/>
              </a:solidFill>
              <a:effectLst/>
              <a:uFillTx/>
              <a:latin typeface="Jaldi"/>
            </a:endParaRPr>
          </a:p>
          <a:p>
            <a:pPr marL="685800" lvl="1"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Jaldi"/>
                <a:ea typeface="Arial"/>
              </a:rPr>
              <a:t>Zweite Ebene</a:t>
            </a:r>
            <a:endParaRPr lang="de-DE" sz="2400" b="0" u="none" strike="noStrike">
              <a:solidFill>
                <a:schemeClr val="dk1"/>
              </a:solidFill>
              <a:effectLst/>
              <a:uFillTx/>
              <a:latin typeface="Jaldi"/>
            </a:endParaRPr>
          </a:p>
          <a:p>
            <a:pPr marL="1143000" lvl="2"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Jaldi"/>
                <a:ea typeface="Arial"/>
              </a:rPr>
              <a:t>Dritte Ebene</a:t>
            </a:r>
            <a:endParaRPr lang="de-DE" sz="2000" b="0" u="none" strike="noStrike">
              <a:solidFill>
                <a:schemeClr val="dk1"/>
              </a:solidFill>
              <a:effectLst/>
              <a:uFillTx/>
              <a:latin typeface="Jaldi"/>
            </a:endParaRPr>
          </a:p>
          <a:p>
            <a:pPr marL="1600200" lvl="3"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Vierte Ebene</a:t>
            </a:r>
            <a:endParaRPr lang="de-DE" sz="1800" b="0" u="none" strike="noStrike">
              <a:solidFill>
                <a:schemeClr val="dk1"/>
              </a:solidFill>
              <a:effectLst/>
              <a:uFillTx/>
              <a:latin typeface="Jaldi"/>
            </a:endParaRPr>
          </a:p>
          <a:p>
            <a:pPr marL="2057400" lvl="4"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Fünfte Ebene</a:t>
            </a:r>
            <a:endParaRPr lang="de-DE" sz="1800" b="0" u="none" strike="noStrike">
              <a:solidFill>
                <a:schemeClr val="dk1"/>
              </a:solidFill>
              <a:effectLst/>
              <a:uFillTx/>
              <a:latin typeface="Jald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Standard">
    <p:bg>
      <p:bgPr>
        <a:solidFill>
          <a:srgbClr val="FFFFFF"/>
        </a:solidFill>
        <a:effectLst/>
      </p:bgPr>
    </p:bg>
    <p:spTree>
      <p:nvGrpSpPr>
        <p:cNvPr id="1" name=""/>
        <p:cNvGrpSpPr/>
        <p:nvPr/>
      </p:nvGrpSpPr>
      <p:grpSpPr>
        <a:xfrm>
          <a:off x="0" y="0"/>
          <a:ext cx="0" cy="0"/>
          <a:chOff x="0" y="0"/>
          <a:chExt cx="0" cy="0"/>
        </a:xfrm>
      </p:grpSpPr>
      <p:sp>
        <p:nvSpPr>
          <p:cNvPr id="26" name="PlaceHolder 1"/>
          <p:cNvSpPr>
            <a:spLocks noGrp="1"/>
          </p:cNvSpPr>
          <p:nvPr>
            <p:ph type="title"/>
          </p:nvPr>
        </p:nvSpPr>
        <p:spPr>
          <a:xfrm>
            <a:off x="838080" y="365040"/>
            <a:ext cx="10509840" cy="1319760"/>
          </a:xfrm>
          <a:prstGeom prst="rect">
            <a:avLst/>
          </a:prstGeom>
          <a:noFill/>
          <a:ln w="0">
            <a:noFill/>
          </a:ln>
        </p:spPr>
        <p:txBody>
          <a:bodyPr lIns="91440" tIns="45720" rIns="91440" bIns="45720" anchor="ctr">
            <a:noAutofit/>
          </a:bodyPr>
          <a:lstStyle>
            <a:lvl1pPr indent="0" defTabSz="914400">
              <a:lnSpc>
                <a:spcPct val="90000"/>
              </a:lnSpc>
              <a:buNone/>
              <a:tabLst>
                <a:tab pos="0" algn="l"/>
              </a:tabLst>
              <a:defRPr lang="de-DE" sz="4400" b="0" u="none" strike="noStrike">
                <a:solidFill>
                  <a:schemeClr val="dk1"/>
                </a:solidFill>
                <a:effectLst/>
                <a:uFillTx/>
                <a:latin typeface="Jaldi"/>
                <a:ea typeface="Arial"/>
              </a:defRPr>
            </a:lvl1pPr>
          </a:lstStyle>
          <a:p>
            <a:pPr indent="0" defTabSz="914400">
              <a:lnSpc>
                <a:spcPct val="90000"/>
              </a:lnSpc>
              <a:buNone/>
              <a:tabLst>
                <a:tab pos="0" algn="l"/>
              </a:tabLst>
            </a:pPr>
            <a:r>
              <a:rPr lang="de-DE" sz="4400" b="0" u="none" strike="noStrike">
                <a:solidFill>
                  <a:schemeClr val="dk1"/>
                </a:solidFill>
                <a:effectLst/>
                <a:uFillTx/>
                <a:latin typeface="Jaldi"/>
                <a:ea typeface="Arial"/>
              </a:rPr>
              <a:t>Mastertitelformat bearbeiten</a:t>
            </a:r>
            <a:endParaRPr lang="de-DE" sz="4400" b="0" u="none" strike="noStrike">
              <a:solidFill>
                <a:schemeClr val="dk1"/>
              </a:solidFill>
              <a:effectLst/>
              <a:uFillTx/>
              <a:latin typeface="Jaldi"/>
            </a:endParaRPr>
          </a:p>
        </p:txBody>
      </p:sp>
      <p:sp>
        <p:nvSpPr>
          <p:cNvPr id="27" name="PlaceHolder 2"/>
          <p:cNvSpPr>
            <a:spLocks noGrp="1"/>
          </p:cNvSpPr>
          <p:nvPr>
            <p:ph type="body"/>
          </p:nvPr>
        </p:nvSpPr>
        <p:spPr>
          <a:xfrm>
            <a:off x="838080" y="1825560"/>
            <a:ext cx="10509840" cy="4345560"/>
          </a:xfrm>
          <a:prstGeom prst="rect">
            <a:avLst/>
          </a:prstGeom>
          <a:noFill/>
          <a:ln w="0">
            <a:noFill/>
          </a:ln>
        </p:spPr>
        <p:txBody>
          <a:bodyPr lIns="91440" tIns="45720" rIns="91440" bIns="45720" anchor="t">
            <a:noAutofit/>
          </a:bodyPr>
          <a:lstStyle>
            <a:lvl1pPr marL="228600" indent="-228600" defTabSz="914400">
              <a:lnSpc>
                <a:spcPct val="90000"/>
              </a:lnSpc>
              <a:spcBef>
                <a:spcPts val="1001"/>
              </a:spcBef>
              <a:buClr>
                <a:srgbClr val="000000"/>
              </a:buClr>
              <a:buFont typeface="Arial"/>
              <a:buChar char="•"/>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5pPr>
          </a:lstStyle>
          <a:p>
            <a:pPr marL="228600" indent="-228600" defTabSz="914400">
              <a:lnSpc>
                <a:spcPct val="90000"/>
              </a:lnSpc>
              <a:spcBef>
                <a:spcPts val="1001"/>
              </a:spcBef>
              <a:buClr>
                <a:srgbClr val="000000"/>
              </a:buClr>
              <a:buFont typeface="Arial"/>
              <a:buChar char="•"/>
            </a:pPr>
            <a:r>
              <a:rPr lang="de-DE" sz="2800" b="0" u="none" strike="noStrike">
                <a:solidFill>
                  <a:schemeClr val="dk1"/>
                </a:solidFill>
                <a:effectLst/>
                <a:uFillTx/>
                <a:latin typeface="Jaldi"/>
                <a:ea typeface="Arial"/>
              </a:rPr>
              <a:t>Mastertextformat bearbeiten</a:t>
            </a:r>
            <a:endParaRPr lang="de-DE" sz="2800" b="0" u="none" strike="noStrike">
              <a:solidFill>
                <a:schemeClr val="dk1"/>
              </a:solidFill>
              <a:effectLst/>
              <a:uFillTx/>
              <a:latin typeface="Jaldi"/>
            </a:endParaRPr>
          </a:p>
          <a:p>
            <a:pPr marL="685800" lvl="1"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Jaldi"/>
                <a:ea typeface="Arial"/>
              </a:rPr>
              <a:t>Zweite Ebene</a:t>
            </a:r>
            <a:endParaRPr lang="de-DE" sz="2400" b="0" u="none" strike="noStrike">
              <a:solidFill>
                <a:schemeClr val="dk1"/>
              </a:solidFill>
              <a:effectLst/>
              <a:uFillTx/>
              <a:latin typeface="Jaldi"/>
            </a:endParaRPr>
          </a:p>
          <a:p>
            <a:pPr marL="1143000" lvl="2"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Jaldi"/>
                <a:ea typeface="Arial"/>
              </a:rPr>
              <a:t>Dritte Ebene</a:t>
            </a:r>
            <a:endParaRPr lang="de-DE" sz="2000" b="0" u="none" strike="noStrike">
              <a:solidFill>
                <a:schemeClr val="dk1"/>
              </a:solidFill>
              <a:effectLst/>
              <a:uFillTx/>
              <a:latin typeface="Jaldi"/>
            </a:endParaRPr>
          </a:p>
          <a:p>
            <a:pPr marL="1600200" lvl="3"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Vierte Ebene</a:t>
            </a:r>
            <a:endParaRPr lang="de-DE" sz="1800" b="0" u="none" strike="noStrike">
              <a:solidFill>
                <a:schemeClr val="dk1"/>
              </a:solidFill>
              <a:effectLst/>
              <a:uFillTx/>
              <a:latin typeface="Jaldi"/>
            </a:endParaRPr>
          </a:p>
          <a:p>
            <a:pPr marL="2057400" lvl="4"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Fünfte Ebene</a:t>
            </a:r>
            <a:endParaRPr lang="de-DE" sz="1800" b="0" u="none" strike="noStrike">
              <a:solidFill>
                <a:schemeClr val="dk1"/>
              </a:solidFill>
              <a:effectLst/>
              <a:uFillTx/>
              <a:latin typeface="Jaldi"/>
            </a:endParaRPr>
          </a:p>
        </p:txBody>
      </p:sp>
      <p:sp>
        <p:nvSpPr>
          <p:cNvPr id="28" name="PlaceHolder 3"/>
          <p:cNvSpPr>
            <a:spLocks noGrp="1"/>
          </p:cNvSpPr>
          <p:nvPr>
            <p:ph type="dt" idx="5"/>
          </p:nvPr>
        </p:nvSpPr>
        <p:spPr>
          <a:xfrm>
            <a:off x="838080" y="6356520"/>
            <a:ext cx="2737440" cy="35928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Jaldi"/>
                <a:ea typeface="Arial"/>
              </a:rPr>
              <a:t> </a:t>
            </a:r>
            <a:endParaRPr lang="nl-NL" sz="1200" b="0" u="none" strike="noStrike">
              <a:solidFill>
                <a:srgbClr val="000000"/>
              </a:solidFill>
              <a:effectLst/>
              <a:uFillTx/>
              <a:latin typeface="Calibri"/>
            </a:endParaRPr>
          </a:p>
        </p:txBody>
      </p:sp>
      <p:sp>
        <p:nvSpPr>
          <p:cNvPr id="29" name="PlaceHolder 4"/>
          <p:cNvSpPr>
            <a:spLocks noGrp="1"/>
          </p:cNvSpPr>
          <p:nvPr>
            <p:ph type="ftr" idx="6"/>
          </p:nvPr>
        </p:nvSpPr>
        <p:spPr>
          <a:xfrm>
            <a:off x="4038480" y="6356520"/>
            <a:ext cx="4109040" cy="3592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Calibri"/>
              </a:defRPr>
            </a:lvl1pPr>
          </a:lstStyle>
          <a:p>
            <a:pPr indent="0" algn="ctr">
              <a:lnSpc>
                <a:spcPct val="100000"/>
              </a:lnSpc>
              <a:buNone/>
              <a:tabLst>
                <a:tab pos="0" algn="l"/>
              </a:tabLst>
            </a:pPr>
            <a:r>
              <a:rPr lang="nl-NL" sz="1400" b="0" u="none" strike="noStrike">
                <a:solidFill>
                  <a:srgbClr val="000000"/>
                </a:solidFill>
                <a:effectLst/>
                <a:uFillTx/>
                <a:latin typeface="Calibri"/>
              </a:rPr>
              <a:t> </a:t>
            </a:r>
          </a:p>
        </p:txBody>
      </p:sp>
      <p:sp>
        <p:nvSpPr>
          <p:cNvPr id="30" name="PlaceHolder 5"/>
          <p:cNvSpPr>
            <a:spLocks noGrp="1"/>
          </p:cNvSpPr>
          <p:nvPr>
            <p:ph type="sldNum" idx="7"/>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algn="r" defTabSz="914400">
              <a:lnSpc>
                <a:spcPct val="100000"/>
              </a:lnSpc>
              <a:buNone/>
              <a:tabLst>
                <a:tab pos="0" algn="l"/>
              </a:tabLst>
            </a:pPr>
            <a:fld id="{9D886693-BFD3-4DCC-A5E7-920E94539251}" type="slidenum">
              <a:rPr lang="de-DE" sz="1200" b="0" u="none" strike="noStrike">
                <a:solidFill>
                  <a:schemeClr val="dk1">
                    <a:tint val="75000"/>
                  </a:schemeClr>
                </a:solidFill>
                <a:effectLst/>
                <a:uFillTx/>
                <a:latin typeface="Jaldi"/>
                <a:ea typeface="Arial"/>
              </a:rPr>
              <a:t>‹Nr.›</a:t>
            </a:fld>
            <a:endParaRPr lang="nl-NL" sz="1200" b="0" u="none" strike="noStrike">
              <a:solidFill>
                <a:srgbClr val="000000"/>
              </a:solidFill>
              <a:effectLst/>
              <a:uFillTx/>
              <a:latin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bg>
      <p:bgPr>
        <a:solidFill>
          <a:srgbClr val="FFFFFF"/>
        </a:solidFill>
        <a:effectLst/>
      </p:bgPr>
    </p:bg>
    <p:spTree>
      <p:nvGrpSpPr>
        <p:cNvPr id="1" name=""/>
        <p:cNvGrpSpPr/>
        <p:nvPr/>
      </p:nvGrpSpPr>
      <p:grpSpPr>
        <a:xfrm>
          <a:off x="0" y="0"/>
          <a:ext cx="0" cy="0"/>
          <a:chOff x="0" y="0"/>
          <a:chExt cx="0" cy="0"/>
        </a:xfrm>
      </p:grpSpPr>
      <p:sp>
        <p:nvSpPr>
          <p:cNvPr id="31" name="PlaceHolder 1"/>
          <p:cNvSpPr>
            <a:spLocks noGrp="1"/>
          </p:cNvSpPr>
          <p:nvPr>
            <p:ph type="title"/>
          </p:nvPr>
        </p:nvSpPr>
        <p:spPr>
          <a:xfrm>
            <a:off x="8724960" y="365040"/>
            <a:ext cx="2623320" cy="5806080"/>
          </a:xfrm>
          <a:prstGeom prst="rect">
            <a:avLst/>
          </a:prstGeom>
          <a:noFill/>
          <a:ln w="0">
            <a:noFill/>
          </a:ln>
        </p:spPr>
        <p:txBody>
          <a:bodyPr vert="eaVert" lIns="91440" tIns="45720" rIns="91440" bIns="45720" anchor="ctr">
            <a:noAutofit/>
          </a:bodyPr>
          <a:lstStyle>
            <a:lvl1pPr indent="0" defTabSz="914400">
              <a:lnSpc>
                <a:spcPct val="90000"/>
              </a:lnSpc>
              <a:buNone/>
              <a:tabLst>
                <a:tab pos="0" algn="l"/>
              </a:tabLst>
              <a:defRPr lang="de-DE" sz="4400" b="0" u="none" strike="noStrike">
                <a:solidFill>
                  <a:schemeClr val="dk1"/>
                </a:solidFill>
                <a:effectLst/>
                <a:uFillTx/>
                <a:latin typeface="Jaldi"/>
                <a:ea typeface="Arial"/>
              </a:defRPr>
            </a:lvl1pPr>
          </a:lstStyle>
          <a:p>
            <a:pPr indent="0" defTabSz="914400">
              <a:lnSpc>
                <a:spcPct val="90000"/>
              </a:lnSpc>
              <a:buNone/>
              <a:tabLst>
                <a:tab pos="0" algn="l"/>
              </a:tabLst>
            </a:pPr>
            <a:r>
              <a:rPr lang="de-DE" sz="4400" b="0" u="none" strike="noStrike">
                <a:solidFill>
                  <a:schemeClr val="dk1"/>
                </a:solidFill>
                <a:effectLst/>
                <a:uFillTx/>
                <a:latin typeface="Jaldi"/>
                <a:ea typeface="Arial"/>
              </a:rPr>
              <a:t>Mastertitelformat bearbeiten</a:t>
            </a:r>
            <a:endParaRPr lang="de-DE" sz="4400" b="0" u="none" strike="noStrike">
              <a:solidFill>
                <a:schemeClr val="dk1"/>
              </a:solidFill>
              <a:effectLst/>
              <a:uFillTx/>
              <a:latin typeface="Jaldi"/>
            </a:endParaRPr>
          </a:p>
        </p:txBody>
      </p:sp>
      <p:sp>
        <p:nvSpPr>
          <p:cNvPr id="32" name="PlaceHolder 2"/>
          <p:cNvSpPr>
            <a:spLocks noGrp="1"/>
          </p:cNvSpPr>
          <p:nvPr>
            <p:ph type="body"/>
          </p:nvPr>
        </p:nvSpPr>
        <p:spPr>
          <a:xfrm>
            <a:off x="838080" y="365040"/>
            <a:ext cx="7728480" cy="5806080"/>
          </a:xfrm>
          <a:prstGeom prst="rect">
            <a:avLst/>
          </a:prstGeom>
          <a:noFill/>
          <a:ln w="0">
            <a:noFill/>
          </a:ln>
        </p:spPr>
        <p:txBody>
          <a:bodyPr vert="eaVert" lIns="91440" tIns="45720" rIns="91440" bIns="45720" anchor="t">
            <a:noAutofit/>
          </a:bodyPr>
          <a:lstStyle>
            <a:lvl1pPr marL="228600" indent="-228600" defTabSz="914400">
              <a:lnSpc>
                <a:spcPct val="90000"/>
              </a:lnSpc>
              <a:spcBef>
                <a:spcPts val="1001"/>
              </a:spcBef>
              <a:buClr>
                <a:srgbClr val="000000"/>
              </a:buClr>
              <a:buFont typeface="Arial"/>
              <a:buChar char="•"/>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5pPr>
          </a:lstStyle>
          <a:p>
            <a:pPr marL="228600" indent="-228600" defTabSz="914400">
              <a:lnSpc>
                <a:spcPct val="90000"/>
              </a:lnSpc>
              <a:spcBef>
                <a:spcPts val="1001"/>
              </a:spcBef>
              <a:buClr>
                <a:srgbClr val="000000"/>
              </a:buClr>
              <a:buFont typeface="Arial"/>
              <a:buChar char="•"/>
            </a:pPr>
            <a:r>
              <a:rPr lang="de-DE" sz="2800" b="0" u="none" strike="noStrike">
                <a:solidFill>
                  <a:schemeClr val="dk1"/>
                </a:solidFill>
                <a:effectLst/>
                <a:uFillTx/>
                <a:latin typeface="Jaldi"/>
                <a:ea typeface="Arial"/>
              </a:rPr>
              <a:t>Mastertextformat bearbeiten</a:t>
            </a:r>
            <a:endParaRPr lang="de-DE" sz="2800" b="0" u="none" strike="noStrike">
              <a:solidFill>
                <a:schemeClr val="dk1"/>
              </a:solidFill>
              <a:effectLst/>
              <a:uFillTx/>
              <a:latin typeface="Jaldi"/>
            </a:endParaRPr>
          </a:p>
          <a:p>
            <a:pPr marL="685800" lvl="1"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Jaldi"/>
                <a:ea typeface="Arial"/>
              </a:rPr>
              <a:t>Zweite Ebene</a:t>
            </a:r>
            <a:endParaRPr lang="de-DE" sz="2400" b="0" u="none" strike="noStrike">
              <a:solidFill>
                <a:schemeClr val="dk1"/>
              </a:solidFill>
              <a:effectLst/>
              <a:uFillTx/>
              <a:latin typeface="Jaldi"/>
            </a:endParaRPr>
          </a:p>
          <a:p>
            <a:pPr marL="1143000" lvl="2"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Jaldi"/>
                <a:ea typeface="Arial"/>
              </a:rPr>
              <a:t>Dritte Ebene</a:t>
            </a:r>
            <a:endParaRPr lang="de-DE" sz="2000" b="0" u="none" strike="noStrike">
              <a:solidFill>
                <a:schemeClr val="dk1"/>
              </a:solidFill>
              <a:effectLst/>
              <a:uFillTx/>
              <a:latin typeface="Jaldi"/>
            </a:endParaRPr>
          </a:p>
          <a:p>
            <a:pPr marL="1600200" lvl="3"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Vierte Ebene</a:t>
            </a:r>
            <a:endParaRPr lang="de-DE" sz="1800" b="0" u="none" strike="noStrike">
              <a:solidFill>
                <a:schemeClr val="dk1"/>
              </a:solidFill>
              <a:effectLst/>
              <a:uFillTx/>
              <a:latin typeface="Jaldi"/>
            </a:endParaRPr>
          </a:p>
          <a:p>
            <a:pPr marL="2057400" lvl="4"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Fünfte Ebene</a:t>
            </a:r>
            <a:endParaRPr lang="de-DE" sz="1800" b="0" u="none" strike="noStrike">
              <a:solidFill>
                <a:schemeClr val="dk1"/>
              </a:solidFill>
              <a:effectLst/>
              <a:uFillTx/>
              <a:latin typeface="Jaldi"/>
            </a:endParaRPr>
          </a:p>
        </p:txBody>
      </p:sp>
      <p:sp>
        <p:nvSpPr>
          <p:cNvPr id="33" name="PlaceHolder 3"/>
          <p:cNvSpPr>
            <a:spLocks noGrp="1"/>
          </p:cNvSpPr>
          <p:nvPr>
            <p:ph type="dt" idx="8"/>
          </p:nvPr>
        </p:nvSpPr>
        <p:spPr>
          <a:xfrm>
            <a:off x="838080" y="6356520"/>
            <a:ext cx="2737440" cy="35928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Jaldi"/>
                <a:ea typeface="Arial"/>
              </a:rPr>
              <a:t> </a:t>
            </a:r>
            <a:endParaRPr lang="nl-NL" sz="1200" b="0" u="none" strike="noStrike">
              <a:solidFill>
                <a:srgbClr val="000000"/>
              </a:solidFill>
              <a:effectLst/>
              <a:uFillTx/>
              <a:latin typeface="Calibri"/>
            </a:endParaRPr>
          </a:p>
        </p:txBody>
      </p:sp>
      <p:sp>
        <p:nvSpPr>
          <p:cNvPr id="34" name="PlaceHolder 4"/>
          <p:cNvSpPr>
            <a:spLocks noGrp="1"/>
          </p:cNvSpPr>
          <p:nvPr>
            <p:ph type="ftr" idx="9"/>
          </p:nvPr>
        </p:nvSpPr>
        <p:spPr>
          <a:xfrm>
            <a:off x="4038480" y="6356520"/>
            <a:ext cx="4109040" cy="3592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Calibri"/>
              </a:defRPr>
            </a:lvl1pPr>
          </a:lstStyle>
          <a:p>
            <a:pPr indent="0" algn="ctr">
              <a:lnSpc>
                <a:spcPct val="100000"/>
              </a:lnSpc>
              <a:buNone/>
              <a:tabLst>
                <a:tab pos="0" algn="l"/>
              </a:tabLst>
            </a:pPr>
            <a:r>
              <a:rPr lang="nl-NL" sz="1400" b="0" u="none" strike="noStrike">
                <a:solidFill>
                  <a:srgbClr val="000000"/>
                </a:solidFill>
                <a:effectLst/>
                <a:uFillTx/>
                <a:latin typeface="Calibri"/>
              </a:rPr>
              <a:t> </a:t>
            </a:r>
          </a:p>
        </p:txBody>
      </p:sp>
      <p:sp>
        <p:nvSpPr>
          <p:cNvPr id="35" name="PlaceHolder 5"/>
          <p:cNvSpPr>
            <a:spLocks noGrp="1"/>
          </p:cNvSpPr>
          <p:nvPr>
            <p:ph type="sldNum" idx="10"/>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algn="r" defTabSz="914400">
              <a:lnSpc>
                <a:spcPct val="100000"/>
              </a:lnSpc>
              <a:buNone/>
              <a:tabLst>
                <a:tab pos="0" algn="l"/>
              </a:tabLst>
            </a:pPr>
            <a:fld id="{7A1BD89A-B94D-400A-8B87-A480AB02900B}" type="slidenum">
              <a:rPr lang="de-DE" sz="1200" b="0" u="none" strike="noStrike">
                <a:solidFill>
                  <a:schemeClr val="dk1">
                    <a:tint val="75000"/>
                  </a:schemeClr>
                </a:solidFill>
                <a:effectLst/>
                <a:uFillTx/>
                <a:latin typeface="Jaldi"/>
                <a:ea typeface="Arial"/>
              </a:rPr>
              <a:t>‹Nr.›</a:t>
            </a:fld>
            <a:endParaRPr lang="nl-NL" sz="1200" b="0" u="none" strike="noStrike">
              <a:solidFill>
                <a:srgbClr val="000000"/>
              </a:solidFill>
              <a:effectLst/>
              <a:uFillTx/>
              <a:latin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Design Inhalt // Headline + Text mit Bild">
    <p:bg>
      <p:bgPr>
        <a:solidFill>
          <a:srgbClr val="FFFFFF"/>
        </a:solidFill>
        <a:effectLst/>
      </p:bgPr>
    </p:bg>
    <p:spTree>
      <p:nvGrpSpPr>
        <p:cNvPr id="1" name=""/>
        <p:cNvGrpSpPr/>
        <p:nvPr/>
      </p:nvGrpSpPr>
      <p:grpSpPr>
        <a:xfrm>
          <a:off x="0" y="0"/>
          <a:ext cx="0" cy="0"/>
          <a:chOff x="0" y="0"/>
          <a:chExt cx="0" cy="0"/>
        </a:xfrm>
      </p:grpSpPr>
      <p:sp>
        <p:nvSpPr>
          <p:cNvPr id="36" name="PlaceHolder 1"/>
          <p:cNvSpPr>
            <a:spLocks noGrp="1"/>
          </p:cNvSpPr>
          <p:nvPr>
            <p:ph type="sldNum" idx="11"/>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600" b="0" u="none" strike="noStrike">
                <a:solidFill>
                  <a:schemeClr val="dk1">
                    <a:tint val="75000"/>
                  </a:schemeClr>
                </a:solidFill>
                <a:effectLst/>
                <a:uFillTx/>
                <a:latin typeface="Calibri"/>
                <a:ea typeface="Arial"/>
              </a:defRPr>
            </a:lvl1pPr>
          </a:lstStyle>
          <a:p>
            <a:pPr indent="0" algn="r" defTabSz="914400">
              <a:lnSpc>
                <a:spcPct val="100000"/>
              </a:lnSpc>
              <a:buNone/>
              <a:tabLst>
                <a:tab pos="0" algn="l"/>
              </a:tabLst>
            </a:pPr>
            <a:fld id="{BB3042D3-6782-4E36-A7BB-175CA24E9D3B}" type="slidenum">
              <a:rPr lang="de-DE" sz="1600" b="0" u="none" strike="noStrike">
                <a:solidFill>
                  <a:schemeClr val="dk1">
                    <a:tint val="75000"/>
                  </a:schemeClr>
                </a:solidFill>
                <a:effectLst/>
                <a:uFillTx/>
                <a:latin typeface="Calibri"/>
                <a:ea typeface="Arial"/>
              </a:rPr>
              <a:t>‹Nr.›</a:t>
            </a:fld>
            <a:r>
              <a:rPr lang="de-DE" sz="1400" b="0" u="none" strike="noStrike">
                <a:solidFill>
                  <a:schemeClr val="dk1">
                    <a:tint val="75000"/>
                  </a:schemeClr>
                </a:solidFill>
                <a:effectLst/>
                <a:uFillTx/>
                <a:latin typeface="Jaldi"/>
                <a:ea typeface="Arial"/>
              </a:rPr>
              <a:t> </a:t>
            </a:r>
            <a:endParaRPr lang="nl-NL" sz="1400" b="0" u="none" strike="noStrike">
              <a:solidFill>
                <a:srgbClr val="000000"/>
              </a:solidFill>
              <a:effectLst/>
              <a:uFillTx/>
              <a:latin typeface="Calibri"/>
            </a:endParaRPr>
          </a:p>
        </p:txBody>
      </p:sp>
      <p:sp>
        <p:nvSpPr>
          <p:cNvPr id="37" name="PlaceHolder 2"/>
          <p:cNvSpPr>
            <a:spLocks noGrp="1"/>
          </p:cNvSpPr>
          <p:nvPr>
            <p:ph type="title" hasCustomPrompt="1"/>
          </p:nvPr>
        </p:nvSpPr>
        <p:spPr>
          <a:xfrm>
            <a:off x="358560" y="1351080"/>
            <a:ext cx="5739120" cy="1074240"/>
          </a:xfrm>
          <a:prstGeom prst="rect">
            <a:avLst/>
          </a:prstGeom>
          <a:noFill/>
          <a:ln w="0">
            <a:noFill/>
          </a:ln>
        </p:spPr>
        <p:txBody>
          <a:bodyPr lIns="91440" tIns="45720" rIns="91440" bIns="45720" anchor="ctr">
            <a:noAutofit/>
          </a:bodyPr>
          <a:lstStyle>
            <a:lvl1pPr indent="0" defTabSz="914400">
              <a:lnSpc>
                <a:spcPct val="90000"/>
              </a:lnSpc>
              <a:buNone/>
              <a:tabLst>
                <a:tab pos="0" algn="l"/>
              </a:tabLst>
              <a:defRPr lang="de-DE" sz="4400" b="0" u="none" strike="noStrike">
                <a:solidFill>
                  <a:schemeClr val="dk1"/>
                </a:solidFill>
                <a:effectLst/>
                <a:uFillTx/>
                <a:latin typeface="Jaldi"/>
                <a:ea typeface="Arial"/>
              </a:defRPr>
            </a:lvl1pPr>
          </a:lstStyle>
          <a:p>
            <a:pPr indent="0" defTabSz="914400">
              <a:lnSpc>
                <a:spcPct val="90000"/>
              </a:lnSpc>
              <a:buNone/>
              <a:tabLst>
                <a:tab pos="0" algn="l"/>
              </a:tabLst>
            </a:pPr>
            <a:r>
              <a:rPr lang="de-DE" sz="4400" b="0" u="none" strike="noStrike">
                <a:solidFill>
                  <a:schemeClr val="dk1"/>
                </a:solidFill>
                <a:effectLst/>
                <a:uFillTx/>
                <a:latin typeface="Jaldi"/>
                <a:ea typeface="Arial"/>
              </a:rPr>
              <a:t>Headline einfügen</a:t>
            </a:r>
            <a:br>
              <a:rPr sz="4400"/>
            </a:br>
            <a:r>
              <a:rPr lang="de-DE" sz="4400" b="0" u="none" strike="noStrike">
                <a:solidFill>
                  <a:schemeClr val="dk1"/>
                </a:solidFill>
                <a:effectLst/>
                <a:uFillTx/>
                <a:latin typeface="Jaldi"/>
                <a:ea typeface="Arial"/>
              </a:rPr>
              <a:t>über zwei Zeilen</a:t>
            </a:r>
            <a:endParaRPr lang="de-DE" sz="4400" b="0" u="none" strike="noStrike">
              <a:solidFill>
                <a:schemeClr val="dk1"/>
              </a:solidFill>
              <a:effectLst/>
              <a:uFillTx/>
              <a:latin typeface="Jaldi"/>
            </a:endParaRPr>
          </a:p>
        </p:txBody>
      </p:sp>
      <p:sp>
        <p:nvSpPr>
          <p:cNvPr id="38" name="PlaceHolder 3"/>
          <p:cNvSpPr>
            <a:spLocks noGrp="1"/>
          </p:cNvSpPr>
          <p:nvPr>
            <p:ph type="body" hasCustomPrompt="1"/>
          </p:nvPr>
        </p:nvSpPr>
        <p:spPr>
          <a:xfrm>
            <a:off x="358560" y="2827440"/>
            <a:ext cx="5739120" cy="2910600"/>
          </a:xfrm>
          <a:prstGeom prst="rect">
            <a:avLst/>
          </a:prstGeom>
          <a:noFill/>
          <a:ln w="0">
            <a:noFill/>
          </a:ln>
        </p:spPr>
        <p:txBody>
          <a:bodyPr lIns="91440" tIns="45720" rIns="91440" bIns="45720" anchor="t">
            <a:noAutofit/>
          </a:bodyPr>
          <a:lstStyle>
            <a:lvl1pPr marL="228600" indent="-228600" defTabSz="914400">
              <a:lnSpc>
                <a:spcPct val="90000"/>
              </a:lnSpc>
              <a:spcBef>
                <a:spcPts val="1001"/>
              </a:spcBef>
              <a:buClr>
                <a:srgbClr val="000000"/>
              </a:buClr>
              <a:buFont typeface="Arial"/>
              <a:buChar char="•"/>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5pPr>
          </a:lstStyle>
          <a:p>
            <a:pPr marL="228600" indent="-228600" defTabSz="914400">
              <a:lnSpc>
                <a:spcPct val="90000"/>
              </a:lnSpc>
              <a:spcBef>
                <a:spcPts val="1001"/>
              </a:spcBef>
              <a:buClr>
                <a:srgbClr val="000000"/>
              </a:buClr>
              <a:buFont typeface="Arial"/>
              <a:buChar char="•"/>
            </a:pPr>
            <a:r>
              <a:rPr lang="de-DE" sz="2800" b="0" u="none" strike="noStrike">
                <a:solidFill>
                  <a:schemeClr val="dk1"/>
                </a:solidFill>
                <a:effectLst/>
                <a:uFillTx/>
                <a:latin typeface="Jaldi"/>
                <a:ea typeface="Arial"/>
              </a:rPr>
              <a:t>Fließtext auf erster Ebene // für weitere Aufzählungen </a:t>
            </a:r>
            <a:br>
              <a:rPr sz="2800"/>
            </a:br>
            <a:r>
              <a:rPr lang="de-DE" sz="2800" b="0" u="none" strike="noStrike">
                <a:solidFill>
                  <a:schemeClr val="dk1"/>
                </a:solidFill>
                <a:effectLst/>
                <a:uFillTx/>
                <a:latin typeface="Jaldi"/>
                <a:ea typeface="Arial"/>
              </a:rPr>
              <a:t>&gt;&gt; Menü &gt; Start &gt; Absatz &gt; Listenebene erhöhen </a:t>
            </a:r>
            <a:endParaRPr lang="de-DE" sz="2800" b="0" u="none" strike="noStrike">
              <a:solidFill>
                <a:schemeClr val="dk1"/>
              </a:solidFill>
              <a:effectLst/>
              <a:uFillTx/>
              <a:latin typeface="Calibri"/>
            </a:endParaRPr>
          </a:p>
          <a:p>
            <a:pPr marL="685800" lvl="1"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Jaldi"/>
                <a:ea typeface="Arial"/>
              </a:rPr>
              <a:t>Zweite Ebene</a:t>
            </a:r>
            <a:endParaRPr lang="de-DE" sz="2400" b="0" u="none" strike="noStrike">
              <a:solidFill>
                <a:schemeClr val="dk1"/>
              </a:solidFill>
              <a:effectLst/>
              <a:uFillTx/>
              <a:latin typeface="Jaldi"/>
            </a:endParaRPr>
          </a:p>
          <a:p>
            <a:pPr marL="1143000" lvl="2"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Jaldi"/>
                <a:ea typeface="Arial"/>
              </a:rPr>
              <a:t>Dritte Ebene</a:t>
            </a:r>
            <a:endParaRPr lang="de-DE" sz="2000" b="0" u="none" strike="noStrike">
              <a:solidFill>
                <a:schemeClr val="dk1"/>
              </a:solidFill>
              <a:effectLst/>
              <a:uFillTx/>
              <a:latin typeface="Jaldi"/>
            </a:endParaRPr>
          </a:p>
          <a:p>
            <a:pPr marL="1600200" lvl="3"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Vierte Ebene</a:t>
            </a:r>
            <a:endParaRPr lang="de-DE" sz="1800" b="0" u="none" strike="noStrike">
              <a:solidFill>
                <a:schemeClr val="dk1"/>
              </a:solidFill>
              <a:effectLst/>
              <a:uFillTx/>
              <a:latin typeface="Jaldi"/>
            </a:endParaRPr>
          </a:p>
          <a:p>
            <a:pPr marL="2057400" lvl="4"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Fünfte Ebene</a:t>
            </a:r>
            <a:endParaRPr lang="de-DE" sz="1800" b="0" u="none" strike="noStrike">
              <a:solidFill>
                <a:schemeClr val="dk1"/>
              </a:solidFill>
              <a:effectLst/>
              <a:uFillTx/>
              <a:latin typeface="Jaldi"/>
            </a:endParaRPr>
          </a:p>
        </p:txBody>
      </p:sp>
      <p:sp>
        <p:nvSpPr>
          <p:cNvPr id="39" name="PlaceHolder 4"/>
          <p:cNvSpPr>
            <a:spLocks noGrp="1"/>
          </p:cNvSpPr>
          <p:nvPr>
            <p:ph type="body" hasCustomPrompt="1"/>
          </p:nvPr>
        </p:nvSpPr>
        <p:spPr>
          <a:xfrm>
            <a:off x="7516080" y="1512000"/>
            <a:ext cx="4309920" cy="3234240"/>
          </a:xfrm>
          <a:prstGeom prst="rect">
            <a:avLst/>
          </a:prstGeom>
          <a:solidFill>
            <a:schemeClr val="dk1">
              <a:lumMod val="20000"/>
              <a:lumOff val="80000"/>
            </a:schemeClr>
          </a:solidFill>
          <a:ln w="0">
            <a:noFill/>
          </a:ln>
        </p:spPr>
        <p:txBody>
          <a:bodyPr lIns="90000" tIns="45000" rIns="90000" bIns="45000" anchor="ctr">
            <a:noAutofit/>
          </a:bodyPr>
          <a:lstStyle>
            <a:lvl1pPr indent="0" algn="ctr" defTabSz="914400">
              <a:lnSpc>
                <a:spcPct val="100000"/>
              </a:lnSpc>
              <a:buNone/>
              <a:tabLst>
                <a:tab pos="0" algn="l"/>
              </a:tabLst>
              <a:defRPr lang="de-DE" sz="1200" b="0" u="none" strike="noStrike">
                <a:solidFill>
                  <a:schemeClr val="dk1"/>
                </a:solidFill>
                <a:effectLst/>
                <a:uFillTx/>
                <a:latin typeface="Jaldi"/>
                <a:ea typeface="Arial"/>
              </a:defRPr>
            </a:lvl1pPr>
          </a:lstStyle>
          <a:p>
            <a:pPr indent="0" algn="ctr" defTabSz="914400">
              <a:lnSpc>
                <a:spcPct val="100000"/>
              </a:lnSpc>
              <a:buNone/>
              <a:tabLst>
                <a:tab pos="0" algn="l"/>
              </a:tabLst>
            </a:pPr>
            <a:r>
              <a:rPr lang="de-DE" sz="1200" b="0" u="none" strike="noStrike">
                <a:solidFill>
                  <a:schemeClr val="dk1"/>
                </a:solidFill>
                <a:effectLst/>
                <a:uFillTx/>
                <a:latin typeface="Jaldi"/>
                <a:ea typeface="Arial"/>
              </a:rPr>
              <a:t>Platzhalter für ein Bild (Format: 4:3)</a:t>
            </a:r>
            <a:br>
              <a:rPr sz="1200"/>
            </a:br>
            <a:br>
              <a:rPr sz="1200"/>
            </a:br>
            <a:br>
              <a:rPr sz="1200"/>
            </a:br>
            <a:endParaRPr lang="de-DE" sz="1200" b="0" u="none" strike="noStrike">
              <a:solidFill>
                <a:schemeClr val="dk1"/>
              </a:solidFill>
              <a:effectLst/>
              <a:uFillTx/>
              <a:latin typeface="Calibri"/>
            </a:endParaRPr>
          </a:p>
        </p:txBody>
      </p:sp>
      <p:sp>
        <p:nvSpPr>
          <p:cNvPr id="40" name="PlaceHolder 5"/>
          <p:cNvSpPr>
            <a:spLocks noGrp="1"/>
          </p:cNvSpPr>
          <p:nvPr>
            <p:ph type="body" hasCustomPrompt="1"/>
          </p:nvPr>
        </p:nvSpPr>
        <p:spPr>
          <a:xfrm>
            <a:off x="7516080" y="4896000"/>
            <a:ext cx="4309920" cy="841680"/>
          </a:xfrm>
          <a:prstGeom prst="rect">
            <a:avLst/>
          </a:prstGeom>
          <a:noFill/>
          <a:ln w="0">
            <a:noFill/>
          </a:ln>
        </p:spPr>
        <p:txBody>
          <a:bodyPr lIns="91440" tIns="45720" rIns="91440" bIns="45720" anchor="t">
            <a:noAutofit/>
          </a:bodyPr>
          <a:lstStyle>
            <a:lvl1pPr indent="0" defTabSz="914400">
              <a:lnSpc>
                <a:spcPct val="112000"/>
              </a:lnSpc>
              <a:buNone/>
              <a:tabLst>
                <a:tab pos="0" algn="l"/>
              </a:tabLst>
              <a:defRPr lang="de-DE" sz="1400" b="0" u="none" strike="noStrike">
                <a:solidFill>
                  <a:schemeClr val="dk1"/>
                </a:solidFill>
                <a:effectLst/>
                <a:uFillTx/>
                <a:latin typeface="Calibri"/>
                <a:ea typeface="Arial"/>
              </a:defRPr>
            </a:lvl1pPr>
          </a:lstStyle>
          <a:p>
            <a:pPr indent="0" defTabSz="914400">
              <a:lnSpc>
                <a:spcPct val="112000"/>
              </a:lnSpc>
              <a:buNone/>
              <a:tabLst>
                <a:tab pos="0" algn="l"/>
              </a:tabLst>
            </a:pPr>
            <a:r>
              <a:rPr lang="de-DE" sz="1400" b="0" u="none" strike="noStrike">
                <a:solidFill>
                  <a:schemeClr val="dk1"/>
                </a:solidFill>
                <a:effectLst/>
                <a:uFillTx/>
                <a:latin typeface="Calibri"/>
                <a:ea typeface="Arial"/>
              </a:rPr>
              <a:t>Bildunterschrift</a:t>
            </a:r>
            <a:endParaRPr lang="de-DE" sz="1400" b="0" u="none" strike="noStrike">
              <a:solidFill>
                <a:schemeClr val="dk1"/>
              </a:solidFill>
              <a:effectLst/>
              <a:uFillTx/>
              <a:latin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Design Inhalt // Headline + Inhalt">
    <p:bg>
      <p:bgPr>
        <a:solidFill>
          <a:srgbClr val="FFFFFF"/>
        </a:solidFill>
        <a:effectLst/>
      </p:bgPr>
    </p:bg>
    <p:spTree>
      <p:nvGrpSpPr>
        <p:cNvPr id="1" name=""/>
        <p:cNvGrpSpPr/>
        <p:nvPr/>
      </p:nvGrpSpPr>
      <p:grpSpPr>
        <a:xfrm>
          <a:off x="0" y="0"/>
          <a:ext cx="0" cy="0"/>
          <a:chOff x="0" y="0"/>
          <a:chExt cx="0" cy="0"/>
        </a:xfrm>
      </p:grpSpPr>
      <p:sp>
        <p:nvSpPr>
          <p:cNvPr id="41" name="PlaceHolder 1"/>
          <p:cNvSpPr>
            <a:spLocks noGrp="1"/>
          </p:cNvSpPr>
          <p:nvPr>
            <p:ph type="sldNum" idx="12"/>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600" b="0" u="none" strike="noStrike">
                <a:solidFill>
                  <a:schemeClr val="dk1"/>
                </a:solidFill>
                <a:effectLst/>
                <a:uFillTx/>
                <a:latin typeface="Calibri"/>
                <a:ea typeface="Arial"/>
              </a:defRPr>
            </a:lvl1pPr>
          </a:lstStyle>
          <a:p>
            <a:pPr indent="0" algn="r" defTabSz="914400">
              <a:lnSpc>
                <a:spcPct val="100000"/>
              </a:lnSpc>
              <a:buNone/>
              <a:tabLst>
                <a:tab pos="0" algn="l"/>
              </a:tabLst>
            </a:pPr>
            <a:fld id="{D1D278F6-FFB5-44E0-BBE0-29C5DB9626B0}" type="slidenum">
              <a:rPr lang="de-DE" sz="1600" b="0" u="none" strike="noStrike">
                <a:solidFill>
                  <a:schemeClr val="dk1"/>
                </a:solidFill>
                <a:effectLst/>
                <a:uFillTx/>
                <a:latin typeface="Calibri"/>
                <a:ea typeface="Arial"/>
              </a:rPr>
              <a:t>‹Nr.›</a:t>
            </a:fld>
            <a:r>
              <a:rPr lang="de-DE" sz="1400" b="0" u="none" strike="noStrike">
                <a:solidFill>
                  <a:schemeClr val="dk1"/>
                </a:solidFill>
                <a:effectLst/>
                <a:uFillTx/>
                <a:latin typeface="Jaldi"/>
                <a:ea typeface="Arial"/>
              </a:rPr>
              <a:t> </a:t>
            </a:r>
            <a:endParaRPr lang="nl-NL" sz="1400" b="0" u="none" strike="noStrike">
              <a:solidFill>
                <a:srgbClr val="000000"/>
              </a:solidFill>
              <a:effectLst/>
              <a:uFillTx/>
              <a:latin typeface="Calibri"/>
            </a:endParaRPr>
          </a:p>
        </p:txBody>
      </p:sp>
      <p:sp>
        <p:nvSpPr>
          <p:cNvPr id="42" name="PlaceHolder 2"/>
          <p:cNvSpPr>
            <a:spLocks noGrp="1"/>
          </p:cNvSpPr>
          <p:nvPr>
            <p:ph type="title" hasCustomPrompt="1"/>
          </p:nvPr>
        </p:nvSpPr>
        <p:spPr>
          <a:xfrm>
            <a:off x="359640" y="1351080"/>
            <a:ext cx="11466360" cy="569520"/>
          </a:xfrm>
          <a:prstGeom prst="rect">
            <a:avLst/>
          </a:prstGeom>
          <a:noFill/>
          <a:ln w="0">
            <a:noFill/>
          </a:ln>
        </p:spPr>
        <p:txBody>
          <a:bodyPr lIns="91440" tIns="45720" rIns="91440" bIns="45720" anchor="ctr">
            <a:noAutofit/>
          </a:bodyPr>
          <a:lstStyle>
            <a:lvl1pPr indent="0" defTabSz="914400">
              <a:lnSpc>
                <a:spcPct val="90000"/>
              </a:lnSpc>
              <a:buNone/>
              <a:tabLst>
                <a:tab pos="0" algn="l"/>
              </a:tabLst>
              <a:defRPr lang="de-DE" sz="4400" b="0" u="none" strike="noStrike">
                <a:solidFill>
                  <a:srgbClr val="333F48"/>
                </a:solidFill>
                <a:effectLst/>
                <a:uFillTx/>
                <a:latin typeface="Jaldi"/>
                <a:ea typeface="Arial"/>
              </a:defRPr>
            </a:lvl1pPr>
          </a:lstStyle>
          <a:p>
            <a:pPr indent="0" defTabSz="914400">
              <a:lnSpc>
                <a:spcPct val="90000"/>
              </a:lnSpc>
              <a:buNone/>
              <a:tabLst>
                <a:tab pos="0" algn="l"/>
              </a:tabLst>
            </a:pPr>
            <a:r>
              <a:rPr lang="de-DE" sz="4400" b="0" u="none" strike="noStrike">
                <a:solidFill>
                  <a:srgbClr val="333F48"/>
                </a:solidFill>
                <a:effectLst/>
                <a:uFillTx/>
                <a:latin typeface="Jaldi"/>
                <a:ea typeface="Arial"/>
              </a:rPr>
              <a:t>Headline einfügen</a:t>
            </a:r>
            <a:endParaRPr lang="de-DE" sz="4400" b="0" u="none" strike="noStrike">
              <a:solidFill>
                <a:srgbClr val="333F48"/>
              </a:solidFill>
              <a:effectLst/>
              <a:uFillTx/>
              <a:latin typeface="Jaldi"/>
            </a:endParaRPr>
          </a:p>
        </p:txBody>
      </p:sp>
      <p:sp>
        <p:nvSpPr>
          <p:cNvPr id="43" name="PlaceHolder 3"/>
          <p:cNvSpPr>
            <a:spLocks noGrp="1"/>
          </p:cNvSpPr>
          <p:nvPr>
            <p:ph type="body" hasCustomPrompt="1"/>
          </p:nvPr>
        </p:nvSpPr>
        <p:spPr>
          <a:xfrm>
            <a:off x="359640" y="2322360"/>
            <a:ext cx="11466360" cy="3415320"/>
          </a:xfrm>
          <a:prstGeom prst="rect">
            <a:avLst/>
          </a:prstGeom>
          <a:noFill/>
          <a:ln w="0">
            <a:noFill/>
          </a:ln>
        </p:spPr>
        <p:txBody>
          <a:bodyPr lIns="91440" tIns="45720" rIns="91440" bIns="45720" anchor="t">
            <a:noAutofit/>
          </a:bodyPr>
          <a:lstStyle>
            <a:lvl1pPr marL="228600" indent="-228600" defTabSz="914400">
              <a:lnSpc>
                <a:spcPct val="90000"/>
              </a:lnSpc>
              <a:spcBef>
                <a:spcPts val="1001"/>
              </a:spcBef>
              <a:buClr>
                <a:srgbClr val="000000"/>
              </a:buClr>
              <a:buFont typeface="Arial"/>
              <a:buChar char="•"/>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5pPr>
          </a:lstStyle>
          <a:p>
            <a:pPr marL="228600" indent="-228600" defTabSz="914400">
              <a:lnSpc>
                <a:spcPct val="90000"/>
              </a:lnSpc>
              <a:spcBef>
                <a:spcPts val="1001"/>
              </a:spcBef>
              <a:buClr>
                <a:srgbClr val="000000"/>
              </a:buClr>
              <a:buFont typeface="Arial"/>
              <a:buChar char="•"/>
            </a:pPr>
            <a:r>
              <a:rPr lang="de-DE" sz="2800" b="0" u="none" strike="noStrike">
                <a:solidFill>
                  <a:schemeClr val="dk1"/>
                </a:solidFill>
                <a:effectLst/>
                <a:uFillTx/>
                <a:latin typeface="Jaldi"/>
                <a:ea typeface="Arial"/>
              </a:rPr>
              <a:t>Fließtext auf erster Ebene // für weitere Aufzählungen </a:t>
            </a:r>
            <a:br>
              <a:rPr sz="2800"/>
            </a:br>
            <a:r>
              <a:rPr lang="de-DE" sz="2800" b="0" u="none" strike="noStrike">
                <a:solidFill>
                  <a:schemeClr val="dk1"/>
                </a:solidFill>
                <a:effectLst/>
                <a:uFillTx/>
                <a:latin typeface="Jaldi"/>
                <a:ea typeface="Arial"/>
              </a:rPr>
              <a:t>&gt;&gt; Menü &gt; Start &gt; Absatz &gt; Listenebene erhöhen </a:t>
            </a:r>
            <a:endParaRPr lang="de-DE" sz="2800" b="0" u="none" strike="noStrike">
              <a:solidFill>
                <a:schemeClr val="dk1"/>
              </a:solidFill>
              <a:effectLst/>
              <a:uFillTx/>
              <a:latin typeface="Jaldi"/>
            </a:endParaRPr>
          </a:p>
          <a:p>
            <a:pPr marL="685800" lvl="1"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Jaldi"/>
                <a:ea typeface="Arial"/>
              </a:rPr>
              <a:t>Zweite Ebene</a:t>
            </a:r>
            <a:endParaRPr lang="de-DE" sz="2400" b="0" u="none" strike="noStrike">
              <a:solidFill>
                <a:schemeClr val="dk1"/>
              </a:solidFill>
              <a:effectLst/>
              <a:uFillTx/>
              <a:latin typeface="Jaldi"/>
            </a:endParaRPr>
          </a:p>
          <a:p>
            <a:pPr marL="1143000" lvl="2"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Jaldi"/>
                <a:ea typeface="Arial"/>
              </a:rPr>
              <a:t>Dritte Ebene</a:t>
            </a:r>
            <a:endParaRPr lang="de-DE" sz="2000" b="0" u="none" strike="noStrike">
              <a:solidFill>
                <a:schemeClr val="dk1"/>
              </a:solidFill>
              <a:effectLst/>
              <a:uFillTx/>
              <a:latin typeface="Jaldi"/>
            </a:endParaRPr>
          </a:p>
          <a:p>
            <a:pPr marL="1600200" lvl="3"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Vierte Ebene</a:t>
            </a:r>
            <a:endParaRPr lang="de-DE" sz="1800" b="0" u="none" strike="noStrike">
              <a:solidFill>
                <a:schemeClr val="dk1"/>
              </a:solidFill>
              <a:effectLst/>
              <a:uFillTx/>
              <a:latin typeface="Jaldi"/>
            </a:endParaRPr>
          </a:p>
          <a:p>
            <a:pPr marL="2057400" lvl="4"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Fünfte Ebene</a:t>
            </a:r>
            <a:endParaRPr lang="de-DE" sz="1800" b="0" u="none" strike="noStrike">
              <a:solidFill>
                <a:schemeClr val="dk1"/>
              </a:solidFill>
              <a:effectLst/>
              <a:uFillTx/>
              <a:latin typeface="Jald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itel und Inhalt">
    <p:bg>
      <p:bgPr>
        <a:solidFill>
          <a:srgbClr val="FFFFFF"/>
        </a:solidFill>
        <a:effectLst/>
      </p:bgPr>
    </p:bg>
    <p:spTree>
      <p:nvGrpSpPr>
        <p:cNvPr id="1" name=""/>
        <p:cNvGrpSpPr/>
        <p:nvPr/>
      </p:nvGrpSpPr>
      <p:grpSpPr>
        <a:xfrm>
          <a:off x="0" y="0"/>
          <a:ext cx="0" cy="0"/>
          <a:chOff x="0" y="0"/>
          <a:chExt cx="0" cy="0"/>
        </a:xfrm>
      </p:grpSpPr>
      <p:sp>
        <p:nvSpPr>
          <p:cNvPr id="44" name="PlaceHolder 1"/>
          <p:cNvSpPr>
            <a:spLocks noGrp="1"/>
          </p:cNvSpPr>
          <p:nvPr>
            <p:ph type="title"/>
          </p:nvPr>
        </p:nvSpPr>
        <p:spPr>
          <a:xfrm>
            <a:off x="838080" y="365040"/>
            <a:ext cx="10509840" cy="1319760"/>
          </a:xfrm>
          <a:prstGeom prst="rect">
            <a:avLst/>
          </a:prstGeom>
          <a:noFill/>
          <a:ln w="0">
            <a:noFill/>
          </a:ln>
        </p:spPr>
        <p:txBody>
          <a:bodyPr lIns="91440" tIns="45720" rIns="91440" bIns="45720" anchor="ctr">
            <a:noAutofit/>
          </a:bodyPr>
          <a:lstStyle>
            <a:lvl1pPr indent="0" defTabSz="914400">
              <a:lnSpc>
                <a:spcPct val="90000"/>
              </a:lnSpc>
              <a:buNone/>
              <a:tabLst>
                <a:tab pos="0" algn="l"/>
              </a:tabLst>
              <a:defRPr lang="de-DE" sz="4400" b="0" u="none" strike="noStrike">
                <a:solidFill>
                  <a:schemeClr val="dk1"/>
                </a:solidFill>
                <a:effectLst/>
                <a:uFillTx/>
                <a:latin typeface="Jaldi"/>
                <a:ea typeface="Arial"/>
              </a:defRPr>
            </a:lvl1pPr>
          </a:lstStyle>
          <a:p>
            <a:pPr indent="0" defTabSz="914400">
              <a:lnSpc>
                <a:spcPct val="90000"/>
              </a:lnSpc>
              <a:buNone/>
              <a:tabLst>
                <a:tab pos="0" algn="l"/>
              </a:tabLst>
            </a:pPr>
            <a:r>
              <a:rPr lang="de-DE" sz="4400" b="0" u="none" strike="noStrike">
                <a:solidFill>
                  <a:schemeClr val="dk1"/>
                </a:solidFill>
                <a:effectLst/>
                <a:uFillTx/>
                <a:latin typeface="Jaldi"/>
                <a:ea typeface="Arial"/>
              </a:rPr>
              <a:t>Mastertitelformat bearbeiten</a:t>
            </a:r>
            <a:endParaRPr lang="de-DE" sz="4400" b="0" u="none" strike="noStrike">
              <a:solidFill>
                <a:schemeClr val="dk1"/>
              </a:solidFill>
              <a:effectLst/>
              <a:uFillTx/>
              <a:latin typeface="Jaldi"/>
            </a:endParaRPr>
          </a:p>
        </p:txBody>
      </p:sp>
      <p:sp>
        <p:nvSpPr>
          <p:cNvPr id="45" name="PlaceHolder 2"/>
          <p:cNvSpPr>
            <a:spLocks noGrp="1"/>
          </p:cNvSpPr>
          <p:nvPr>
            <p:ph type="body"/>
          </p:nvPr>
        </p:nvSpPr>
        <p:spPr>
          <a:xfrm>
            <a:off x="838080" y="1825560"/>
            <a:ext cx="10509840" cy="4345560"/>
          </a:xfrm>
          <a:prstGeom prst="rect">
            <a:avLst/>
          </a:prstGeom>
          <a:noFill/>
          <a:ln w="0">
            <a:noFill/>
          </a:ln>
        </p:spPr>
        <p:txBody>
          <a:bodyPr lIns="91440" tIns="45720" rIns="91440" bIns="45720" anchor="t">
            <a:noAutofit/>
          </a:bodyPr>
          <a:lstStyle>
            <a:lvl1pPr marL="228600" indent="-228600" defTabSz="914400">
              <a:lnSpc>
                <a:spcPct val="90000"/>
              </a:lnSpc>
              <a:spcBef>
                <a:spcPts val="1001"/>
              </a:spcBef>
              <a:buClr>
                <a:srgbClr val="000000"/>
              </a:buClr>
              <a:buFont typeface="Arial"/>
              <a:buChar char="•"/>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5pPr>
          </a:lstStyle>
          <a:p>
            <a:pPr marL="228600" indent="-228600" defTabSz="914400">
              <a:lnSpc>
                <a:spcPct val="90000"/>
              </a:lnSpc>
              <a:spcBef>
                <a:spcPts val="1001"/>
              </a:spcBef>
              <a:buClr>
                <a:srgbClr val="000000"/>
              </a:buClr>
              <a:buFont typeface="Arial"/>
              <a:buChar char="•"/>
            </a:pPr>
            <a:r>
              <a:rPr lang="de-DE" sz="2800" b="0" u="none" strike="noStrike">
                <a:solidFill>
                  <a:schemeClr val="dk1"/>
                </a:solidFill>
                <a:effectLst/>
                <a:uFillTx/>
                <a:latin typeface="Jaldi"/>
                <a:ea typeface="Arial"/>
              </a:rPr>
              <a:t>Mastertextformat bearbeiten</a:t>
            </a:r>
            <a:endParaRPr lang="de-DE" sz="2800" b="0" u="none" strike="noStrike">
              <a:solidFill>
                <a:schemeClr val="dk1"/>
              </a:solidFill>
              <a:effectLst/>
              <a:uFillTx/>
              <a:latin typeface="Jaldi"/>
            </a:endParaRPr>
          </a:p>
          <a:p>
            <a:pPr marL="685800" lvl="1"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Jaldi"/>
                <a:ea typeface="Arial"/>
              </a:rPr>
              <a:t>Zweite Ebene</a:t>
            </a:r>
            <a:endParaRPr lang="de-DE" sz="2400" b="0" u="none" strike="noStrike">
              <a:solidFill>
                <a:schemeClr val="dk1"/>
              </a:solidFill>
              <a:effectLst/>
              <a:uFillTx/>
              <a:latin typeface="Jaldi"/>
            </a:endParaRPr>
          </a:p>
          <a:p>
            <a:pPr marL="1143000" lvl="2"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Jaldi"/>
                <a:ea typeface="Arial"/>
              </a:rPr>
              <a:t>Dritte Ebene</a:t>
            </a:r>
            <a:endParaRPr lang="de-DE" sz="2000" b="0" u="none" strike="noStrike">
              <a:solidFill>
                <a:schemeClr val="dk1"/>
              </a:solidFill>
              <a:effectLst/>
              <a:uFillTx/>
              <a:latin typeface="Jaldi"/>
            </a:endParaRPr>
          </a:p>
          <a:p>
            <a:pPr marL="1600200" lvl="3"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Vierte Ebene</a:t>
            </a:r>
            <a:endParaRPr lang="de-DE" sz="1800" b="0" u="none" strike="noStrike">
              <a:solidFill>
                <a:schemeClr val="dk1"/>
              </a:solidFill>
              <a:effectLst/>
              <a:uFillTx/>
              <a:latin typeface="Jaldi"/>
            </a:endParaRPr>
          </a:p>
          <a:p>
            <a:pPr marL="2057400" lvl="4"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Fünfte Ebene</a:t>
            </a:r>
            <a:endParaRPr lang="de-DE" sz="1800" b="0" u="none" strike="noStrike">
              <a:solidFill>
                <a:schemeClr val="dk1"/>
              </a:solidFill>
              <a:effectLst/>
              <a:uFillTx/>
              <a:latin typeface="Jaldi"/>
            </a:endParaRPr>
          </a:p>
        </p:txBody>
      </p:sp>
      <p:sp>
        <p:nvSpPr>
          <p:cNvPr id="46" name="PlaceHolder 3"/>
          <p:cNvSpPr>
            <a:spLocks noGrp="1"/>
          </p:cNvSpPr>
          <p:nvPr>
            <p:ph type="dt" idx="13"/>
          </p:nvPr>
        </p:nvSpPr>
        <p:spPr>
          <a:xfrm>
            <a:off x="838080" y="6356520"/>
            <a:ext cx="2737440" cy="35928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Jaldi"/>
                <a:ea typeface="Arial"/>
              </a:rPr>
              <a:t> </a:t>
            </a:r>
            <a:endParaRPr lang="nl-NL" sz="1200" b="0" u="none" strike="noStrike">
              <a:solidFill>
                <a:srgbClr val="000000"/>
              </a:solidFill>
              <a:effectLst/>
              <a:uFillTx/>
              <a:latin typeface="Calibri"/>
            </a:endParaRPr>
          </a:p>
        </p:txBody>
      </p:sp>
      <p:sp>
        <p:nvSpPr>
          <p:cNvPr id="47" name="PlaceHolder 4"/>
          <p:cNvSpPr>
            <a:spLocks noGrp="1"/>
          </p:cNvSpPr>
          <p:nvPr>
            <p:ph type="ftr" idx="14"/>
          </p:nvPr>
        </p:nvSpPr>
        <p:spPr>
          <a:xfrm>
            <a:off x="4038480" y="6356520"/>
            <a:ext cx="4109040" cy="3592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Calibri"/>
              </a:defRPr>
            </a:lvl1pPr>
          </a:lstStyle>
          <a:p>
            <a:pPr indent="0" algn="ctr">
              <a:lnSpc>
                <a:spcPct val="100000"/>
              </a:lnSpc>
              <a:buNone/>
              <a:tabLst>
                <a:tab pos="0" algn="l"/>
              </a:tabLst>
            </a:pPr>
            <a:r>
              <a:rPr lang="nl-NL" sz="1400" b="0" u="none" strike="noStrike">
                <a:solidFill>
                  <a:srgbClr val="000000"/>
                </a:solidFill>
                <a:effectLst/>
                <a:uFillTx/>
                <a:latin typeface="Calibri"/>
              </a:rPr>
              <a:t> </a:t>
            </a:r>
          </a:p>
        </p:txBody>
      </p:sp>
      <p:sp>
        <p:nvSpPr>
          <p:cNvPr id="48" name="PlaceHolder 5"/>
          <p:cNvSpPr>
            <a:spLocks noGrp="1"/>
          </p:cNvSpPr>
          <p:nvPr>
            <p:ph type="sldNum" idx="15"/>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algn="r" defTabSz="914400">
              <a:lnSpc>
                <a:spcPct val="100000"/>
              </a:lnSpc>
              <a:buNone/>
              <a:tabLst>
                <a:tab pos="0" algn="l"/>
              </a:tabLst>
            </a:pPr>
            <a:fld id="{BF251ED2-F57D-416C-A244-6D9445F8EC67}" type="slidenum">
              <a:rPr lang="de-DE" sz="1200" b="0" u="none" strike="noStrike">
                <a:solidFill>
                  <a:schemeClr val="dk1">
                    <a:tint val="75000"/>
                  </a:schemeClr>
                </a:solidFill>
                <a:effectLst/>
                <a:uFillTx/>
                <a:latin typeface="Jaldi"/>
                <a:ea typeface="Arial"/>
              </a:rPr>
              <a:t>‹Nr.›</a:t>
            </a:fld>
            <a:endParaRPr lang="nl-NL" sz="1200" b="0" u="none" strike="noStrike">
              <a:solidFill>
                <a:srgbClr val="000000"/>
              </a:solidFill>
              <a:effectLst/>
              <a:uFillTx/>
              <a:latin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Standard 1">
    <p:bg>
      <p:bgPr>
        <a:solidFill>
          <a:srgbClr val="FFFFFF"/>
        </a:solidFill>
        <a:effectLst/>
      </p:bgPr>
    </p:bg>
    <p:spTree>
      <p:nvGrpSpPr>
        <p:cNvPr id="1" name=""/>
        <p:cNvGrpSpPr/>
        <p:nvPr/>
      </p:nvGrpSpPr>
      <p:grpSpPr>
        <a:xfrm>
          <a:off x="0" y="0"/>
          <a:ext cx="0" cy="0"/>
          <a:chOff x="0" y="0"/>
          <a:chExt cx="0" cy="0"/>
        </a:xfrm>
      </p:grpSpPr>
      <p:sp>
        <p:nvSpPr>
          <p:cNvPr id="49" name="PlaceHolder 1"/>
          <p:cNvSpPr>
            <a:spLocks noGrp="1"/>
          </p:cNvSpPr>
          <p:nvPr>
            <p:ph type="title"/>
          </p:nvPr>
        </p:nvSpPr>
        <p:spPr>
          <a:xfrm>
            <a:off x="838080" y="365040"/>
            <a:ext cx="10509840" cy="1319760"/>
          </a:xfrm>
          <a:prstGeom prst="rect">
            <a:avLst/>
          </a:prstGeom>
          <a:noFill/>
          <a:ln w="0">
            <a:noFill/>
          </a:ln>
        </p:spPr>
        <p:txBody>
          <a:bodyPr lIns="91440" tIns="45720" rIns="91440" bIns="45720" anchor="ctr">
            <a:noAutofit/>
          </a:bodyPr>
          <a:lstStyle>
            <a:lvl1pPr indent="0" defTabSz="914400">
              <a:lnSpc>
                <a:spcPct val="90000"/>
              </a:lnSpc>
              <a:buNone/>
              <a:tabLst>
                <a:tab pos="0" algn="l"/>
              </a:tabLst>
              <a:defRPr lang="de-DE" sz="4400" b="0" u="none" strike="noStrike">
                <a:solidFill>
                  <a:schemeClr val="dk1"/>
                </a:solidFill>
                <a:effectLst/>
                <a:uFillTx/>
                <a:latin typeface="Jaldi"/>
                <a:ea typeface="Arial"/>
              </a:defRPr>
            </a:lvl1pPr>
          </a:lstStyle>
          <a:p>
            <a:pPr indent="0" defTabSz="914400">
              <a:lnSpc>
                <a:spcPct val="90000"/>
              </a:lnSpc>
              <a:buNone/>
              <a:tabLst>
                <a:tab pos="0" algn="l"/>
              </a:tabLst>
            </a:pPr>
            <a:r>
              <a:rPr lang="de-DE" sz="4400" b="0" u="none" strike="noStrike">
                <a:solidFill>
                  <a:schemeClr val="dk1"/>
                </a:solidFill>
                <a:effectLst/>
                <a:uFillTx/>
                <a:latin typeface="Jaldi"/>
                <a:ea typeface="Arial"/>
              </a:rPr>
              <a:t>Mastertitelformat bearbeiten</a:t>
            </a:r>
            <a:endParaRPr lang="de-DE" sz="4400" b="0" u="none" strike="noStrike">
              <a:solidFill>
                <a:schemeClr val="dk1"/>
              </a:solidFill>
              <a:effectLst/>
              <a:uFillTx/>
              <a:latin typeface="Jaldi"/>
            </a:endParaRPr>
          </a:p>
        </p:txBody>
      </p:sp>
      <p:sp>
        <p:nvSpPr>
          <p:cNvPr id="50" name="PlaceHolder 2"/>
          <p:cNvSpPr>
            <a:spLocks noGrp="1"/>
          </p:cNvSpPr>
          <p:nvPr>
            <p:ph type="body"/>
          </p:nvPr>
        </p:nvSpPr>
        <p:spPr>
          <a:xfrm>
            <a:off x="838080" y="1825560"/>
            <a:ext cx="10509840" cy="4345560"/>
          </a:xfrm>
          <a:prstGeom prst="rect">
            <a:avLst/>
          </a:prstGeom>
          <a:noFill/>
          <a:ln w="0">
            <a:noFill/>
          </a:ln>
        </p:spPr>
        <p:txBody>
          <a:bodyPr lIns="91440" tIns="45720" rIns="91440" bIns="45720" anchor="t">
            <a:noAutofit/>
          </a:bodyPr>
          <a:lstStyle>
            <a:lvl1pPr marL="228600" indent="-228600" defTabSz="914400">
              <a:lnSpc>
                <a:spcPct val="90000"/>
              </a:lnSpc>
              <a:spcBef>
                <a:spcPts val="1001"/>
              </a:spcBef>
              <a:buClr>
                <a:srgbClr val="000000"/>
              </a:buClr>
              <a:buFont typeface="Arial"/>
              <a:buChar char="•"/>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5pPr>
          </a:lstStyle>
          <a:p>
            <a:pPr marL="228600" indent="-228600" defTabSz="914400">
              <a:lnSpc>
                <a:spcPct val="90000"/>
              </a:lnSpc>
              <a:spcBef>
                <a:spcPts val="1001"/>
              </a:spcBef>
              <a:buClr>
                <a:srgbClr val="000000"/>
              </a:buClr>
              <a:buFont typeface="Arial"/>
              <a:buChar char="•"/>
            </a:pPr>
            <a:r>
              <a:rPr lang="de-DE" sz="2800" b="0" u="none" strike="noStrike">
                <a:solidFill>
                  <a:schemeClr val="dk1"/>
                </a:solidFill>
                <a:effectLst/>
                <a:uFillTx/>
                <a:latin typeface="Jaldi"/>
                <a:ea typeface="Arial"/>
              </a:rPr>
              <a:t>Mastertextformat bearbeiten</a:t>
            </a:r>
            <a:endParaRPr lang="de-DE" sz="2800" b="0" u="none" strike="noStrike">
              <a:solidFill>
                <a:schemeClr val="dk1"/>
              </a:solidFill>
              <a:effectLst/>
              <a:uFillTx/>
              <a:latin typeface="Jaldi"/>
            </a:endParaRPr>
          </a:p>
          <a:p>
            <a:pPr marL="685800" lvl="1"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Jaldi"/>
                <a:ea typeface="Arial"/>
              </a:rPr>
              <a:t>Zweite Ebene</a:t>
            </a:r>
            <a:endParaRPr lang="de-DE" sz="2400" b="0" u="none" strike="noStrike">
              <a:solidFill>
                <a:schemeClr val="dk1"/>
              </a:solidFill>
              <a:effectLst/>
              <a:uFillTx/>
              <a:latin typeface="Jaldi"/>
            </a:endParaRPr>
          </a:p>
          <a:p>
            <a:pPr marL="1143000" lvl="2"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Jaldi"/>
                <a:ea typeface="Arial"/>
              </a:rPr>
              <a:t>Dritte Ebene</a:t>
            </a:r>
            <a:endParaRPr lang="de-DE" sz="2000" b="0" u="none" strike="noStrike">
              <a:solidFill>
                <a:schemeClr val="dk1"/>
              </a:solidFill>
              <a:effectLst/>
              <a:uFillTx/>
              <a:latin typeface="Jaldi"/>
            </a:endParaRPr>
          </a:p>
          <a:p>
            <a:pPr marL="1600200" lvl="3"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Vierte Ebene</a:t>
            </a:r>
            <a:endParaRPr lang="de-DE" sz="1800" b="0" u="none" strike="noStrike">
              <a:solidFill>
                <a:schemeClr val="dk1"/>
              </a:solidFill>
              <a:effectLst/>
              <a:uFillTx/>
              <a:latin typeface="Jaldi"/>
            </a:endParaRPr>
          </a:p>
          <a:p>
            <a:pPr marL="2057400" lvl="4"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Fünfte Ebene</a:t>
            </a:r>
            <a:endParaRPr lang="de-DE" sz="1800" b="0" u="none" strike="noStrike">
              <a:solidFill>
                <a:schemeClr val="dk1"/>
              </a:solidFill>
              <a:effectLst/>
              <a:uFillTx/>
              <a:latin typeface="Jaldi"/>
            </a:endParaRPr>
          </a:p>
        </p:txBody>
      </p:sp>
      <p:sp>
        <p:nvSpPr>
          <p:cNvPr id="51" name="PlaceHolder 3"/>
          <p:cNvSpPr>
            <a:spLocks noGrp="1"/>
          </p:cNvSpPr>
          <p:nvPr>
            <p:ph type="dt" idx="16"/>
          </p:nvPr>
        </p:nvSpPr>
        <p:spPr>
          <a:xfrm>
            <a:off x="838080" y="6356520"/>
            <a:ext cx="2737440" cy="35928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Jaldi"/>
                <a:ea typeface="Arial"/>
              </a:rPr>
              <a:t> </a:t>
            </a:r>
            <a:endParaRPr lang="nl-NL" sz="1200" b="0" u="none" strike="noStrike">
              <a:solidFill>
                <a:srgbClr val="000000"/>
              </a:solidFill>
              <a:effectLst/>
              <a:uFillTx/>
              <a:latin typeface="Calibri"/>
            </a:endParaRPr>
          </a:p>
        </p:txBody>
      </p:sp>
      <p:sp>
        <p:nvSpPr>
          <p:cNvPr id="52" name="PlaceHolder 4"/>
          <p:cNvSpPr>
            <a:spLocks noGrp="1"/>
          </p:cNvSpPr>
          <p:nvPr>
            <p:ph type="ftr" idx="17"/>
          </p:nvPr>
        </p:nvSpPr>
        <p:spPr>
          <a:xfrm>
            <a:off x="4038480" y="6356520"/>
            <a:ext cx="4109040" cy="3592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Calibri"/>
              </a:defRPr>
            </a:lvl1pPr>
          </a:lstStyle>
          <a:p>
            <a:pPr indent="0" algn="ctr">
              <a:lnSpc>
                <a:spcPct val="100000"/>
              </a:lnSpc>
              <a:buNone/>
              <a:tabLst>
                <a:tab pos="0" algn="l"/>
              </a:tabLst>
            </a:pPr>
            <a:r>
              <a:rPr lang="nl-NL" sz="1400" b="0" u="none" strike="noStrike">
                <a:solidFill>
                  <a:srgbClr val="000000"/>
                </a:solidFill>
                <a:effectLst/>
                <a:uFillTx/>
                <a:latin typeface="Calibri"/>
              </a:rPr>
              <a:t> </a:t>
            </a:r>
          </a:p>
        </p:txBody>
      </p:sp>
      <p:sp>
        <p:nvSpPr>
          <p:cNvPr id="53" name="PlaceHolder 5"/>
          <p:cNvSpPr>
            <a:spLocks noGrp="1"/>
          </p:cNvSpPr>
          <p:nvPr>
            <p:ph type="sldNum" idx="18"/>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algn="r" defTabSz="914400">
              <a:lnSpc>
                <a:spcPct val="100000"/>
              </a:lnSpc>
              <a:buNone/>
              <a:tabLst>
                <a:tab pos="0" algn="l"/>
              </a:tabLst>
            </a:pPr>
            <a:fld id="{44DDEB2E-76EA-44E7-BEA0-1294D5FC3C97}" type="slidenum">
              <a:rPr lang="de-DE" sz="1200" b="0" u="none" strike="noStrike">
                <a:solidFill>
                  <a:schemeClr val="dk1">
                    <a:tint val="75000"/>
                  </a:schemeClr>
                </a:solidFill>
                <a:effectLst/>
                <a:uFillTx/>
                <a:latin typeface="Jaldi"/>
                <a:ea typeface="Arial"/>
              </a:rPr>
              <a:t>‹Nr.›</a:t>
            </a:fld>
            <a:endParaRPr lang="nl-NL" sz="1200" b="0" u="none" strike="noStrike">
              <a:solidFill>
                <a:srgbClr val="000000"/>
              </a:solidFill>
              <a:effectLst/>
              <a:uFillTx/>
              <a:latin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Standard 3">
    <p:bg>
      <p:bgPr>
        <a:solidFill>
          <a:srgbClr val="FFFFFF"/>
        </a:solidFill>
        <a:effectLst/>
      </p:bgPr>
    </p:bg>
    <p:spTree>
      <p:nvGrpSpPr>
        <p:cNvPr id="1" name=""/>
        <p:cNvGrpSpPr/>
        <p:nvPr/>
      </p:nvGrpSpPr>
      <p:grpSpPr>
        <a:xfrm>
          <a:off x="0" y="0"/>
          <a:ext cx="0" cy="0"/>
          <a:chOff x="0" y="0"/>
          <a:chExt cx="0" cy="0"/>
        </a:xfrm>
      </p:grpSpPr>
      <p:sp>
        <p:nvSpPr>
          <p:cNvPr id="54" name="PlaceHolder 1"/>
          <p:cNvSpPr>
            <a:spLocks noGrp="1"/>
          </p:cNvSpPr>
          <p:nvPr>
            <p:ph type="title"/>
          </p:nvPr>
        </p:nvSpPr>
        <p:spPr>
          <a:xfrm>
            <a:off x="838080" y="365040"/>
            <a:ext cx="10509840" cy="1319760"/>
          </a:xfrm>
          <a:prstGeom prst="rect">
            <a:avLst/>
          </a:prstGeom>
          <a:noFill/>
          <a:ln w="0">
            <a:noFill/>
          </a:ln>
        </p:spPr>
        <p:txBody>
          <a:bodyPr lIns="91440" tIns="45720" rIns="91440" bIns="45720" anchor="ctr">
            <a:noAutofit/>
          </a:bodyPr>
          <a:lstStyle>
            <a:lvl1pPr indent="0" defTabSz="914400">
              <a:lnSpc>
                <a:spcPct val="90000"/>
              </a:lnSpc>
              <a:buNone/>
              <a:tabLst>
                <a:tab pos="0" algn="l"/>
              </a:tabLst>
              <a:defRPr lang="de-DE" sz="4400" b="0" u="none" strike="noStrike">
                <a:solidFill>
                  <a:schemeClr val="dk1"/>
                </a:solidFill>
                <a:effectLst/>
                <a:uFillTx/>
                <a:latin typeface="Jaldi"/>
                <a:ea typeface="Arial"/>
              </a:defRPr>
            </a:lvl1pPr>
          </a:lstStyle>
          <a:p>
            <a:pPr indent="0" defTabSz="914400">
              <a:lnSpc>
                <a:spcPct val="90000"/>
              </a:lnSpc>
              <a:buNone/>
              <a:tabLst>
                <a:tab pos="0" algn="l"/>
              </a:tabLst>
            </a:pPr>
            <a:r>
              <a:rPr lang="de-DE" sz="4400" b="0" u="none" strike="noStrike">
                <a:solidFill>
                  <a:schemeClr val="dk1"/>
                </a:solidFill>
                <a:effectLst/>
                <a:uFillTx/>
                <a:latin typeface="Jaldi"/>
                <a:ea typeface="Arial"/>
              </a:rPr>
              <a:t>Mastertitelformat bearbeiten</a:t>
            </a:r>
            <a:endParaRPr lang="de-DE" sz="4400" b="0" u="none" strike="noStrike">
              <a:solidFill>
                <a:schemeClr val="dk1"/>
              </a:solidFill>
              <a:effectLst/>
              <a:uFillTx/>
              <a:latin typeface="Jaldi"/>
            </a:endParaRPr>
          </a:p>
        </p:txBody>
      </p:sp>
      <p:sp>
        <p:nvSpPr>
          <p:cNvPr id="55" name="PlaceHolder 2"/>
          <p:cNvSpPr>
            <a:spLocks noGrp="1"/>
          </p:cNvSpPr>
          <p:nvPr>
            <p:ph type="body"/>
          </p:nvPr>
        </p:nvSpPr>
        <p:spPr>
          <a:xfrm>
            <a:off x="838080" y="1825560"/>
            <a:ext cx="10509840" cy="4345560"/>
          </a:xfrm>
          <a:prstGeom prst="rect">
            <a:avLst/>
          </a:prstGeom>
          <a:noFill/>
          <a:ln w="0">
            <a:noFill/>
          </a:ln>
        </p:spPr>
        <p:txBody>
          <a:bodyPr lIns="91440" tIns="45720" rIns="91440" bIns="45720" anchor="t">
            <a:noAutofit/>
          </a:bodyPr>
          <a:lstStyle>
            <a:lvl1pPr marL="228600" indent="-228600" defTabSz="914400">
              <a:lnSpc>
                <a:spcPct val="90000"/>
              </a:lnSpc>
              <a:spcBef>
                <a:spcPts val="1001"/>
              </a:spcBef>
              <a:buClr>
                <a:srgbClr val="000000"/>
              </a:buClr>
              <a:buFont typeface="Arial"/>
              <a:buChar char="•"/>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5pPr>
          </a:lstStyle>
          <a:p>
            <a:pPr marL="228600" indent="-228600" defTabSz="914400">
              <a:lnSpc>
                <a:spcPct val="90000"/>
              </a:lnSpc>
              <a:spcBef>
                <a:spcPts val="1001"/>
              </a:spcBef>
              <a:buClr>
                <a:srgbClr val="000000"/>
              </a:buClr>
              <a:buFont typeface="Arial"/>
              <a:buChar char="•"/>
            </a:pPr>
            <a:r>
              <a:rPr lang="de-DE" sz="2800" b="0" u="none" strike="noStrike">
                <a:solidFill>
                  <a:schemeClr val="dk1"/>
                </a:solidFill>
                <a:effectLst/>
                <a:uFillTx/>
                <a:latin typeface="Jaldi"/>
                <a:ea typeface="Arial"/>
              </a:rPr>
              <a:t>Mastertextformat bearbeiten</a:t>
            </a:r>
            <a:endParaRPr lang="de-DE" sz="2800" b="0" u="none" strike="noStrike">
              <a:solidFill>
                <a:schemeClr val="dk1"/>
              </a:solidFill>
              <a:effectLst/>
              <a:uFillTx/>
              <a:latin typeface="Jaldi"/>
            </a:endParaRPr>
          </a:p>
          <a:p>
            <a:pPr marL="685800" lvl="1"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Jaldi"/>
                <a:ea typeface="Arial"/>
              </a:rPr>
              <a:t>Zweite Ebene</a:t>
            </a:r>
            <a:endParaRPr lang="de-DE" sz="2400" b="0" u="none" strike="noStrike">
              <a:solidFill>
                <a:schemeClr val="dk1"/>
              </a:solidFill>
              <a:effectLst/>
              <a:uFillTx/>
              <a:latin typeface="Jaldi"/>
            </a:endParaRPr>
          </a:p>
          <a:p>
            <a:pPr marL="1143000" lvl="2"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Jaldi"/>
                <a:ea typeface="Arial"/>
              </a:rPr>
              <a:t>Dritte Ebene</a:t>
            </a:r>
            <a:endParaRPr lang="de-DE" sz="2000" b="0" u="none" strike="noStrike">
              <a:solidFill>
                <a:schemeClr val="dk1"/>
              </a:solidFill>
              <a:effectLst/>
              <a:uFillTx/>
              <a:latin typeface="Jaldi"/>
            </a:endParaRPr>
          </a:p>
          <a:p>
            <a:pPr marL="1600200" lvl="3"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Vierte Ebene</a:t>
            </a:r>
            <a:endParaRPr lang="de-DE" sz="1800" b="0" u="none" strike="noStrike">
              <a:solidFill>
                <a:schemeClr val="dk1"/>
              </a:solidFill>
              <a:effectLst/>
              <a:uFillTx/>
              <a:latin typeface="Jaldi"/>
            </a:endParaRPr>
          </a:p>
          <a:p>
            <a:pPr marL="2057400" lvl="4"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Fünfte Ebene</a:t>
            </a:r>
            <a:endParaRPr lang="de-DE" sz="1800" b="0" u="none" strike="noStrike">
              <a:solidFill>
                <a:schemeClr val="dk1"/>
              </a:solidFill>
              <a:effectLst/>
              <a:uFillTx/>
              <a:latin typeface="Jaldi"/>
            </a:endParaRPr>
          </a:p>
        </p:txBody>
      </p:sp>
      <p:sp>
        <p:nvSpPr>
          <p:cNvPr id="56" name="PlaceHolder 3"/>
          <p:cNvSpPr>
            <a:spLocks noGrp="1"/>
          </p:cNvSpPr>
          <p:nvPr>
            <p:ph type="dt" idx="19"/>
          </p:nvPr>
        </p:nvSpPr>
        <p:spPr>
          <a:xfrm>
            <a:off x="838080" y="6356520"/>
            <a:ext cx="2737440" cy="35928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Jaldi"/>
                <a:ea typeface="Arial"/>
              </a:rPr>
              <a:t> </a:t>
            </a:r>
            <a:endParaRPr lang="nl-NL" sz="1200" b="0" u="none" strike="noStrike">
              <a:solidFill>
                <a:srgbClr val="000000"/>
              </a:solidFill>
              <a:effectLst/>
              <a:uFillTx/>
              <a:latin typeface="Calibri"/>
            </a:endParaRPr>
          </a:p>
        </p:txBody>
      </p:sp>
      <p:sp>
        <p:nvSpPr>
          <p:cNvPr id="57" name="PlaceHolder 4"/>
          <p:cNvSpPr>
            <a:spLocks noGrp="1"/>
          </p:cNvSpPr>
          <p:nvPr>
            <p:ph type="ftr" idx="20"/>
          </p:nvPr>
        </p:nvSpPr>
        <p:spPr>
          <a:xfrm>
            <a:off x="4038480" y="6356520"/>
            <a:ext cx="4109040" cy="3592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Calibri"/>
              </a:defRPr>
            </a:lvl1pPr>
          </a:lstStyle>
          <a:p>
            <a:pPr indent="0" algn="ctr">
              <a:lnSpc>
                <a:spcPct val="100000"/>
              </a:lnSpc>
              <a:buNone/>
              <a:tabLst>
                <a:tab pos="0" algn="l"/>
              </a:tabLst>
            </a:pPr>
            <a:r>
              <a:rPr lang="nl-NL" sz="1400" b="0" u="none" strike="noStrike">
                <a:solidFill>
                  <a:srgbClr val="000000"/>
                </a:solidFill>
                <a:effectLst/>
                <a:uFillTx/>
                <a:latin typeface="Calibri"/>
              </a:rPr>
              <a:t> </a:t>
            </a:r>
          </a:p>
        </p:txBody>
      </p:sp>
      <p:sp>
        <p:nvSpPr>
          <p:cNvPr id="58" name="PlaceHolder 5"/>
          <p:cNvSpPr>
            <a:spLocks noGrp="1"/>
          </p:cNvSpPr>
          <p:nvPr>
            <p:ph type="sldNum" idx="21"/>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algn="r" defTabSz="914400">
              <a:lnSpc>
                <a:spcPct val="100000"/>
              </a:lnSpc>
              <a:buNone/>
              <a:tabLst>
                <a:tab pos="0" algn="l"/>
              </a:tabLst>
            </a:pPr>
            <a:fld id="{C95A90CA-39FA-4777-914A-2B72CE28A972}" type="slidenum">
              <a:rPr lang="de-DE" sz="1200" b="0" u="none" strike="noStrike">
                <a:solidFill>
                  <a:schemeClr val="dk1">
                    <a:tint val="75000"/>
                  </a:schemeClr>
                </a:solidFill>
                <a:effectLst/>
                <a:uFillTx/>
                <a:latin typeface="Jaldi"/>
                <a:ea typeface="Arial"/>
              </a:rPr>
              <a:t>‹Nr.›</a:t>
            </a:fld>
            <a:endParaRPr lang="nl-NL" sz="1200" b="0" u="none" strike="noStrike">
              <a:solidFill>
                <a:srgbClr val="000000"/>
              </a:solidFill>
              <a:effectLst/>
              <a:uFillTx/>
              <a:latin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Standard 2">
    <p:bg>
      <p:bgPr>
        <a:solidFill>
          <a:srgbClr val="FFFFFF"/>
        </a:solidFill>
        <a:effectLst/>
      </p:bgPr>
    </p:bg>
    <p:spTree>
      <p:nvGrpSpPr>
        <p:cNvPr id="1" name=""/>
        <p:cNvGrpSpPr/>
        <p:nvPr/>
      </p:nvGrpSpPr>
      <p:grpSpPr>
        <a:xfrm>
          <a:off x="0" y="0"/>
          <a:ext cx="0" cy="0"/>
          <a:chOff x="0" y="0"/>
          <a:chExt cx="0" cy="0"/>
        </a:xfrm>
      </p:grpSpPr>
      <p:sp>
        <p:nvSpPr>
          <p:cNvPr id="59" name="PlaceHolder 1"/>
          <p:cNvSpPr>
            <a:spLocks noGrp="1"/>
          </p:cNvSpPr>
          <p:nvPr>
            <p:ph type="title"/>
          </p:nvPr>
        </p:nvSpPr>
        <p:spPr>
          <a:xfrm>
            <a:off x="838080" y="365040"/>
            <a:ext cx="10509840" cy="1319760"/>
          </a:xfrm>
          <a:prstGeom prst="rect">
            <a:avLst/>
          </a:prstGeom>
          <a:noFill/>
          <a:ln w="0">
            <a:noFill/>
          </a:ln>
        </p:spPr>
        <p:txBody>
          <a:bodyPr lIns="91440" tIns="45720" rIns="91440" bIns="45720" anchor="ctr">
            <a:noAutofit/>
          </a:bodyPr>
          <a:lstStyle>
            <a:lvl1pPr indent="0" defTabSz="914400">
              <a:lnSpc>
                <a:spcPct val="90000"/>
              </a:lnSpc>
              <a:buNone/>
              <a:tabLst>
                <a:tab pos="0" algn="l"/>
              </a:tabLst>
              <a:defRPr lang="de-DE" sz="4400" b="0" u="none" strike="noStrike">
                <a:solidFill>
                  <a:schemeClr val="dk1"/>
                </a:solidFill>
                <a:effectLst/>
                <a:uFillTx/>
                <a:latin typeface="Jaldi"/>
                <a:ea typeface="Arial"/>
              </a:defRPr>
            </a:lvl1pPr>
          </a:lstStyle>
          <a:p>
            <a:pPr indent="0" defTabSz="914400">
              <a:lnSpc>
                <a:spcPct val="90000"/>
              </a:lnSpc>
              <a:buNone/>
              <a:tabLst>
                <a:tab pos="0" algn="l"/>
              </a:tabLst>
            </a:pPr>
            <a:r>
              <a:rPr lang="de-DE" sz="4400" b="0" u="none" strike="noStrike">
                <a:solidFill>
                  <a:schemeClr val="dk1"/>
                </a:solidFill>
                <a:effectLst/>
                <a:uFillTx/>
                <a:latin typeface="Jaldi"/>
                <a:ea typeface="Arial"/>
              </a:rPr>
              <a:t>Mastertitelformat bearbeiten</a:t>
            </a:r>
            <a:endParaRPr lang="de-DE" sz="4400" b="0" u="none" strike="noStrike">
              <a:solidFill>
                <a:schemeClr val="dk1"/>
              </a:solidFill>
              <a:effectLst/>
              <a:uFillTx/>
              <a:latin typeface="Jaldi"/>
            </a:endParaRPr>
          </a:p>
        </p:txBody>
      </p:sp>
      <p:sp>
        <p:nvSpPr>
          <p:cNvPr id="60" name="PlaceHolder 2"/>
          <p:cNvSpPr>
            <a:spLocks noGrp="1"/>
          </p:cNvSpPr>
          <p:nvPr>
            <p:ph type="body"/>
          </p:nvPr>
        </p:nvSpPr>
        <p:spPr>
          <a:xfrm>
            <a:off x="838080" y="1825560"/>
            <a:ext cx="10509840" cy="4345560"/>
          </a:xfrm>
          <a:prstGeom prst="rect">
            <a:avLst/>
          </a:prstGeom>
          <a:noFill/>
          <a:ln w="0">
            <a:noFill/>
          </a:ln>
        </p:spPr>
        <p:txBody>
          <a:bodyPr lIns="91440" tIns="45720" rIns="91440" bIns="45720" anchor="t">
            <a:noAutofit/>
          </a:bodyPr>
          <a:lstStyle>
            <a:lvl1pPr marL="228600" indent="-228600" defTabSz="914400">
              <a:lnSpc>
                <a:spcPct val="90000"/>
              </a:lnSpc>
              <a:spcBef>
                <a:spcPts val="1001"/>
              </a:spcBef>
              <a:buClr>
                <a:srgbClr val="000000"/>
              </a:buClr>
              <a:buFont typeface="Arial"/>
              <a:buChar char="•"/>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5pPr>
          </a:lstStyle>
          <a:p>
            <a:pPr marL="228600" indent="-228600" defTabSz="914400">
              <a:lnSpc>
                <a:spcPct val="90000"/>
              </a:lnSpc>
              <a:spcBef>
                <a:spcPts val="1001"/>
              </a:spcBef>
              <a:buClr>
                <a:srgbClr val="000000"/>
              </a:buClr>
              <a:buFont typeface="Arial"/>
              <a:buChar char="•"/>
            </a:pPr>
            <a:r>
              <a:rPr lang="de-DE" sz="2800" b="0" u="none" strike="noStrike">
                <a:solidFill>
                  <a:schemeClr val="dk1"/>
                </a:solidFill>
                <a:effectLst/>
                <a:uFillTx/>
                <a:latin typeface="Jaldi"/>
                <a:ea typeface="Arial"/>
              </a:rPr>
              <a:t>Mastertextformat bearbeiten</a:t>
            </a:r>
            <a:endParaRPr lang="de-DE" sz="2800" b="0" u="none" strike="noStrike">
              <a:solidFill>
                <a:schemeClr val="dk1"/>
              </a:solidFill>
              <a:effectLst/>
              <a:uFillTx/>
              <a:latin typeface="Jaldi"/>
            </a:endParaRPr>
          </a:p>
          <a:p>
            <a:pPr marL="685800" lvl="1"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Jaldi"/>
                <a:ea typeface="Arial"/>
              </a:rPr>
              <a:t>Zweite Ebene</a:t>
            </a:r>
            <a:endParaRPr lang="de-DE" sz="2400" b="0" u="none" strike="noStrike">
              <a:solidFill>
                <a:schemeClr val="dk1"/>
              </a:solidFill>
              <a:effectLst/>
              <a:uFillTx/>
              <a:latin typeface="Jaldi"/>
            </a:endParaRPr>
          </a:p>
          <a:p>
            <a:pPr marL="1143000" lvl="2"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Jaldi"/>
                <a:ea typeface="Arial"/>
              </a:rPr>
              <a:t>Dritte Ebene</a:t>
            </a:r>
            <a:endParaRPr lang="de-DE" sz="2000" b="0" u="none" strike="noStrike">
              <a:solidFill>
                <a:schemeClr val="dk1"/>
              </a:solidFill>
              <a:effectLst/>
              <a:uFillTx/>
              <a:latin typeface="Jaldi"/>
            </a:endParaRPr>
          </a:p>
          <a:p>
            <a:pPr marL="1600200" lvl="3"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Vierte Ebene</a:t>
            </a:r>
            <a:endParaRPr lang="de-DE" sz="1800" b="0" u="none" strike="noStrike">
              <a:solidFill>
                <a:schemeClr val="dk1"/>
              </a:solidFill>
              <a:effectLst/>
              <a:uFillTx/>
              <a:latin typeface="Jaldi"/>
            </a:endParaRPr>
          </a:p>
          <a:p>
            <a:pPr marL="2057400" lvl="4"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Fünfte Ebene</a:t>
            </a:r>
            <a:endParaRPr lang="de-DE" sz="1800" b="0" u="none" strike="noStrike">
              <a:solidFill>
                <a:schemeClr val="dk1"/>
              </a:solidFill>
              <a:effectLst/>
              <a:uFillTx/>
              <a:latin typeface="Jaldi"/>
            </a:endParaRPr>
          </a:p>
        </p:txBody>
      </p:sp>
      <p:sp>
        <p:nvSpPr>
          <p:cNvPr id="61" name="PlaceHolder 3"/>
          <p:cNvSpPr>
            <a:spLocks noGrp="1"/>
          </p:cNvSpPr>
          <p:nvPr>
            <p:ph type="dt" idx="22"/>
          </p:nvPr>
        </p:nvSpPr>
        <p:spPr>
          <a:xfrm>
            <a:off x="838080" y="6356520"/>
            <a:ext cx="2737440" cy="35928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Jaldi"/>
                <a:ea typeface="Arial"/>
              </a:rPr>
              <a:t> </a:t>
            </a:r>
            <a:endParaRPr lang="nl-NL" sz="1200" b="0" u="none" strike="noStrike">
              <a:solidFill>
                <a:srgbClr val="000000"/>
              </a:solidFill>
              <a:effectLst/>
              <a:uFillTx/>
              <a:latin typeface="Calibri"/>
            </a:endParaRPr>
          </a:p>
        </p:txBody>
      </p:sp>
      <p:sp>
        <p:nvSpPr>
          <p:cNvPr id="62" name="PlaceHolder 4"/>
          <p:cNvSpPr>
            <a:spLocks noGrp="1"/>
          </p:cNvSpPr>
          <p:nvPr>
            <p:ph type="ftr" idx="23"/>
          </p:nvPr>
        </p:nvSpPr>
        <p:spPr>
          <a:xfrm>
            <a:off x="4038480" y="6356520"/>
            <a:ext cx="4109040" cy="3592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Calibri"/>
              </a:defRPr>
            </a:lvl1pPr>
          </a:lstStyle>
          <a:p>
            <a:pPr indent="0" algn="ctr">
              <a:lnSpc>
                <a:spcPct val="100000"/>
              </a:lnSpc>
              <a:buNone/>
              <a:tabLst>
                <a:tab pos="0" algn="l"/>
              </a:tabLst>
            </a:pPr>
            <a:r>
              <a:rPr lang="nl-NL" sz="1400" b="0" u="none" strike="noStrike">
                <a:solidFill>
                  <a:srgbClr val="000000"/>
                </a:solidFill>
                <a:effectLst/>
                <a:uFillTx/>
                <a:latin typeface="Calibri"/>
              </a:rPr>
              <a:t> </a:t>
            </a:r>
          </a:p>
        </p:txBody>
      </p:sp>
      <p:sp>
        <p:nvSpPr>
          <p:cNvPr id="63" name="PlaceHolder 5"/>
          <p:cNvSpPr>
            <a:spLocks noGrp="1"/>
          </p:cNvSpPr>
          <p:nvPr>
            <p:ph type="sldNum" idx="24"/>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algn="r" defTabSz="914400">
              <a:lnSpc>
                <a:spcPct val="100000"/>
              </a:lnSpc>
              <a:buNone/>
              <a:tabLst>
                <a:tab pos="0" algn="l"/>
              </a:tabLst>
            </a:pPr>
            <a:fld id="{CB5B2CCB-7504-480E-9797-9629FB1FB622}" type="slidenum">
              <a:rPr lang="de-DE" sz="1200" b="0" u="none" strike="noStrike">
                <a:solidFill>
                  <a:schemeClr val="dk1">
                    <a:tint val="75000"/>
                  </a:schemeClr>
                </a:solidFill>
                <a:effectLst/>
                <a:uFillTx/>
                <a:latin typeface="Jaldi"/>
                <a:ea typeface="Arial"/>
              </a:rPr>
              <a:t>‹Nr.›</a:t>
            </a:fld>
            <a:endParaRPr lang="nl-NL" sz="1200" b="0" u="none" strike="noStrike">
              <a:solidFill>
                <a:srgbClr val="000000"/>
              </a:solidFill>
              <a:effectLst/>
              <a:uFillTx/>
              <a:latin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Abschnitts-&#10;überschrift">
    <p:bg>
      <p:bgPr>
        <a:solidFill>
          <a:srgbClr val="FFFFFF"/>
        </a:solidFill>
        <a:effectLst/>
      </p:bgPr>
    </p:bg>
    <p:spTree>
      <p:nvGrpSpPr>
        <p:cNvPr id="1" name=""/>
        <p:cNvGrpSpPr/>
        <p:nvPr/>
      </p:nvGrpSpPr>
      <p:grpSpPr>
        <a:xfrm>
          <a:off x="0" y="0"/>
          <a:ext cx="0" cy="0"/>
          <a:chOff x="0" y="0"/>
          <a:chExt cx="0" cy="0"/>
        </a:xfrm>
      </p:grpSpPr>
      <p:sp>
        <p:nvSpPr>
          <p:cNvPr id="64" name="PlaceHolder 1"/>
          <p:cNvSpPr>
            <a:spLocks noGrp="1"/>
          </p:cNvSpPr>
          <p:nvPr>
            <p:ph type="title"/>
          </p:nvPr>
        </p:nvSpPr>
        <p:spPr>
          <a:xfrm>
            <a:off x="831960" y="1709640"/>
            <a:ext cx="10509840" cy="2846880"/>
          </a:xfrm>
          <a:prstGeom prst="rect">
            <a:avLst/>
          </a:prstGeom>
          <a:noFill/>
          <a:ln w="0">
            <a:noFill/>
          </a:ln>
        </p:spPr>
        <p:txBody>
          <a:bodyPr lIns="91440" tIns="45720" rIns="91440" bIns="45720" anchor="b">
            <a:noAutofit/>
          </a:bodyPr>
          <a:lstStyle>
            <a:lvl1pPr indent="0" defTabSz="914400">
              <a:lnSpc>
                <a:spcPct val="90000"/>
              </a:lnSpc>
              <a:buNone/>
              <a:tabLst>
                <a:tab pos="0" algn="l"/>
              </a:tabLst>
              <a:defRPr lang="de-DE" sz="6000" b="0" u="none" strike="noStrike">
                <a:solidFill>
                  <a:schemeClr val="dk1"/>
                </a:solidFill>
                <a:effectLst/>
                <a:uFillTx/>
                <a:latin typeface="Jaldi"/>
                <a:ea typeface="Arial"/>
              </a:defRPr>
            </a:lvl1pPr>
          </a:lstStyle>
          <a:p>
            <a:pPr indent="0" defTabSz="914400">
              <a:lnSpc>
                <a:spcPct val="90000"/>
              </a:lnSpc>
              <a:buNone/>
              <a:tabLst>
                <a:tab pos="0" algn="l"/>
              </a:tabLst>
            </a:pPr>
            <a:r>
              <a:rPr lang="de-DE" sz="6000" b="0" u="none" strike="noStrike">
                <a:solidFill>
                  <a:schemeClr val="dk1"/>
                </a:solidFill>
                <a:effectLst/>
                <a:uFillTx/>
                <a:latin typeface="Jaldi"/>
                <a:ea typeface="Arial"/>
              </a:rPr>
              <a:t>Mastertitelformat bearbeiten</a:t>
            </a:r>
            <a:endParaRPr lang="de-DE" sz="6000" b="0" u="none" strike="noStrike">
              <a:solidFill>
                <a:schemeClr val="dk1"/>
              </a:solidFill>
              <a:effectLst/>
              <a:uFillTx/>
              <a:latin typeface="Jaldi"/>
            </a:endParaRPr>
          </a:p>
        </p:txBody>
      </p:sp>
      <p:sp>
        <p:nvSpPr>
          <p:cNvPr id="65" name="PlaceHolder 2"/>
          <p:cNvSpPr>
            <a:spLocks noGrp="1"/>
          </p:cNvSpPr>
          <p:nvPr>
            <p:ph type="body"/>
          </p:nvPr>
        </p:nvSpPr>
        <p:spPr>
          <a:xfrm>
            <a:off x="831960" y="4589640"/>
            <a:ext cx="10509840" cy="1494360"/>
          </a:xfrm>
          <a:prstGeom prst="rect">
            <a:avLst/>
          </a:prstGeom>
          <a:noFill/>
          <a:ln w="0">
            <a:noFill/>
          </a:ln>
        </p:spPr>
        <p:txBody>
          <a:bodyPr lIns="91440" tIns="45720" rIns="91440" bIns="45720" anchor="t">
            <a:noAutofit/>
          </a:bodyPr>
          <a:lstStyle>
            <a:lvl1pPr indent="0" defTabSz="914400">
              <a:lnSpc>
                <a:spcPct val="90000"/>
              </a:lnSpc>
              <a:spcBef>
                <a:spcPts val="1001"/>
              </a:spcBef>
              <a:buNone/>
              <a:tabLst>
                <a:tab pos="0" algn="l"/>
              </a:tabLst>
              <a:defRPr lang="de-DE" sz="2400" b="0" u="none" strike="noStrike">
                <a:solidFill>
                  <a:schemeClr val="dk1">
                    <a:tint val="75000"/>
                  </a:schemeClr>
                </a:solidFill>
                <a:effectLst/>
                <a:uFillTx/>
                <a:latin typeface="Jaldi"/>
                <a:ea typeface="Arial"/>
              </a:defRPr>
            </a:lvl1pPr>
          </a:lstStyle>
          <a:p>
            <a:pPr indent="0" defTabSz="914400">
              <a:lnSpc>
                <a:spcPct val="90000"/>
              </a:lnSpc>
              <a:spcBef>
                <a:spcPts val="1001"/>
              </a:spcBef>
              <a:buNone/>
              <a:tabLst>
                <a:tab pos="0" algn="l"/>
              </a:tabLst>
            </a:pPr>
            <a:r>
              <a:rPr lang="de-DE" sz="2400" b="0" u="none" strike="noStrike">
                <a:solidFill>
                  <a:schemeClr val="dk1">
                    <a:tint val="75000"/>
                  </a:schemeClr>
                </a:solidFill>
                <a:effectLst/>
                <a:uFillTx/>
                <a:latin typeface="Jaldi"/>
                <a:ea typeface="Arial"/>
              </a:rPr>
              <a:t>Mastertextformat bearbeiten</a:t>
            </a:r>
            <a:endParaRPr lang="de-DE" sz="2400" b="0" u="none" strike="noStrike">
              <a:solidFill>
                <a:schemeClr val="dk1">
                  <a:tint val="75000"/>
                </a:schemeClr>
              </a:solidFill>
              <a:effectLst/>
              <a:uFillTx/>
              <a:latin typeface="Jaldi"/>
            </a:endParaRPr>
          </a:p>
        </p:txBody>
      </p:sp>
      <p:sp>
        <p:nvSpPr>
          <p:cNvPr id="66" name="PlaceHolder 3"/>
          <p:cNvSpPr>
            <a:spLocks noGrp="1"/>
          </p:cNvSpPr>
          <p:nvPr>
            <p:ph type="dt" idx="25"/>
          </p:nvPr>
        </p:nvSpPr>
        <p:spPr>
          <a:xfrm>
            <a:off x="838080" y="6356520"/>
            <a:ext cx="2737440" cy="35928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Jaldi"/>
                <a:ea typeface="Arial"/>
              </a:rPr>
              <a:t> </a:t>
            </a:r>
            <a:endParaRPr lang="nl-NL" sz="1200" b="0" u="none" strike="noStrike">
              <a:solidFill>
                <a:srgbClr val="000000"/>
              </a:solidFill>
              <a:effectLst/>
              <a:uFillTx/>
              <a:latin typeface="Calibri"/>
            </a:endParaRPr>
          </a:p>
        </p:txBody>
      </p:sp>
      <p:sp>
        <p:nvSpPr>
          <p:cNvPr id="67" name="PlaceHolder 4"/>
          <p:cNvSpPr>
            <a:spLocks noGrp="1"/>
          </p:cNvSpPr>
          <p:nvPr>
            <p:ph type="ftr" idx="26"/>
          </p:nvPr>
        </p:nvSpPr>
        <p:spPr>
          <a:xfrm>
            <a:off x="4038480" y="6356520"/>
            <a:ext cx="4109040" cy="3592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Calibri"/>
              </a:defRPr>
            </a:lvl1pPr>
          </a:lstStyle>
          <a:p>
            <a:pPr indent="0" algn="ctr">
              <a:lnSpc>
                <a:spcPct val="100000"/>
              </a:lnSpc>
              <a:buNone/>
              <a:tabLst>
                <a:tab pos="0" algn="l"/>
              </a:tabLst>
            </a:pPr>
            <a:r>
              <a:rPr lang="nl-NL" sz="1400" b="0" u="none" strike="noStrike">
                <a:solidFill>
                  <a:srgbClr val="000000"/>
                </a:solidFill>
                <a:effectLst/>
                <a:uFillTx/>
                <a:latin typeface="Calibri"/>
              </a:rPr>
              <a:t> </a:t>
            </a:r>
          </a:p>
        </p:txBody>
      </p:sp>
      <p:sp>
        <p:nvSpPr>
          <p:cNvPr id="68" name="PlaceHolder 5"/>
          <p:cNvSpPr>
            <a:spLocks noGrp="1"/>
          </p:cNvSpPr>
          <p:nvPr>
            <p:ph type="sldNum" idx="27"/>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algn="r" defTabSz="914400">
              <a:lnSpc>
                <a:spcPct val="100000"/>
              </a:lnSpc>
              <a:buNone/>
              <a:tabLst>
                <a:tab pos="0" algn="l"/>
              </a:tabLst>
            </a:pPr>
            <a:fld id="{F0F7F95E-FB63-4C98-9B3D-4C4D70FE2CBF}" type="slidenum">
              <a:rPr lang="de-DE" sz="1200" b="0" u="none" strike="noStrike">
                <a:solidFill>
                  <a:schemeClr val="dk1">
                    <a:tint val="75000"/>
                  </a:schemeClr>
                </a:solidFill>
                <a:effectLst/>
                <a:uFillTx/>
                <a:latin typeface="Jaldi"/>
                <a:ea typeface="Arial"/>
              </a:rPr>
              <a:t>‹Nr.›</a:t>
            </a:fld>
            <a:endParaRPr lang="nl-NL" sz="1200" b="0" u="none" strike="noStrike">
              <a:solidFill>
                <a:srgbClr val="000000"/>
              </a:solidFill>
              <a:effectLst/>
              <a:uFillTx/>
              <a:latin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Standard 4">
    <p:bg>
      <p:bgPr>
        <a:solidFill>
          <a:srgbClr val="FFFFFF"/>
        </a:solidFill>
        <a:effectLst/>
      </p:bgPr>
    </p:bg>
    <p:spTree>
      <p:nvGrpSpPr>
        <p:cNvPr id="1" name=""/>
        <p:cNvGrpSpPr/>
        <p:nvPr/>
      </p:nvGrpSpPr>
      <p:grpSpPr>
        <a:xfrm>
          <a:off x="0" y="0"/>
          <a:ext cx="0" cy="0"/>
          <a:chOff x="0" y="0"/>
          <a:chExt cx="0" cy="0"/>
        </a:xfrm>
      </p:grpSpPr>
      <p:sp>
        <p:nvSpPr>
          <p:cNvPr id="69" name="PlaceHolder 1"/>
          <p:cNvSpPr>
            <a:spLocks noGrp="1"/>
          </p:cNvSpPr>
          <p:nvPr>
            <p:ph type="title"/>
          </p:nvPr>
        </p:nvSpPr>
        <p:spPr>
          <a:xfrm>
            <a:off x="838080" y="365040"/>
            <a:ext cx="10509840" cy="1319760"/>
          </a:xfrm>
          <a:prstGeom prst="rect">
            <a:avLst/>
          </a:prstGeom>
          <a:noFill/>
          <a:ln w="0">
            <a:noFill/>
          </a:ln>
        </p:spPr>
        <p:txBody>
          <a:bodyPr lIns="91440" tIns="45720" rIns="91440" bIns="45720" anchor="ctr">
            <a:noAutofit/>
          </a:bodyPr>
          <a:lstStyle>
            <a:lvl1pPr indent="0" defTabSz="914400">
              <a:lnSpc>
                <a:spcPct val="90000"/>
              </a:lnSpc>
              <a:buNone/>
              <a:tabLst>
                <a:tab pos="0" algn="l"/>
              </a:tabLst>
              <a:defRPr lang="de-DE" sz="4400" b="0" u="none" strike="noStrike">
                <a:solidFill>
                  <a:schemeClr val="dk1"/>
                </a:solidFill>
                <a:effectLst/>
                <a:uFillTx/>
                <a:latin typeface="Jaldi"/>
                <a:ea typeface="Arial"/>
              </a:defRPr>
            </a:lvl1pPr>
          </a:lstStyle>
          <a:p>
            <a:pPr indent="0" defTabSz="914400">
              <a:lnSpc>
                <a:spcPct val="90000"/>
              </a:lnSpc>
              <a:buNone/>
              <a:tabLst>
                <a:tab pos="0" algn="l"/>
              </a:tabLst>
            </a:pPr>
            <a:r>
              <a:rPr lang="de-DE" sz="4400" b="0" u="none" strike="noStrike">
                <a:solidFill>
                  <a:schemeClr val="dk1"/>
                </a:solidFill>
                <a:effectLst/>
                <a:uFillTx/>
                <a:latin typeface="Jaldi"/>
                <a:ea typeface="Arial"/>
              </a:rPr>
              <a:t>Mastertitelformat bearbeiten</a:t>
            </a:r>
            <a:endParaRPr lang="de-DE" sz="4400" b="0" u="none" strike="noStrike">
              <a:solidFill>
                <a:schemeClr val="dk1"/>
              </a:solidFill>
              <a:effectLst/>
              <a:uFillTx/>
              <a:latin typeface="Jaldi"/>
            </a:endParaRPr>
          </a:p>
        </p:txBody>
      </p:sp>
      <p:sp>
        <p:nvSpPr>
          <p:cNvPr id="70" name="PlaceHolder 2"/>
          <p:cNvSpPr>
            <a:spLocks noGrp="1"/>
          </p:cNvSpPr>
          <p:nvPr>
            <p:ph type="body"/>
          </p:nvPr>
        </p:nvSpPr>
        <p:spPr>
          <a:xfrm>
            <a:off x="838080" y="1825560"/>
            <a:ext cx="10509840" cy="4345560"/>
          </a:xfrm>
          <a:prstGeom prst="rect">
            <a:avLst/>
          </a:prstGeom>
          <a:noFill/>
          <a:ln w="0">
            <a:noFill/>
          </a:ln>
        </p:spPr>
        <p:txBody>
          <a:bodyPr lIns="91440" tIns="45720" rIns="91440" bIns="45720" anchor="t">
            <a:noAutofit/>
          </a:bodyPr>
          <a:lstStyle>
            <a:lvl1pPr marL="228600" indent="-228600" defTabSz="914400">
              <a:lnSpc>
                <a:spcPct val="90000"/>
              </a:lnSpc>
              <a:spcBef>
                <a:spcPts val="1001"/>
              </a:spcBef>
              <a:buClr>
                <a:srgbClr val="000000"/>
              </a:buClr>
              <a:buFont typeface="Arial"/>
              <a:buChar char="•"/>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5pPr>
          </a:lstStyle>
          <a:p>
            <a:pPr marL="228600" indent="-228600" defTabSz="914400">
              <a:lnSpc>
                <a:spcPct val="90000"/>
              </a:lnSpc>
              <a:spcBef>
                <a:spcPts val="1001"/>
              </a:spcBef>
              <a:buClr>
                <a:srgbClr val="000000"/>
              </a:buClr>
              <a:buFont typeface="Arial"/>
              <a:buChar char="•"/>
            </a:pPr>
            <a:r>
              <a:rPr lang="de-DE" sz="2800" b="0" u="none" strike="noStrike">
                <a:solidFill>
                  <a:schemeClr val="dk1"/>
                </a:solidFill>
                <a:effectLst/>
                <a:uFillTx/>
                <a:latin typeface="Jaldi"/>
                <a:ea typeface="Arial"/>
              </a:rPr>
              <a:t>Mastertextformat bearbeiten</a:t>
            </a:r>
            <a:endParaRPr lang="de-DE" sz="2800" b="0" u="none" strike="noStrike">
              <a:solidFill>
                <a:schemeClr val="dk1"/>
              </a:solidFill>
              <a:effectLst/>
              <a:uFillTx/>
              <a:latin typeface="Jaldi"/>
            </a:endParaRPr>
          </a:p>
          <a:p>
            <a:pPr marL="685800" lvl="1"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Jaldi"/>
                <a:ea typeface="Arial"/>
              </a:rPr>
              <a:t>Zweite Ebene</a:t>
            </a:r>
            <a:endParaRPr lang="de-DE" sz="2400" b="0" u="none" strike="noStrike">
              <a:solidFill>
                <a:schemeClr val="dk1"/>
              </a:solidFill>
              <a:effectLst/>
              <a:uFillTx/>
              <a:latin typeface="Jaldi"/>
            </a:endParaRPr>
          </a:p>
          <a:p>
            <a:pPr marL="1143000" lvl="2"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Jaldi"/>
                <a:ea typeface="Arial"/>
              </a:rPr>
              <a:t>Dritte Ebene</a:t>
            </a:r>
            <a:endParaRPr lang="de-DE" sz="2000" b="0" u="none" strike="noStrike">
              <a:solidFill>
                <a:schemeClr val="dk1"/>
              </a:solidFill>
              <a:effectLst/>
              <a:uFillTx/>
              <a:latin typeface="Jaldi"/>
            </a:endParaRPr>
          </a:p>
          <a:p>
            <a:pPr marL="1600200" lvl="3"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Vierte Ebene</a:t>
            </a:r>
            <a:endParaRPr lang="de-DE" sz="1800" b="0" u="none" strike="noStrike">
              <a:solidFill>
                <a:schemeClr val="dk1"/>
              </a:solidFill>
              <a:effectLst/>
              <a:uFillTx/>
              <a:latin typeface="Jaldi"/>
            </a:endParaRPr>
          </a:p>
          <a:p>
            <a:pPr marL="2057400" lvl="4"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Fünfte Ebene</a:t>
            </a:r>
            <a:endParaRPr lang="de-DE" sz="1800" b="0" u="none" strike="noStrike">
              <a:solidFill>
                <a:schemeClr val="dk1"/>
              </a:solidFill>
              <a:effectLst/>
              <a:uFillTx/>
              <a:latin typeface="Jaldi"/>
            </a:endParaRPr>
          </a:p>
        </p:txBody>
      </p:sp>
      <p:sp>
        <p:nvSpPr>
          <p:cNvPr id="71" name="PlaceHolder 3"/>
          <p:cNvSpPr>
            <a:spLocks noGrp="1"/>
          </p:cNvSpPr>
          <p:nvPr>
            <p:ph type="dt" idx="28"/>
          </p:nvPr>
        </p:nvSpPr>
        <p:spPr>
          <a:xfrm>
            <a:off x="838080" y="6356520"/>
            <a:ext cx="2737440" cy="35928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Jaldi"/>
                <a:ea typeface="Arial"/>
              </a:rPr>
              <a:t> </a:t>
            </a:r>
            <a:endParaRPr lang="nl-NL" sz="1200" b="0" u="none" strike="noStrike">
              <a:solidFill>
                <a:srgbClr val="000000"/>
              </a:solidFill>
              <a:effectLst/>
              <a:uFillTx/>
              <a:latin typeface="Calibri"/>
            </a:endParaRPr>
          </a:p>
        </p:txBody>
      </p:sp>
      <p:sp>
        <p:nvSpPr>
          <p:cNvPr id="72" name="PlaceHolder 4"/>
          <p:cNvSpPr>
            <a:spLocks noGrp="1"/>
          </p:cNvSpPr>
          <p:nvPr>
            <p:ph type="ftr" idx="29"/>
          </p:nvPr>
        </p:nvSpPr>
        <p:spPr>
          <a:xfrm>
            <a:off x="4038480" y="6356520"/>
            <a:ext cx="4109040" cy="3592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Calibri"/>
              </a:defRPr>
            </a:lvl1pPr>
          </a:lstStyle>
          <a:p>
            <a:pPr indent="0" algn="ctr">
              <a:lnSpc>
                <a:spcPct val="100000"/>
              </a:lnSpc>
              <a:buNone/>
              <a:tabLst>
                <a:tab pos="0" algn="l"/>
              </a:tabLst>
            </a:pPr>
            <a:r>
              <a:rPr lang="nl-NL" sz="1400" b="0" u="none" strike="noStrike">
                <a:solidFill>
                  <a:srgbClr val="000000"/>
                </a:solidFill>
                <a:effectLst/>
                <a:uFillTx/>
                <a:latin typeface="Calibri"/>
              </a:rPr>
              <a:t> </a:t>
            </a:r>
          </a:p>
        </p:txBody>
      </p:sp>
      <p:sp>
        <p:nvSpPr>
          <p:cNvPr id="73" name="PlaceHolder 5"/>
          <p:cNvSpPr>
            <a:spLocks noGrp="1"/>
          </p:cNvSpPr>
          <p:nvPr>
            <p:ph type="sldNum" idx="30"/>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algn="r" defTabSz="914400">
              <a:lnSpc>
                <a:spcPct val="100000"/>
              </a:lnSpc>
              <a:buNone/>
              <a:tabLst>
                <a:tab pos="0" algn="l"/>
              </a:tabLst>
            </a:pPr>
            <a:fld id="{C53BB81E-C5F1-4E71-B02A-8ACD19C116EC}" type="slidenum">
              <a:rPr lang="de-DE" sz="1200" b="0" u="none" strike="noStrike">
                <a:solidFill>
                  <a:schemeClr val="dk1">
                    <a:tint val="75000"/>
                  </a:schemeClr>
                </a:solidFill>
                <a:effectLst/>
                <a:uFillTx/>
                <a:latin typeface="Jaldi"/>
                <a:ea typeface="Arial"/>
              </a:rPr>
              <a:t>‹Nr.›</a:t>
            </a:fld>
            <a:endParaRPr lang="nl-NL" sz="1200" b="0" u="none" strike="noStrike">
              <a:solidFill>
                <a:srgbClr val="000000"/>
              </a:solidFill>
              <a:effectLst/>
              <a:uFillTx/>
              <a:latin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Standaard">
    <p:bg>
      <p:bgPr>
        <a:solidFill>
          <a:srgbClr val="FFFFFF"/>
        </a:solidFill>
        <a:effectLst/>
      </p:bgPr>
    </p:bg>
    <p:spTree>
      <p:nvGrpSpPr>
        <p:cNvPr id="1" name=""/>
        <p:cNvGrpSpPr/>
        <p:nvPr/>
      </p:nvGrpSpPr>
      <p:grpSpPr>
        <a:xfrm>
          <a:off x="0" y="0"/>
          <a:ext cx="0" cy="0"/>
          <a:chOff x="0" y="0"/>
          <a:chExt cx="0" cy="0"/>
        </a:xfrm>
      </p:grpSpPr>
      <p:sp>
        <p:nvSpPr>
          <p:cNvPr id="74" name="PlaceHolder 1"/>
          <p:cNvSpPr>
            <a:spLocks noGrp="1"/>
          </p:cNvSpPr>
          <p:nvPr>
            <p:ph type="title"/>
          </p:nvPr>
        </p:nvSpPr>
        <p:spPr>
          <a:xfrm>
            <a:off x="838080" y="365040"/>
            <a:ext cx="10509840" cy="1319760"/>
          </a:xfrm>
          <a:prstGeom prst="rect">
            <a:avLst/>
          </a:prstGeom>
          <a:noFill/>
          <a:ln w="0">
            <a:noFill/>
          </a:ln>
        </p:spPr>
        <p:txBody>
          <a:bodyPr lIns="91440" tIns="45720" rIns="91440" bIns="45720" anchor="ctr">
            <a:noAutofit/>
          </a:bodyPr>
          <a:lstStyle>
            <a:lvl1pPr indent="0" defTabSz="914400">
              <a:lnSpc>
                <a:spcPct val="90000"/>
              </a:lnSpc>
              <a:buNone/>
              <a:tabLst>
                <a:tab pos="0" algn="l"/>
              </a:tabLst>
              <a:defRPr lang="de-DE" sz="4400" b="0" u="none" strike="noStrike">
                <a:solidFill>
                  <a:schemeClr val="dk1"/>
                </a:solidFill>
                <a:effectLst/>
                <a:uFillTx/>
                <a:latin typeface="Jaldi"/>
                <a:ea typeface="Arial"/>
              </a:defRPr>
            </a:lvl1pPr>
          </a:lstStyle>
          <a:p>
            <a:pPr indent="0" defTabSz="914400">
              <a:lnSpc>
                <a:spcPct val="90000"/>
              </a:lnSpc>
              <a:buNone/>
              <a:tabLst>
                <a:tab pos="0" algn="l"/>
              </a:tabLst>
            </a:pPr>
            <a:r>
              <a:rPr lang="de-DE" sz="4400" b="0" u="none" strike="noStrike">
                <a:solidFill>
                  <a:schemeClr val="dk1"/>
                </a:solidFill>
                <a:effectLst/>
                <a:uFillTx/>
                <a:latin typeface="Jaldi"/>
                <a:ea typeface="Arial"/>
              </a:rPr>
              <a:t>Mastertitelformat bearbeiten</a:t>
            </a:r>
            <a:endParaRPr lang="de-DE" sz="4400" b="0" u="none" strike="noStrike">
              <a:solidFill>
                <a:schemeClr val="dk1"/>
              </a:solidFill>
              <a:effectLst/>
              <a:uFillTx/>
              <a:latin typeface="Jaldi"/>
            </a:endParaRPr>
          </a:p>
        </p:txBody>
      </p:sp>
      <p:sp>
        <p:nvSpPr>
          <p:cNvPr id="75" name="PlaceHolder 2"/>
          <p:cNvSpPr>
            <a:spLocks noGrp="1"/>
          </p:cNvSpPr>
          <p:nvPr>
            <p:ph type="body"/>
          </p:nvPr>
        </p:nvSpPr>
        <p:spPr>
          <a:xfrm>
            <a:off x="838080" y="1825560"/>
            <a:ext cx="10509840" cy="4345560"/>
          </a:xfrm>
          <a:prstGeom prst="rect">
            <a:avLst/>
          </a:prstGeom>
          <a:noFill/>
          <a:ln w="0">
            <a:noFill/>
          </a:ln>
        </p:spPr>
        <p:txBody>
          <a:bodyPr lIns="91440" tIns="45720" rIns="91440" bIns="45720" anchor="t">
            <a:noAutofit/>
          </a:bodyPr>
          <a:lstStyle>
            <a:lvl1pPr marL="228600" indent="-228600" defTabSz="914400">
              <a:lnSpc>
                <a:spcPct val="90000"/>
              </a:lnSpc>
              <a:spcBef>
                <a:spcPts val="1001"/>
              </a:spcBef>
              <a:buClr>
                <a:srgbClr val="000000"/>
              </a:buClr>
              <a:buFont typeface="Arial"/>
              <a:buChar char="•"/>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5pPr>
          </a:lstStyle>
          <a:p>
            <a:pPr marL="228600" indent="-228600" defTabSz="914400">
              <a:lnSpc>
                <a:spcPct val="90000"/>
              </a:lnSpc>
              <a:spcBef>
                <a:spcPts val="1001"/>
              </a:spcBef>
              <a:buClr>
                <a:srgbClr val="000000"/>
              </a:buClr>
              <a:buFont typeface="Arial"/>
              <a:buChar char="•"/>
            </a:pPr>
            <a:r>
              <a:rPr lang="de-DE" sz="2800" b="0" u="none" strike="noStrike">
                <a:solidFill>
                  <a:schemeClr val="dk1"/>
                </a:solidFill>
                <a:effectLst/>
                <a:uFillTx/>
                <a:latin typeface="Jaldi"/>
                <a:ea typeface="Arial"/>
              </a:rPr>
              <a:t>Mastertextformat bearbeiten</a:t>
            </a:r>
            <a:endParaRPr lang="de-DE" sz="2800" b="0" u="none" strike="noStrike">
              <a:solidFill>
                <a:schemeClr val="dk1"/>
              </a:solidFill>
              <a:effectLst/>
              <a:uFillTx/>
              <a:latin typeface="Jaldi"/>
            </a:endParaRPr>
          </a:p>
          <a:p>
            <a:pPr marL="685800" lvl="1"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Jaldi"/>
                <a:ea typeface="Arial"/>
              </a:rPr>
              <a:t>Zweite Ebene</a:t>
            </a:r>
            <a:endParaRPr lang="de-DE" sz="2400" b="0" u="none" strike="noStrike">
              <a:solidFill>
                <a:schemeClr val="dk1"/>
              </a:solidFill>
              <a:effectLst/>
              <a:uFillTx/>
              <a:latin typeface="Jaldi"/>
            </a:endParaRPr>
          </a:p>
          <a:p>
            <a:pPr marL="1143000" lvl="2"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Jaldi"/>
                <a:ea typeface="Arial"/>
              </a:rPr>
              <a:t>Dritte Ebene</a:t>
            </a:r>
            <a:endParaRPr lang="de-DE" sz="2000" b="0" u="none" strike="noStrike">
              <a:solidFill>
                <a:schemeClr val="dk1"/>
              </a:solidFill>
              <a:effectLst/>
              <a:uFillTx/>
              <a:latin typeface="Jaldi"/>
            </a:endParaRPr>
          </a:p>
          <a:p>
            <a:pPr marL="1600200" lvl="3"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Vierte Ebene</a:t>
            </a:r>
            <a:endParaRPr lang="de-DE" sz="1800" b="0" u="none" strike="noStrike">
              <a:solidFill>
                <a:schemeClr val="dk1"/>
              </a:solidFill>
              <a:effectLst/>
              <a:uFillTx/>
              <a:latin typeface="Jaldi"/>
            </a:endParaRPr>
          </a:p>
          <a:p>
            <a:pPr marL="2057400" lvl="4"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Fünfte Ebene</a:t>
            </a:r>
            <a:endParaRPr lang="de-DE" sz="1800" b="0" u="none" strike="noStrike">
              <a:solidFill>
                <a:schemeClr val="dk1"/>
              </a:solidFill>
              <a:effectLst/>
              <a:uFillTx/>
              <a:latin typeface="Jaldi"/>
            </a:endParaRPr>
          </a:p>
        </p:txBody>
      </p:sp>
      <p:sp>
        <p:nvSpPr>
          <p:cNvPr id="76" name="PlaceHolder 3"/>
          <p:cNvSpPr>
            <a:spLocks noGrp="1"/>
          </p:cNvSpPr>
          <p:nvPr>
            <p:ph type="dt" idx="31"/>
          </p:nvPr>
        </p:nvSpPr>
        <p:spPr>
          <a:xfrm>
            <a:off x="838080" y="6356520"/>
            <a:ext cx="2737440" cy="35928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Jaldi"/>
                <a:ea typeface="Arial"/>
              </a:rPr>
              <a:t> </a:t>
            </a:r>
            <a:endParaRPr lang="nl-NL" sz="1200" b="0" u="none" strike="noStrike">
              <a:solidFill>
                <a:srgbClr val="000000"/>
              </a:solidFill>
              <a:effectLst/>
              <a:uFillTx/>
              <a:latin typeface="Calibri"/>
            </a:endParaRPr>
          </a:p>
        </p:txBody>
      </p:sp>
      <p:sp>
        <p:nvSpPr>
          <p:cNvPr id="77" name="PlaceHolder 4"/>
          <p:cNvSpPr>
            <a:spLocks noGrp="1"/>
          </p:cNvSpPr>
          <p:nvPr>
            <p:ph type="ftr" idx="32"/>
          </p:nvPr>
        </p:nvSpPr>
        <p:spPr>
          <a:xfrm>
            <a:off x="4038480" y="6356520"/>
            <a:ext cx="4109040" cy="3592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Calibri"/>
              </a:defRPr>
            </a:lvl1pPr>
          </a:lstStyle>
          <a:p>
            <a:pPr indent="0" algn="ctr">
              <a:lnSpc>
                <a:spcPct val="100000"/>
              </a:lnSpc>
              <a:buNone/>
              <a:tabLst>
                <a:tab pos="0" algn="l"/>
              </a:tabLst>
            </a:pPr>
            <a:r>
              <a:rPr lang="nl-NL" sz="1400" b="0" u="none" strike="noStrike">
                <a:solidFill>
                  <a:srgbClr val="000000"/>
                </a:solidFill>
                <a:effectLst/>
                <a:uFillTx/>
                <a:latin typeface="Calibri"/>
              </a:rPr>
              <a:t> </a:t>
            </a:r>
          </a:p>
        </p:txBody>
      </p:sp>
      <p:sp>
        <p:nvSpPr>
          <p:cNvPr id="78" name="PlaceHolder 5"/>
          <p:cNvSpPr>
            <a:spLocks noGrp="1"/>
          </p:cNvSpPr>
          <p:nvPr>
            <p:ph type="sldNum" idx="33"/>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algn="r" defTabSz="914400">
              <a:lnSpc>
                <a:spcPct val="100000"/>
              </a:lnSpc>
              <a:buNone/>
              <a:tabLst>
                <a:tab pos="0" algn="l"/>
              </a:tabLst>
            </a:pPr>
            <a:fld id="{75A4D7F5-3043-4F52-8A2C-7B0122702E59}" type="slidenum">
              <a:rPr lang="de-DE" sz="1200" b="0" u="none" strike="noStrike">
                <a:solidFill>
                  <a:schemeClr val="dk1">
                    <a:tint val="75000"/>
                  </a:schemeClr>
                </a:solidFill>
                <a:effectLst/>
                <a:uFillTx/>
                <a:latin typeface="Jaldi"/>
                <a:ea typeface="Arial"/>
              </a:rPr>
              <a:t>‹Nr.›</a:t>
            </a:fld>
            <a:endParaRPr lang="nl-NL" sz="1200" b="0" u="none" strike="noStrike">
              <a:solidFill>
                <a:srgbClr val="000000"/>
              </a:solidFill>
              <a:effectLst/>
              <a:uFillTx/>
              <a:latin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Standard 5">
    <p:bg>
      <p:bgPr>
        <a:solidFill>
          <a:srgbClr val="FFFFFF"/>
        </a:solidFill>
        <a:effectLst/>
      </p:bgPr>
    </p:bg>
    <p:spTree>
      <p:nvGrpSpPr>
        <p:cNvPr id="1" name=""/>
        <p:cNvGrpSpPr/>
        <p:nvPr/>
      </p:nvGrpSpPr>
      <p:grpSpPr>
        <a:xfrm>
          <a:off x="0" y="0"/>
          <a:ext cx="0" cy="0"/>
          <a:chOff x="0" y="0"/>
          <a:chExt cx="0" cy="0"/>
        </a:xfrm>
      </p:grpSpPr>
      <p:sp>
        <p:nvSpPr>
          <p:cNvPr id="79" name="PlaceHolder 1"/>
          <p:cNvSpPr>
            <a:spLocks noGrp="1"/>
          </p:cNvSpPr>
          <p:nvPr>
            <p:ph type="title"/>
          </p:nvPr>
        </p:nvSpPr>
        <p:spPr>
          <a:xfrm>
            <a:off x="838080" y="365040"/>
            <a:ext cx="10509840" cy="1319760"/>
          </a:xfrm>
          <a:prstGeom prst="rect">
            <a:avLst/>
          </a:prstGeom>
          <a:noFill/>
          <a:ln w="0">
            <a:noFill/>
          </a:ln>
        </p:spPr>
        <p:txBody>
          <a:bodyPr lIns="91440" tIns="45720" rIns="91440" bIns="45720" anchor="ctr">
            <a:noAutofit/>
          </a:bodyPr>
          <a:lstStyle>
            <a:lvl1pPr indent="0" defTabSz="914400">
              <a:lnSpc>
                <a:spcPct val="90000"/>
              </a:lnSpc>
              <a:buNone/>
              <a:tabLst>
                <a:tab pos="0" algn="l"/>
              </a:tabLst>
              <a:defRPr lang="de-DE" sz="4400" b="0" u="none" strike="noStrike">
                <a:solidFill>
                  <a:schemeClr val="dk1"/>
                </a:solidFill>
                <a:effectLst/>
                <a:uFillTx/>
                <a:latin typeface="Jaldi"/>
                <a:ea typeface="Arial"/>
              </a:defRPr>
            </a:lvl1pPr>
          </a:lstStyle>
          <a:p>
            <a:pPr indent="0" defTabSz="914400">
              <a:lnSpc>
                <a:spcPct val="90000"/>
              </a:lnSpc>
              <a:buNone/>
              <a:tabLst>
                <a:tab pos="0" algn="l"/>
              </a:tabLst>
            </a:pPr>
            <a:r>
              <a:rPr lang="de-DE" sz="4400" b="0" u="none" strike="noStrike">
                <a:solidFill>
                  <a:schemeClr val="dk1"/>
                </a:solidFill>
                <a:effectLst/>
                <a:uFillTx/>
                <a:latin typeface="Jaldi"/>
                <a:ea typeface="Arial"/>
              </a:rPr>
              <a:t>Mastertitelformat bearbeiten</a:t>
            </a:r>
            <a:endParaRPr lang="de-DE" sz="4400" b="0" u="none" strike="noStrike">
              <a:solidFill>
                <a:schemeClr val="dk1"/>
              </a:solidFill>
              <a:effectLst/>
              <a:uFillTx/>
              <a:latin typeface="Jaldi"/>
            </a:endParaRPr>
          </a:p>
        </p:txBody>
      </p:sp>
      <p:sp>
        <p:nvSpPr>
          <p:cNvPr id="80" name="PlaceHolder 2"/>
          <p:cNvSpPr>
            <a:spLocks noGrp="1"/>
          </p:cNvSpPr>
          <p:nvPr>
            <p:ph type="body"/>
          </p:nvPr>
        </p:nvSpPr>
        <p:spPr>
          <a:xfrm>
            <a:off x="838080" y="1825560"/>
            <a:ext cx="10509840" cy="4345560"/>
          </a:xfrm>
          <a:prstGeom prst="rect">
            <a:avLst/>
          </a:prstGeom>
          <a:noFill/>
          <a:ln w="0">
            <a:noFill/>
          </a:ln>
        </p:spPr>
        <p:txBody>
          <a:bodyPr lIns="91440" tIns="45720" rIns="91440" bIns="45720" anchor="t">
            <a:noAutofit/>
          </a:bodyPr>
          <a:lstStyle>
            <a:lvl1pPr marL="228600" indent="-228600" defTabSz="914400">
              <a:lnSpc>
                <a:spcPct val="90000"/>
              </a:lnSpc>
              <a:spcBef>
                <a:spcPts val="1001"/>
              </a:spcBef>
              <a:buClr>
                <a:srgbClr val="000000"/>
              </a:buClr>
              <a:buFont typeface="Arial"/>
              <a:buChar char="•"/>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5pPr>
          </a:lstStyle>
          <a:p>
            <a:pPr marL="228600" indent="-228600" defTabSz="914400">
              <a:lnSpc>
                <a:spcPct val="90000"/>
              </a:lnSpc>
              <a:spcBef>
                <a:spcPts val="1001"/>
              </a:spcBef>
              <a:buClr>
                <a:srgbClr val="000000"/>
              </a:buClr>
              <a:buFont typeface="Arial"/>
              <a:buChar char="•"/>
            </a:pPr>
            <a:r>
              <a:rPr lang="de-DE" sz="2800" b="0" u="none" strike="noStrike">
                <a:solidFill>
                  <a:schemeClr val="dk1"/>
                </a:solidFill>
                <a:effectLst/>
                <a:uFillTx/>
                <a:latin typeface="Jaldi"/>
                <a:ea typeface="Arial"/>
              </a:rPr>
              <a:t>Mastertextformat bearbeiten</a:t>
            </a:r>
            <a:endParaRPr lang="de-DE" sz="2800" b="0" u="none" strike="noStrike">
              <a:solidFill>
                <a:schemeClr val="dk1"/>
              </a:solidFill>
              <a:effectLst/>
              <a:uFillTx/>
              <a:latin typeface="Jaldi"/>
            </a:endParaRPr>
          </a:p>
          <a:p>
            <a:pPr marL="685800" lvl="1"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Jaldi"/>
                <a:ea typeface="Arial"/>
              </a:rPr>
              <a:t>Zweite Ebene</a:t>
            </a:r>
            <a:endParaRPr lang="de-DE" sz="2400" b="0" u="none" strike="noStrike">
              <a:solidFill>
                <a:schemeClr val="dk1"/>
              </a:solidFill>
              <a:effectLst/>
              <a:uFillTx/>
              <a:latin typeface="Jaldi"/>
            </a:endParaRPr>
          </a:p>
          <a:p>
            <a:pPr marL="1143000" lvl="2"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Jaldi"/>
                <a:ea typeface="Arial"/>
              </a:rPr>
              <a:t>Dritte Ebene</a:t>
            </a:r>
            <a:endParaRPr lang="de-DE" sz="2000" b="0" u="none" strike="noStrike">
              <a:solidFill>
                <a:schemeClr val="dk1"/>
              </a:solidFill>
              <a:effectLst/>
              <a:uFillTx/>
              <a:latin typeface="Jaldi"/>
            </a:endParaRPr>
          </a:p>
          <a:p>
            <a:pPr marL="1600200" lvl="3"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Vierte Ebene</a:t>
            </a:r>
            <a:endParaRPr lang="de-DE" sz="1800" b="0" u="none" strike="noStrike">
              <a:solidFill>
                <a:schemeClr val="dk1"/>
              </a:solidFill>
              <a:effectLst/>
              <a:uFillTx/>
              <a:latin typeface="Jaldi"/>
            </a:endParaRPr>
          </a:p>
          <a:p>
            <a:pPr marL="2057400" lvl="4"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Fünfte Ebene</a:t>
            </a:r>
            <a:endParaRPr lang="de-DE" sz="1800" b="0" u="none" strike="noStrike">
              <a:solidFill>
                <a:schemeClr val="dk1"/>
              </a:solidFill>
              <a:effectLst/>
              <a:uFillTx/>
              <a:latin typeface="Jaldi"/>
            </a:endParaRPr>
          </a:p>
        </p:txBody>
      </p:sp>
      <p:sp>
        <p:nvSpPr>
          <p:cNvPr id="81" name="PlaceHolder 3"/>
          <p:cNvSpPr>
            <a:spLocks noGrp="1"/>
          </p:cNvSpPr>
          <p:nvPr>
            <p:ph type="dt" idx="34"/>
          </p:nvPr>
        </p:nvSpPr>
        <p:spPr>
          <a:xfrm>
            <a:off x="838080" y="6356520"/>
            <a:ext cx="2737440" cy="35928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Jaldi"/>
                <a:ea typeface="Arial"/>
              </a:rPr>
              <a:t> </a:t>
            </a:r>
            <a:endParaRPr lang="nl-NL" sz="1200" b="0" u="none" strike="noStrike">
              <a:solidFill>
                <a:srgbClr val="000000"/>
              </a:solidFill>
              <a:effectLst/>
              <a:uFillTx/>
              <a:latin typeface="Calibri"/>
            </a:endParaRPr>
          </a:p>
        </p:txBody>
      </p:sp>
      <p:sp>
        <p:nvSpPr>
          <p:cNvPr id="82" name="PlaceHolder 4"/>
          <p:cNvSpPr>
            <a:spLocks noGrp="1"/>
          </p:cNvSpPr>
          <p:nvPr>
            <p:ph type="ftr" idx="35"/>
          </p:nvPr>
        </p:nvSpPr>
        <p:spPr>
          <a:xfrm>
            <a:off x="4038480" y="6356520"/>
            <a:ext cx="4109040" cy="3592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Calibri"/>
              </a:defRPr>
            </a:lvl1pPr>
          </a:lstStyle>
          <a:p>
            <a:pPr indent="0" algn="ctr">
              <a:lnSpc>
                <a:spcPct val="100000"/>
              </a:lnSpc>
              <a:buNone/>
              <a:tabLst>
                <a:tab pos="0" algn="l"/>
              </a:tabLst>
            </a:pPr>
            <a:r>
              <a:rPr lang="nl-NL" sz="1400" b="0" u="none" strike="noStrike">
                <a:solidFill>
                  <a:srgbClr val="000000"/>
                </a:solidFill>
                <a:effectLst/>
                <a:uFillTx/>
                <a:latin typeface="Calibri"/>
              </a:rPr>
              <a:t> </a:t>
            </a:r>
          </a:p>
        </p:txBody>
      </p:sp>
      <p:sp>
        <p:nvSpPr>
          <p:cNvPr id="83" name="PlaceHolder 5"/>
          <p:cNvSpPr>
            <a:spLocks noGrp="1"/>
          </p:cNvSpPr>
          <p:nvPr>
            <p:ph type="sldNum" idx="36"/>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algn="r" defTabSz="914400">
              <a:lnSpc>
                <a:spcPct val="100000"/>
              </a:lnSpc>
              <a:buNone/>
              <a:tabLst>
                <a:tab pos="0" algn="l"/>
              </a:tabLst>
            </a:pPr>
            <a:fld id="{7EFF4D99-98EA-41FF-875E-8255E2BFDF33}" type="slidenum">
              <a:rPr lang="de-DE" sz="1200" b="0" u="none" strike="noStrike">
                <a:solidFill>
                  <a:schemeClr val="dk1">
                    <a:tint val="75000"/>
                  </a:schemeClr>
                </a:solidFill>
                <a:effectLst/>
                <a:uFillTx/>
                <a:latin typeface="Jaldi"/>
                <a:ea typeface="Arial"/>
              </a:rPr>
              <a:t>‹Nr.›</a:t>
            </a:fld>
            <a:endParaRPr lang="nl-NL" sz="1200" b="0" u="none" strike="noStrike">
              <a:solidFill>
                <a:srgbClr val="000000"/>
              </a:solidFill>
              <a:effectLst/>
              <a:uFillTx/>
              <a:latin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Standard 6">
    <p:bg>
      <p:bgPr>
        <a:solidFill>
          <a:srgbClr val="FFFFFF"/>
        </a:solidFill>
        <a:effectLst/>
      </p:bgPr>
    </p:bg>
    <p:spTree>
      <p:nvGrpSpPr>
        <p:cNvPr id="1" name=""/>
        <p:cNvGrpSpPr/>
        <p:nvPr/>
      </p:nvGrpSpPr>
      <p:grpSpPr>
        <a:xfrm>
          <a:off x="0" y="0"/>
          <a:ext cx="0" cy="0"/>
          <a:chOff x="0" y="0"/>
          <a:chExt cx="0" cy="0"/>
        </a:xfrm>
      </p:grpSpPr>
      <p:sp>
        <p:nvSpPr>
          <p:cNvPr id="84" name="PlaceHolder 1"/>
          <p:cNvSpPr>
            <a:spLocks noGrp="1"/>
          </p:cNvSpPr>
          <p:nvPr>
            <p:ph type="title"/>
          </p:nvPr>
        </p:nvSpPr>
        <p:spPr>
          <a:xfrm>
            <a:off x="838080" y="365040"/>
            <a:ext cx="10509840" cy="1319760"/>
          </a:xfrm>
          <a:prstGeom prst="rect">
            <a:avLst/>
          </a:prstGeom>
          <a:noFill/>
          <a:ln w="0">
            <a:noFill/>
          </a:ln>
        </p:spPr>
        <p:txBody>
          <a:bodyPr lIns="91440" tIns="45720" rIns="91440" bIns="45720" anchor="ctr">
            <a:noAutofit/>
          </a:bodyPr>
          <a:lstStyle>
            <a:lvl1pPr indent="0" defTabSz="914400">
              <a:lnSpc>
                <a:spcPct val="90000"/>
              </a:lnSpc>
              <a:buNone/>
              <a:tabLst>
                <a:tab pos="0" algn="l"/>
              </a:tabLst>
              <a:defRPr lang="de-DE" sz="4400" b="0" u="none" strike="noStrike">
                <a:solidFill>
                  <a:schemeClr val="dk1"/>
                </a:solidFill>
                <a:effectLst/>
                <a:uFillTx/>
                <a:latin typeface="Jaldi"/>
                <a:ea typeface="Arial"/>
              </a:defRPr>
            </a:lvl1pPr>
          </a:lstStyle>
          <a:p>
            <a:pPr indent="0" defTabSz="914400">
              <a:lnSpc>
                <a:spcPct val="90000"/>
              </a:lnSpc>
              <a:buNone/>
              <a:tabLst>
                <a:tab pos="0" algn="l"/>
              </a:tabLst>
            </a:pPr>
            <a:r>
              <a:rPr lang="de-DE" sz="4400" b="0" u="none" strike="noStrike">
                <a:solidFill>
                  <a:schemeClr val="dk1"/>
                </a:solidFill>
                <a:effectLst/>
                <a:uFillTx/>
                <a:latin typeface="Jaldi"/>
                <a:ea typeface="Arial"/>
              </a:rPr>
              <a:t>Mastertitelformat bearbeiten</a:t>
            </a:r>
            <a:endParaRPr lang="de-DE" sz="4400" b="0" u="none" strike="noStrike">
              <a:solidFill>
                <a:schemeClr val="dk1"/>
              </a:solidFill>
              <a:effectLst/>
              <a:uFillTx/>
              <a:latin typeface="Jaldi"/>
            </a:endParaRPr>
          </a:p>
        </p:txBody>
      </p:sp>
      <p:sp>
        <p:nvSpPr>
          <p:cNvPr id="85" name="PlaceHolder 2"/>
          <p:cNvSpPr>
            <a:spLocks noGrp="1"/>
          </p:cNvSpPr>
          <p:nvPr>
            <p:ph type="body"/>
          </p:nvPr>
        </p:nvSpPr>
        <p:spPr>
          <a:xfrm>
            <a:off x="838080" y="1825560"/>
            <a:ext cx="10509840" cy="4345560"/>
          </a:xfrm>
          <a:prstGeom prst="rect">
            <a:avLst/>
          </a:prstGeom>
          <a:noFill/>
          <a:ln w="0">
            <a:noFill/>
          </a:ln>
        </p:spPr>
        <p:txBody>
          <a:bodyPr lIns="91440" tIns="45720" rIns="91440" bIns="45720" anchor="t">
            <a:noAutofit/>
          </a:bodyPr>
          <a:lstStyle>
            <a:lvl1pPr marL="228600" indent="-228600" defTabSz="914400">
              <a:lnSpc>
                <a:spcPct val="90000"/>
              </a:lnSpc>
              <a:spcBef>
                <a:spcPts val="1001"/>
              </a:spcBef>
              <a:buClr>
                <a:srgbClr val="000000"/>
              </a:buClr>
              <a:buFont typeface="Arial"/>
              <a:buChar char="•"/>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5pPr>
          </a:lstStyle>
          <a:p>
            <a:pPr marL="228600" indent="-228600" defTabSz="914400">
              <a:lnSpc>
                <a:spcPct val="90000"/>
              </a:lnSpc>
              <a:spcBef>
                <a:spcPts val="1001"/>
              </a:spcBef>
              <a:buClr>
                <a:srgbClr val="000000"/>
              </a:buClr>
              <a:buFont typeface="Arial"/>
              <a:buChar char="•"/>
            </a:pPr>
            <a:r>
              <a:rPr lang="de-DE" sz="2800" b="0" u="none" strike="noStrike">
                <a:solidFill>
                  <a:schemeClr val="dk1"/>
                </a:solidFill>
                <a:effectLst/>
                <a:uFillTx/>
                <a:latin typeface="Jaldi"/>
                <a:ea typeface="Arial"/>
              </a:rPr>
              <a:t>Mastertextformat bearbeiten</a:t>
            </a:r>
            <a:endParaRPr lang="de-DE" sz="2800" b="0" u="none" strike="noStrike">
              <a:solidFill>
                <a:schemeClr val="dk1"/>
              </a:solidFill>
              <a:effectLst/>
              <a:uFillTx/>
              <a:latin typeface="Jaldi"/>
            </a:endParaRPr>
          </a:p>
          <a:p>
            <a:pPr marL="685800" lvl="1"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Jaldi"/>
                <a:ea typeface="Arial"/>
              </a:rPr>
              <a:t>Zweite Ebene</a:t>
            </a:r>
            <a:endParaRPr lang="de-DE" sz="2400" b="0" u="none" strike="noStrike">
              <a:solidFill>
                <a:schemeClr val="dk1"/>
              </a:solidFill>
              <a:effectLst/>
              <a:uFillTx/>
              <a:latin typeface="Jaldi"/>
            </a:endParaRPr>
          </a:p>
          <a:p>
            <a:pPr marL="1143000" lvl="2"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Jaldi"/>
                <a:ea typeface="Arial"/>
              </a:rPr>
              <a:t>Dritte Ebene</a:t>
            </a:r>
            <a:endParaRPr lang="de-DE" sz="2000" b="0" u="none" strike="noStrike">
              <a:solidFill>
                <a:schemeClr val="dk1"/>
              </a:solidFill>
              <a:effectLst/>
              <a:uFillTx/>
              <a:latin typeface="Jaldi"/>
            </a:endParaRPr>
          </a:p>
          <a:p>
            <a:pPr marL="1600200" lvl="3"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Vierte Ebene</a:t>
            </a:r>
            <a:endParaRPr lang="de-DE" sz="1800" b="0" u="none" strike="noStrike">
              <a:solidFill>
                <a:schemeClr val="dk1"/>
              </a:solidFill>
              <a:effectLst/>
              <a:uFillTx/>
              <a:latin typeface="Jaldi"/>
            </a:endParaRPr>
          </a:p>
          <a:p>
            <a:pPr marL="2057400" lvl="4"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Fünfte Ebene</a:t>
            </a:r>
            <a:endParaRPr lang="de-DE" sz="1800" b="0" u="none" strike="noStrike">
              <a:solidFill>
                <a:schemeClr val="dk1"/>
              </a:solidFill>
              <a:effectLst/>
              <a:uFillTx/>
              <a:latin typeface="Jaldi"/>
            </a:endParaRPr>
          </a:p>
        </p:txBody>
      </p:sp>
      <p:sp>
        <p:nvSpPr>
          <p:cNvPr id="86" name="PlaceHolder 3"/>
          <p:cNvSpPr>
            <a:spLocks noGrp="1"/>
          </p:cNvSpPr>
          <p:nvPr>
            <p:ph type="dt" idx="37"/>
          </p:nvPr>
        </p:nvSpPr>
        <p:spPr>
          <a:xfrm>
            <a:off x="838080" y="6356520"/>
            <a:ext cx="2737440" cy="35928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Jaldi"/>
                <a:ea typeface="Arial"/>
              </a:rPr>
              <a:t> </a:t>
            </a:r>
            <a:endParaRPr lang="nl-NL" sz="1200" b="0" u="none" strike="noStrike">
              <a:solidFill>
                <a:srgbClr val="000000"/>
              </a:solidFill>
              <a:effectLst/>
              <a:uFillTx/>
              <a:latin typeface="Calibri"/>
            </a:endParaRPr>
          </a:p>
        </p:txBody>
      </p:sp>
      <p:sp>
        <p:nvSpPr>
          <p:cNvPr id="87" name="PlaceHolder 4"/>
          <p:cNvSpPr>
            <a:spLocks noGrp="1"/>
          </p:cNvSpPr>
          <p:nvPr>
            <p:ph type="ftr" idx="38"/>
          </p:nvPr>
        </p:nvSpPr>
        <p:spPr>
          <a:xfrm>
            <a:off x="4038480" y="6356520"/>
            <a:ext cx="4109040" cy="3592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Calibri"/>
              </a:defRPr>
            </a:lvl1pPr>
          </a:lstStyle>
          <a:p>
            <a:pPr indent="0" algn="ctr">
              <a:lnSpc>
                <a:spcPct val="100000"/>
              </a:lnSpc>
              <a:buNone/>
              <a:tabLst>
                <a:tab pos="0" algn="l"/>
              </a:tabLst>
            </a:pPr>
            <a:r>
              <a:rPr lang="nl-NL" sz="1400" b="0" u="none" strike="noStrike">
                <a:solidFill>
                  <a:srgbClr val="000000"/>
                </a:solidFill>
                <a:effectLst/>
                <a:uFillTx/>
                <a:latin typeface="Calibri"/>
              </a:rPr>
              <a:t> </a:t>
            </a:r>
          </a:p>
        </p:txBody>
      </p:sp>
      <p:sp>
        <p:nvSpPr>
          <p:cNvPr id="88" name="PlaceHolder 5"/>
          <p:cNvSpPr>
            <a:spLocks noGrp="1"/>
          </p:cNvSpPr>
          <p:nvPr>
            <p:ph type="sldNum" idx="39"/>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algn="r" defTabSz="914400">
              <a:lnSpc>
                <a:spcPct val="100000"/>
              </a:lnSpc>
              <a:buNone/>
              <a:tabLst>
                <a:tab pos="0" algn="l"/>
              </a:tabLst>
            </a:pPr>
            <a:fld id="{82F73760-E4F8-4363-AB63-FE7C5DD62CBE}" type="slidenum">
              <a:rPr lang="de-DE" sz="1200" b="0" u="none" strike="noStrike">
                <a:solidFill>
                  <a:schemeClr val="dk1">
                    <a:tint val="75000"/>
                  </a:schemeClr>
                </a:solidFill>
                <a:effectLst/>
                <a:uFillTx/>
                <a:latin typeface="Jaldi"/>
                <a:ea typeface="Arial"/>
              </a:rPr>
              <a:t>‹Nr.›</a:t>
            </a:fld>
            <a:endParaRPr lang="nl-NL" sz="1200" b="0" u="none" strike="noStrike">
              <a:solidFill>
                <a:srgbClr val="000000"/>
              </a:solidFill>
              <a:effectLst/>
              <a:uFillTx/>
              <a:latin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Standaard 1">
    <p:bg>
      <p:bgPr>
        <a:solidFill>
          <a:srgbClr val="FFFFFF"/>
        </a:solidFill>
        <a:effectLst/>
      </p:bgPr>
    </p:bg>
    <p:spTree>
      <p:nvGrpSpPr>
        <p:cNvPr id="1" name=""/>
        <p:cNvGrpSpPr/>
        <p:nvPr/>
      </p:nvGrpSpPr>
      <p:grpSpPr>
        <a:xfrm>
          <a:off x="0" y="0"/>
          <a:ext cx="0" cy="0"/>
          <a:chOff x="0" y="0"/>
          <a:chExt cx="0" cy="0"/>
        </a:xfrm>
      </p:grpSpPr>
      <p:sp>
        <p:nvSpPr>
          <p:cNvPr id="94" name="PlaceHolder 1"/>
          <p:cNvSpPr>
            <a:spLocks noGrp="1"/>
          </p:cNvSpPr>
          <p:nvPr>
            <p:ph type="title"/>
          </p:nvPr>
        </p:nvSpPr>
        <p:spPr>
          <a:xfrm>
            <a:off x="838080" y="365040"/>
            <a:ext cx="10509840" cy="1319760"/>
          </a:xfrm>
          <a:prstGeom prst="rect">
            <a:avLst/>
          </a:prstGeom>
          <a:noFill/>
          <a:ln w="0">
            <a:noFill/>
          </a:ln>
        </p:spPr>
        <p:txBody>
          <a:bodyPr lIns="91440" tIns="45720" rIns="91440" bIns="45720" anchor="ctr">
            <a:noAutofit/>
          </a:bodyPr>
          <a:lstStyle>
            <a:lvl1pPr indent="0" defTabSz="914400">
              <a:lnSpc>
                <a:spcPct val="90000"/>
              </a:lnSpc>
              <a:buNone/>
              <a:tabLst>
                <a:tab pos="0" algn="l"/>
              </a:tabLst>
              <a:defRPr lang="de-DE" sz="4400" b="0" u="none" strike="noStrike">
                <a:solidFill>
                  <a:schemeClr val="dk1"/>
                </a:solidFill>
                <a:effectLst/>
                <a:uFillTx/>
                <a:latin typeface="Jaldi"/>
                <a:ea typeface="Arial"/>
              </a:defRPr>
            </a:lvl1pPr>
          </a:lstStyle>
          <a:p>
            <a:pPr indent="0" defTabSz="914400">
              <a:lnSpc>
                <a:spcPct val="90000"/>
              </a:lnSpc>
              <a:buNone/>
              <a:tabLst>
                <a:tab pos="0" algn="l"/>
              </a:tabLst>
            </a:pPr>
            <a:r>
              <a:rPr lang="de-DE" sz="4400" b="0" u="none" strike="noStrike">
                <a:solidFill>
                  <a:schemeClr val="dk1"/>
                </a:solidFill>
                <a:effectLst/>
                <a:uFillTx/>
                <a:latin typeface="Jaldi"/>
                <a:ea typeface="Arial"/>
              </a:rPr>
              <a:t>Mastertitelformat bearbeiten</a:t>
            </a:r>
            <a:endParaRPr lang="de-DE" sz="4400" b="0" u="none" strike="noStrike">
              <a:solidFill>
                <a:schemeClr val="dk1"/>
              </a:solidFill>
              <a:effectLst/>
              <a:uFillTx/>
              <a:latin typeface="Jaldi"/>
            </a:endParaRPr>
          </a:p>
        </p:txBody>
      </p:sp>
      <p:sp>
        <p:nvSpPr>
          <p:cNvPr id="95" name="PlaceHolder 2"/>
          <p:cNvSpPr>
            <a:spLocks noGrp="1"/>
          </p:cNvSpPr>
          <p:nvPr>
            <p:ph type="body"/>
          </p:nvPr>
        </p:nvSpPr>
        <p:spPr>
          <a:xfrm>
            <a:off x="838080" y="1825560"/>
            <a:ext cx="10509840" cy="4345560"/>
          </a:xfrm>
          <a:prstGeom prst="rect">
            <a:avLst/>
          </a:prstGeom>
          <a:noFill/>
          <a:ln w="0">
            <a:noFill/>
          </a:ln>
        </p:spPr>
        <p:txBody>
          <a:bodyPr lIns="91440" tIns="45720" rIns="91440" bIns="45720" anchor="t">
            <a:noAutofit/>
          </a:bodyPr>
          <a:lstStyle>
            <a:lvl1pPr marL="228600" indent="-228600" defTabSz="914400">
              <a:lnSpc>
                <a:spcPct val="90000"/>
              </a:lnSpc>
              <a:spcBef>
                <a:spcPts val="1001"/>
              </a:spcBef>
              <a:buClr>
                <a:srgbClr val="000000"/>
              </a:buClr>
              <a:buFont typeface="Arial"/>
              <a:buChar char="•"/>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5pPr>
          </a:lstStyle>
          <a:p>
            <a:pPr marL="228600" indent="-228600" defTabSz="914400">
              <a:lnSpc>
                <a:spcPct val="90000"/>
              </a:lnSpc>
              <a:spcBef>
                <a:spcPts val="1001"/>
              </a:spcBef>
              <a:buClr>
                <a:srgbClr val="000000"/>
              </a:buClr>
              <a:buFont typeface="Arial"/>
              <a:buChar char="•"/>
            </a:pPr>
            <a:r>
              <a:rPr lang="de-DE" sz="2800" b="0" u="none" strike="noStrike">
                <a:solidFill>
                  <a:schemeClr val="dk1"/>
                </a:solidFill>
                <a:effectLst/>
                <a:uFillTx/>
                <a:latin typeface="Jaldi"/>
                <a:ea typeface="Arial"/>
              </a:rPr>
              <a:t>Mastertextformat bearbeiten</a:t>
            </a:r>
            <a:endParaRPr lang="de-DE" sz="2800" b="0" u="none" strike="noStrike">
              <a:solidFill>
                <a:schemeClr val="dk1"/>
              </a:solidFill>
              <a:effectLst/>
              <a:uFillTx/>
              <a:latin typeface="Jaldi"/>
            </a:endParaRPr>
          </a:p>
          <a:p>
            <a:pPr marL="685800" lvl="1"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Jaldi"/>
                <a:ea typeface="Arial"/>
              </a:rPr>
              <a:t>Zweite Ebene</a:t>
            </a:r>
            <a:endParaRPr lang="de-DE" sz="2400" b="0" u="none" strike="noStrike">
              <a:solidFill>
                <a:schemeClr val="dk1"/>
              </a:solidFill>
              <a:effectLst/>
              <a:uFillTx/>
              <a:latin typeface="Jaldi"/>
            </a:endParaRPr>
          </a:p>
          <a:p>
            <a:pPr marL="1143000" lvl="2"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Jaldi"/>
                <a:ea typeface="Arial"/>
              </a:rPr>
              <a:t>Dritte Ebene</a:t>
            </a:r>
            <a:endParaRPr lang="de-DE" sz="2000" b="0" u="none" strike="noStrike">
              <a:solidFill>
                <a:schemeClr val="dk1"/>
              </a:solidFill>
              <a:effectLst/>
              <a:uFillTx/>
              <a:latin typeface="Jaldi"/>
            </a:endParaRPr>
          </a:p>
          <a:p>
            <a:pPr marL="1600200" lvl="3"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Vierte Ebene</a:t>
            </a:r>
            <a:endParaRPr lang="de-DE" sz="1800" b="0" u="none" strike="noStrike">
              <a:solidFill>
                <a:schemeClr val="dk1"/>
              </a:solidFill>
              <a:effectLst/>
              <a:uFillTx/>
              <a:latin typeface="Jaldi"/>
            </a:endParaRPr>
          </a:p>
          <a:p>
            <a:pPr marL="2057400" lvl="4"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Fünfte Ebene</a:t>
            </a:r>
            <a:endParaRPr lang="de-DE" sz="1800" b="0" u="none" strike="noStrike">
              <a:solidFill>
                <a:schemeClr val="dk1"/>
              </a:solidFill>
              <a:effectLst/>
              <a:uFillTx/>
              <a:latin typeface="Jaldi"/>
            </a:endParaRPr>
          </a:p>
        </p:txBody>
      </p:sp>
      <p:sp>
        <p:nvSpPr>
          <p:cNvPr id="96" name="PlaceHolder 3"/>
          <p:cNvSpPr>
            <a:spLocks noGrp="1"/>
          </p:cNvSpPr>
          <p:nvPr>
            <p:ph type="dt" idx="43"/>
          </p:nvPr>
        </p:nvSpPr>
        <p:spPr>
          <a:xfrm>
            <a:off x="838080" y="6356520"/>
            <a:ext cx="2737440" cy="35928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Jaldi"/>
                <a:ea typeface="Arial"/>
              </a:rPr>
              <a:t> </a:t>
            </a:r>
            <a:endParaRPr lang="nl-NL" sz="1200" b="0" u="none" strike="noStrike">
              <a:solidFill>
                <a:srgbClr val="000000"/>
              </a:solidFill>
              <a:effectLst/>
              <a:uFillTx/>
              <a:latin typeface="Calibri"/>
            </a:endParaRPr>
          </a:p>
        </p:txBody>
      </p:sp>
      <p:sp>
        <p:nvSpPr>
          <p:cNvPr id="97" name="PlaceHolder 4"/>
          <p:cNvSpPr>
            <a:spLocks noGrp="1"/>
          </p:cNvSpPr>
          <p:nvPr>
            <p:ph type="ftr" idx="44"/>
          </p:nvPr>
        </p:nvSpPr>
        <p:spPr>
          <a:xfrm>
            <a:off x="4038480" y="6356520"/>
            <a:ext cx="4109040" cy="3592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Calibri"/>
              </a:defRPr>
            </a:lvl1pPr>
          </a:lstStyle>
          <a:p>
            <a:pPr indent="0" algn="ctr">
              <a:lnSpc>
                <a:spcPct val="100000"/>
              </a:lnSpc>
              <a:buNone/>
              <a:tabLst>
                <a:tab pos="0" algn="l"/>
              </a:tabLst>
            </a:pPr>
            <a:r>
              <a:rPr lang="nl-NL" sz="1400" b="0" u="none" strike="noStrike">
                <a:solidFill>
                  <a:srgbClr val="000000"/>
                </a:solidFill>
                <a:effectLst/>
                <a:uFillTx/>
                <a:latin typeface="Calibri"/>
              </a:rPr>
              <a:t> </a:t>
            </a:r>
          </a:p>
        </p:txBody>
      </p:sp>
      <p:sp>
        <p:nvSpPr>
          <p:cNvPr id="98" name="PlaceHolder 5"/>
          <p:cNvSpPr>
            <a:spLocks noGrp="1"/>
          </p:cNvSpPr>
          <p:nvPr>
            <p:ph type="sldNum" idx="45"/>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algn="r" defTabSz="914400">
              <a:lnSpc>
                <a:spcPct val="100000"/>
              </a:lnSpc>
              <a:buNone/>
              <a:tabLst>
                <a:tab pos="0" algn="l"/>
              </a:tabLst>
            </a:pPr>
            <a:fld id="{67CF2EF5-A7D8-4D36-AC90-0EEB12D5C08E}" type="slidenum">
              <a:rPr lang="de-DE" sz="1200" b="0" u="none" strike="noStrike">
                <a:solidFill>
                  <a:schemeClr val="dk1">
                    <a:tint val="75000"/>
                  </a:schemeClr>
                </a:solidFill>
                <a:effectLst/>
                <a:uFillTx/>
                <a:latin typeface="Jaldi"/>
                <a:ea typeface="Arial"/>
              </a:rPr>
              <a:t>‹Nr.›</a:t>
            </a:fld>
            <a:endParaRPr lang="nl-NL" sz="1200" b="0" u="none" strike="noStrike">
              <a:solidFill>
                <a:srgbClr val="000000"/>
              </a:solidFill>
              <a:effectLst/>
              <a:uFillTx/>
              <a:latin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Standaard 1">
    <p:bg>
      <p:bgPr>
        <a:solidFill>
          <a:srgbClr val="FFFFFF"/>
        </a:solidFill>
        <a:effectLst/>
      </p:bgPr>
    </p:bg>
    <p:spTree>
      <p:nvGrpSpPr>
        <p:cNvPr id="1" name=""/>
        <p:cNvGrpSpPr/>
        <p:nvPr/>
      </p:nvGrpSpPr>
      <p:grpSpPr>
        <a:xfrm>
          <a:off x="0" y="0"/>
          <a:ext cx="0" cy="0"/>
          <a:chOff x="0" y="0"/>
          <a:chExt cx="0" cy="0"/>
        </a:xfrm>
      </p:grpSpPr>
      <p:sp>
        <p:nvSpPr>
          <p:cNvPr id="89" name="PlaceHolder 1"/>
          <p:cNvSpPr>
            <a:spLocks noGrp="1"/>
          </p:cNvSpPr>
          <p:nvPr>
            <p:ph type="title"/>
          </p:nvPr>
        </p:nvSpPr>
        <p:spPr>
          <a:xfrm>
            <a:off x="838080" y="365040"/>
            <a:ext cx="10509840" cy="1319760"/>
          </a:xfrm>
          <a:prstGeom prst="rect">
            <a:avLst/>
          </a:prstGeom>
          <a:noFill/>
          <a:ln w="0">
            <a:noFill/>
          </a:ln>
        </p:spPr>
        <p:txBody>
          <a:bodyPr lIns="91440" tIns="45720" rIns="91440" bIns="45720" anchor="ctr">
            <a:noAutofit/>
          </a:bodyPr>
          <a:lstStyle>
            <a:lvl1pPr indent="0" defTabSz="914400">
              <a:lnSpc>
                <a:spcPct val="90000"/>
              </a:lnSpc>
              <a:buNone/>
              <a:tabLst>
                <a:tab pos="0" algn="l"/>
              </a:tabLst>
              <a:defRPr lang="de-DE" sz="4400" b="0" u="none" strike="noStrike">
                <a:solidFill>
                  <a:schemeClr val="dk1"/>
                </a:solidFill>
                <a:effectLst/>
                <a:uFillTx/>
                <a:latin typeface="Jaldi"/>
                <a:ea typeface="Arial"/>
              </a:defRPr>
            </a:lvl1pPr>
          </a:lstStyle>
          <a:p>
            <a:pPr indent="0" defTabSz="914400">
              <a:lnSpc>
                <a:spcPct val="90000"/>
              </a:lnSpc>
              <a:buNone/>
              <a:tabLst>
                <a:tab pos="0" algn="l"/>
              </a:tabLst>
            </a:pPr>
            <a:r>
              <a:rPr lang="de-DE" sz="4400" b="0" u="none" strike="noStrike">
                <a:solidFill>
                  <a:schemeClr val="dk1"/>
                </a:solidFill>
                <a:effectLst/>
                <a:uFillTx/>
                <a:latin typeface="Jaldi"/>
                <a:ea typeface="Arial"/>
              </a:rPr>
              <a:t>Mastertitelformat bearbeiten</a:t>
            </a:r>
            <a:endParaRPr lang="de-DE" sz="4400" b="0" u="none" strike="noStrike">
              <a:solidFill>
                <a:schemeClr val="dk1"/>
              </a:solidFill>
              <a:effectLst/>
              <a:uFillTx/>
              <a:latin typeface="Jaldi"/>
            </a:endParaRPr>
          </a:p>
        </p:txBody>
      </p:sp>
      <p:sp>
        <p:nvSpPr>
          <p:cNvPr id="90" name="PlaceHolder 2"/>
          <p:cNvSpPr>
            <a:spLocks noGrp="1"/>
          </p:cNvSpPr>
          <p:nvPr>
            <p:ph type="body"/>
          </p:nvPr>
        </p:nvSpPr>
        <p:spPr>
          <a:xfrm>
            <a:off x="838080" y="1825560"/>
            <a:ext cx="10509840" cy="4345560"/>
          </a:xfrm>
          <a:prstGeom prst="rect">
            <a:avLst/>
          </a:prstGeom>
          <a:noFill/>
          <a:ln w="0">
            <a:noFill/>
          </a:ln>
        </p:spPr>
        <p:txBody>
          <a:bodyPr lIns="91440" tIns="45720" rIns="91440" bIns="45720" anchor="t">
            <a:noAutofit/>
          </a:bodyPr>
          <a:lstStyle>
            <a:lvl1pPr marL="228600" indent="-228600" defTabSz="914400">
              <a:lnSpc>
                <a:spcPct val="90000"/>
              </a:lnSpc>
              <a:spcBef>
                <a:spcPts val="1001"/>
              </a:spcBef>
              <a:buClr>
                <a:srgbClr val="000000"/>
              </a:buClr>
              <a:buFont typeface="Arial"/>
              <a:buChar char="•"/>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5pPr>
          </a:lstStyle>
          <a:p>
            <a:pPr marL="228600" indent="-228600" defTabSz="914400">
              <a:lnSpc>
                <a:spcPct val="90000"/>
              </a:lnSpc>
              <a:spcBef>
                <a:spcPts val="1001"/>
              </a:spcBef>
              <a:buClr>
                <a:srgbClr val="000000"/>
              </a:buClr>
              <a:buFont typeface="Arial"/>
              <a:buChar char="•"/>
            </a:pPr>
            <a:r>
              <a:rPr lang="de-DE" sz="2800" b="0" u="none" strike="noStrike">
                <a:solidFill>
                  <a:schemeClr val="dk1"/>
                </a:solidFill>
                <a:effectLst/>
                <a:uFillTx/>
                <a:latin typeface="Jaldi"/>
                <a:ea typeface="Arial"/>
              </a:rPr>
              <a:t>Mastertextformat bearbeiten</a:t>
            </a:r>
            <a:endParaRPr lang="de-DE" sz="2800" b="0" u="none" strike="noStrike">
              <a:solidFill>
                <a:schemeClr val="dk1"/>
              </a:solidFill>
              <a:effectLst/>
              <a:uFillTx/>
              <a:latin typeface="Jaldi"/>
            </a:endParaRPr>
          </a:p>
          <a:p>
            <a:pPr marL="685800" lvl="1"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Jaldi"/>
                <a:ea typeface="Arial"/>
              </a:rPr>
              <a:t>Zweite Ebene</a:t>
            </a:r>
            <a:endParaRPr lang="de-DE" sz="2400" b="0" u="none" strike="noStrike">
              <a:solidFill>
                <a:schemeClr val="dk1"/>
              </a:solidFill>
              <a:effectLst/>
              <a:uFillTx/>
              <a:latin typeface="Jaldi"/>
            </a:endParaRPr>
          </a:p>
          <a:p>
            <a:pPr marL="1143000" lvl="2"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Jaldi"/>
                <a:ea typeface="Arial"/>
              </a:rPr>
              <a:t>Dritte Ebene</a:t>
            </a:r>
            <a:endParaRPr lang="de-DE" sz="2000" b="0" u="none" strike="noStrike">
              <a:solidFill>
                <a:schemeClr val="dk1"/>
              </a:solidFill>
              <a:effectLst/>
              <a:uFillTx/>
              <a:latin typeface="Jaldi"/>
            </a:endParaRPr>
          </a:p>
          <a:p>
            <a:pPr marL="1600200" lvl="3"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Vierte Ebene</a:t>
            </a:r>
            <a:endParaRPr lang="de-DE" sz="1800" b="0" u="none" strike="noStrike">
              <a:solidFill>
                <a:schemeClr val="dk1"/>
              </a:solidFill>
              <a:effectLst/>
              <a:uFillTx/>
              <a:latin typeface="Jaldi"/>
            </a:endParaRPr>
          </a:p>
          <a:p>
            <a:pPr marL="2057400" lvl="4"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Fünfte Ebene</a:t>
            </a:r>
            <a:endParaRPr lang="de-DE" sz="1800" b="0" u="none" strike="noStrike">
              <a:solidFill>
                <a:schemeClr val="dk1"/>
              </a:solidFill>
              <a:effectLst/>
              <a:uFillTx/>
              <a:latin typeface="Jaldi"/>
            </a:endParaRPr>
          </a:p>
        </p:txBody>
      </p:sp>
      <p:sp>
        <p:nvSpPr>
          <p:cNvPr id="91" name="PlaceHolder 3"/>
          <p:cNvSpPr>
            <a:spLocks noGrp="1"/>
          </p:cNvSpPr>
          <p:nvPr>
            <p:ph type="dt" idx="40"/>
          </p:nvPr>
        </p:nvSpPr>
        <p:spPr>
          <a:xfrm>
            <a:off x="838080" y="6356520"/>
            <a:ext cx="2737440" cy="35928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Jaldi"/>
                <a:ea typeface="Arial"/>
              </a:rPr>
              <a:t> </a:t>
            </a:r>
            <a:endParaRPr lang="nl-NL" sz="1200" b="0" u="none" strike="noStrike">
              <a:solidFill>
                <a:srgbClr val="000000"/>
              </a:solidFill>
              <a:effectLst/>
              <a:uFillTx/>
              <a:latin typeface="Calibri"/>
            </a:endParaRPr>
          </a:p>
        </p:txBody>
      </p:sp>
      <p:sp>
        <p:nvSpPr>
          <p:cNvPr id="92" name="PlaceHolder 4"/>
          <p:cNvSpPr>
            <a:spLocks noGrp="1"/>
          </p:cNvSpPr>
          <p:nvPr>
            <p:ph type="ftr" idx="41"/>
          </p:nvPr>
        </p:nvSpPr>
        <p:spPr>
          <a:xfrm>
            <a:off x="4038480" y="6356520"/>
            <a:ext cx="4109040" cy="3592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Calibri"/>
              </a:defRPr>
            </a:lvl1pPr>
          </a:lstStyle>
          <a:p>
            <a:pPr indent="0" algn="ctr">
              <a:lnSpc>
                <a:spcPct val="100000"/>
              </a:lnSpc>
              <a:buNone/>
              <a:tabLst>
                <a:tab pos="0" algn="l"/>
              </a:tabLst>
            </a:pPr>
            <a:r>
              <a:rPr lang="nl-NL" sz="1400" b="0" u="none" strike="noStrike">
                <a:solidFill>
                  <a:srgbClr val="000000"/>
                </a:solidFill>
                <a:effectLst/>
                <a:uFillTx/>
                <a:latin typeface="Calibri"/>
              </a:rPr>
              <a:t> </a:t>
            </a:r>
          </a:p>
        </p:txBody>
      </p:sp>
      <p:sp>
        <p:nvSpPr>
          <p:cNvPr id="93" name="PlaceHolder 5"/>
          <p:cNvSpPr>
            <a:spLocks noGrp="1"/>
          </p:cNvSpPr>
          <p:nvPr>
            <p:ph type="sldNum" idx="42"/>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algn="r" defTabSz="914400">
              <a:lnSpc>
                <a:spcPct val="100000"/>
              </a:lnSpc>
              <a:buNone/>
              <a:tabLst>
                <a:tab pos="0" algn="l"/>
              </a:tabLst>
            </a:pPr>
            <a:fld id="{2DA2C54E-165E-4173-8D91-A921C93C8DBC}" type="slidenum">
              <a:rPr lang="de-DE" sz="1200" b="0" u="none" strike="noStrike">
                <a:solidFill>
                  <a:schemeClr val="dk1">
                    <a:tint val="75000"/>
                  </a:schemeClr>
                </a:solidFill>
                <a:effectLst/>
                <a:uFillTx/>
                <a:latin typeface="Jaldi"/>
                <a:ea typeface="Arial"/>
              </a:rPr>
              <a:t>‹Nr.›</a:t>
            </a:fld>
            <a:endParaRPr lang="nl-NL" sz="1200" b="0" u="none" strike="noStrike">
              <a:solidFill>
                <a:srgbClr val="000000"/>
              </a:solidFill>
              <a:effectLst/>
              <a:uFillTx/>
              <a:latin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rgbClr val="FFFFFF"/>
        </a:solidFill>
        <a:effectLst/>
      </p:bgPr>
    </p:bg>
    <p:spTree>
      <p:nvGrpSpPr>
        <p:cNvPr id="1" name=""/>
        <p:cNvGrpSpPr/>
        <p:nvPr/>
      </p:nvGrpSpPr>
      <p:grpSpPr>
        <a:xfrm>
          <a:off x="0" y="0"/>
          <a:ext cx="0" cy="0"/>
          <a:chOff x="0" y="0"/>
          <a:chExt cx="0" cy="0"/>
        </a:xfrm>
      </p:grpSpPr>
      <p:sp>
        <p:nvSpPr>
          <p:cNvPr id="99" name="PlaceHolder 1"/>
          <p:cNvSpPr>
            <a:spLocks noGrp="1"/>
          </p:cNvSpPr>
          <p:nvPr>
            <p:ph type="title"/>
          </p:nvPr>
        </p:nvSpPr>
        <p:spPr>
          <a:xfrm>
            <a:off x="838080" y="365040"/>
            <a:ext cx="10509840" cy="1319760"/>
          </a:xfrm>
          <a:prstGeom prst="rect">
            <a:avLst/>
          </a:prstGeom>
          <a:noFill/>
          <a:ln w="0">
            <a:noFill/>
          </a:ln>
        </p:spPr>
        <p:txBody>
          <a:bodyPr lIns="91440" tIns="45720" rIns="91440" bIns="45720" anchor="ctr">
            <a:noAutofit/>
          </a:bodyPr>
          <a:lstStyle>
            <a:lvl1pPr indent="0" defTabSz="914400">
              <a:lnSpc>
                <a:spcPct val="90000"/>
              </a:lnSpc>
              <a:buNone/>
              <a:tabLst>
                <a:tab pos="0" algn="l"/>
              </a:tabLst>
              <a:defRPr lang="de-DE" sz="4400" b="0" u="none" strike="noStrike">
                <a:solidFill>
                  <a:schemeClr val="dk1"/>
                </a:solidFill>
                <a:effectLst/>
                <a:uFillTx/>
                <a:latin typeface="Jaldi"/>
                <a:ea typeface="Arial"/>
              </a:defRPr>
            </a:lvl1pPr>
          </a:lstStyle>
          <a:p>
            <a:pPr indent="0" defTabSz="914400">
              <a:lnSpc>
                <a:spcPct val="90000"/>
              </a:lnSpc>
              <a:buNone/>
              <a:tabLst>
                <a:tab pos="0" algn="l"/>
              </a:tabLst>
            </a:pPr>
            <a:r>
              <a:rPr lang="de-DE" sz="4400" b="0" u="none" strike="noStrike">
                <a:solidFill>
                  <a:schemeClr val="dk1"/>
                </a:solidFill>
                <a:effectLst/>
                <a:uFillTx/>
                <a:latin typeface="Jaldi"/>
                <a:ea typeface="Arial"/>
              </a:rPr>
              <a:t>Mastertitelformat bearbeiten</a:t>
            </a:r>
            <a:endParaRPr lang="de-DE" sz="4400" b="0" u="none" strike="noStrike">
              <a:solidFill>
                <a:schemeClr val="dk1"/>
              </a:solidFill>
              <a:effectLst/>
              <a:uFillTx/>
              <a:latin typeface="Jaldi"/>
            </a:endParaRPr>
          </a:p>
        </p:txBody>
      </p:sp>
      <p:sp>
        <p:nvSpPr>
          <p:cNvPr id="100" name="PlaceHolder 2"/>
          <p:cNvSpPr>
            <a:spLocks noGrp="1"/>
          </p:cNvSpPr>
          <p:nvPr>
            <p:ph type="body"/>
          </p:nvPr>
        </p:nvSpPr>
        <p:spPr>
          <a:xfrm>
            <a:off x="838080" y="1825560"/>
            <a:ext cx="5175720" cy="4345560"/>
          </a:xfrm>
          <a:prstGeom prst="rect">
            <a:avLst/>
          </a:prstGeom>
          <a:noFill/>
          <a:ln w="0">
            <a:noFill/>
          </a:ln>
        </p:spPr>
        <p:txBody>
          <a:bodyPr lIns="91440" tIns="45720" rIns="91440" bIns="45720" anchor="t">
            <a:noAutofit/>
          </a:bodyPr>
          <a:lstStyle>
            <a:lvl1pPr marL="228600" indent="-228600" defTabSz="914400">
              <a:lnSpc>
                <a:spcPct val="90000"/>
              </a:lnSpc>
              <a:spcBef>
                <a:spcPts val="1001"/>
              </a:spcBef>
              <a:buClr>
                <a:srgbClr val="000000"/>
              </a:buClr>
              <a:buFont typeface="Arial"/>
              <a:buChar char="•"/>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5pPr>
          </a:lstStyle>
          <a:p>
            <a:pPr marL="228600" indent="-228600" defTabSz="914400">
              <a:lnSpc>
                <a:spcPct val="90000"/>
              </a:lnSpc>
              <a:spcBef>
                <a:spcPts val="1001"/>
              </a:spcBef>
              <a:buClr>
                <a:srgbClr val="000000"/>
              </a:buClr>
              <a:buFont typeface="Arial"/>
              <a:buChar char="•"/>
            </a:pPr>
            <a:r>
              <a:rPr lang="de-DE" sz="2800" b="0" u="none" strike="noStrike">
                <a:solidFill>
                  <a:schemeClr val="dk1"/>
                </a:solidFill>
                <a:effectLst/>
                <a:uFillTx/>
                <a:latin typeface="Jaldi"/>
                <a:ea typeface="Arial"/>
              </a:rPr>
              <a:t>Mastertextformat bearbeiten</a:t>
            </a:r>
            <a:endParaRPr lang="de-DE" sz="2800" b="0" u="none" strike="noStrike">
              <a:solidFill>
                <a:schemeClr val="dk1"/>
              </a:solidFill>
              <a:effectLst/>
              <a:uFillTx/>
              <a:latin typeface="Jaldi"/>
            </a:endParaRPr>
          </a:p>
          <a:p>
            <a:pPr marL="685800" lvl="1"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Jaldi"/>
                <a:ea typeface="Arial"/>
              </a:rPr>
              <a:t>Zweite Ebene</a:t>
            </a:r>
            <a:endParaRPr lang="de-DE" sz="2400" b="0" u="none" strike="noStrike">
              <a:solidFill>
                <a:schemeClr val="dk1"/>
              </a:solidFill>
              <a:effectLst/>
              <a:uFillTx/>
              <a:latin typeface="Jaldi"/>
            </a:endParaRPr>
          </a:p>
          <a:p>
            <a:pPr marL="1143000" lvl="2"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Jaldi"/>
                <a:ea typeface="Arial"/>
              </a:rPr>
              <a:t>Dritte Ebene</a:t>
            </a:r>
            <a:endParaRPr lang="de-DE" sz="2000" b="0" u="none" strike="noStrike">
              <a:solidFill>
                <a:schemeClr val="dk1"/>
              </a:solidFill>
              <a:effectLst/>
              <a:uFillTx/>
              <a:latin typeface="Jaldi"/>
            </a:endParaRPr>
          </a:p>
          <a:p>
            <a:pPr marL="1600200" lvl="3"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Vierte Ebene</a:t>
            </a:r>
            <a:endParaRPr lang="de-DE" sz="1800" b="0" u="none" strike="noStrike">
              <a:solidFill>
                <a:schemeClr val="dk1"/>
              </a:solidFill>
              <a:effectLst/>
              <a:uFillTx/>
              <a:latin typeface="Jaldi"/>
            </a:endParaRPr>
          </a:p>
          <a:p>
            <a:pPr marL="2057400" lvl="4"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Fünfte Ebene</a:t>
            </a:r>
            <a:endParaRPr lang="de-DE" sz="1800" b="0" u="none" strike="noStrike">
              <a:solidFill>
                <a:schemeClr val="dk1"/>
              </a:solidFill>
              <a:effectLst/>
              <a:uFillTx/>
              <a:latin typeface="Jaldi"/>
            </a:endParaRPr>
          </a:p>
        </p:txBody>
      </p:sp>
      <p:sp>
        <p:nvSpPr>
          <p:cNvPr id="101" name="PlaceHolder 3"/>
          <p:cNvSpPr>
            <a:spLocks noGrp="1"/>
          </p:cNvSpPr>
          <p:nvPr>
            <p:ph type="body"/>
          </p:nvPr>
        </p:nvSpPr>
        <p:spPr>
          <a:xfrm>
            <a:off x="6172200" y="1825560"/>
            <a:ext cx="5175720" cy="4345560"/>
          </a:xfrm>
          <a:prstGeom prst="rect">
            <a:avLst/>
          </a:prstGeom>
          <a:noFill/>
          <a:ln w="0">
            <a:noFill/>
          </a:ln>
        </p:spPr>
        <p:txBody>
          <a:bodyPr lIns="91440" tIns="45720" rIns="91440" bIns="45720" anchor="t">
            <a:noAutofit/>
          </a:bodyPr>
          <a:lstStyle>
            <a:lvl1pPr marL="228600" indent="-228600" defTabSz="914400">
              <a:lnSpc>
                <a:spcPct val="90000"/>
              </a:lnSpc>
              <a:spcBef>
                <a:spcPts val="1001"/>
              </a:spcBef>
              <a:buClr>
                <a:srgbClr val="000000"/>
              </a:buClr>
              <a:buFont typeface="Arial"/>
              <a:buChar char="•"/>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5pPr>
          </a:lstStyle>
          <a:p>
            <a:pPr marL="228600" indent="-228600" defTabSz="914400">
              <a:lnSpc>
                <a:spcPct val="90000"/>
              </a:lnSpc>
              <a:spcBef>
                <a:spcPts val="1001"/>
              </a:spcBef>
              <a:buClr>
                <a:srgbClr val="000000"/>
              </a:buClr>
              <a:buFont typeface="Arial"/>
              <a:buChar char="•"/>
            </a:pPr>
            <a:r>
              <a:rPr lang="de-DE" sz="2800" b="0" u="none" strike="noStrike">
                <a:solidFill>
                  <a:schemeClr val="dk1"/>
                </a:solidFill>
                <a:effectLst/>
                <a:uFillTx/>
                <a:latin typeface="Jaldi"/>
                <a:ea typeface="Arial"/>
              </a:rPr>
              <a:t>Mastertextformat bearbeiten</a:t>
            </a:r>
            <a:endParaRPr lang="de-DE" sz="2800" b="0" u="none" strike="noStrike">
              <a:solidFill>
                <a:schemeClr val="dk1"/>
              </a:solidFill>
              <a:effectLst/>
              <a:uFillTx/>
              <a:latin typeface="Jaldi"/>
            </a:endParaRPr>
          </a:p>
          <a:p>
            <a:pPr marL="685800" lvl="1"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Jaldi"/>
                <a:ea typeface="Arial"/>
              </a:rPr>
              <a:t>Zweite Ebene</a:t>
            </a:r>
            <a:endParaRPr lang="de-DE" sz="2400" b="0" u="none" strike="noStrike">
              <a:solidFill>
                <a:schemeClr val="dk1"/>
              </a:solidFill>
              <a:effectLst/>
              <a:uFillTx/>
              <a:latin typeface="Jaldi"/>
            </a:endParaRPr>
          </a:p>
          <a:p>
            <a:pPr marL="1143000" lvl="2"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Jaldi"/>
                <a:ea typeface="Arial"/>
              </a:rPr>
              <a:t>Dritte Ebene</a:t>
            </a:r>
            <a:endParaRPr lang="de-DE" sz="2000" b="0" u="none" strike="noStrike">
              <a:solidFill>
                <a:schemeClr val="dk1"/>
              </a:solidFill>
              <a:effectLst/>
              <a:uFillTx/>
              <a:latin typeface="Jaldi"/>
            </a:endParaRPr>
          </a:p>
          <a:p>
            <a:pPr marL="1600200" lvl="3"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Vierte Ebene</a:t>
            </a:r>
            <a:endParaRPr lang="de-DE" sz="1800" b="0" u="none" strike="noStrike">
              <a:solidFill>
                <a:schemeClr val="dk1"/>
              </a:solidFill>
              <a:effectLst/>
              <a:uFillTx/>
              <a:latin typeface="Jaldi"/>
            </a:endParaRPr>
          </a:p>
          <a:p>
            <a:pPr marL="2057400" lvl="4"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Jaldi"/>
                <a:ea typeface="Arial"/>
              </a:rPr>
              <a:t>Fünfte Ebene</a:t>
            </a:r>
            <a:endParaRPr lang="de-DE" sz="1800" b="0" u="none" strike="noStrike">
              <a:solidFill>
                <a:schemeClr val="dk1"/>
              </a:solidFill>
              <a:effectLst/>
              <a:uFillTx/>
              <a:latin typeface="Jaldi"/>
            </a:endParaRPr>
          </a:p>
        </p:txBody>
      </p:sp>
      <p:sp>
        <p:nvSpPr>
          <p:cNvPr id="102" name="PlaceHolder 4"/>
          <p:cNvSpPr>
            <a:spLocks noGrp="1"/>
          </p:cNvSpPr>
          <p:nvPr>
            <p:ph type="dt" idx="46"/>
          </p:nvPr>
        </p:nvSpPr>
        <p:spPr>
          <a:xfrm>
            <a:off x="838080" y="6356520"/>
            <a:ext cx="2737440" cy="35928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Jaldi"/>
                <a:ea typeface="Arial"/>
              </a:rPr>
              <a:t> </a:t>
            </a:r>
            <a:endParaRPr lang="nl-NL" sz="1200" b="0" u="none" strike="noStrike">
              <a:solidFill>
                <a:srgbClr val="000000"/>
              </a:solidFill>
              <a:effectLst/>
              <a:uFillTx/>
              <a:latin typeface="Calibri"/>
            </a:endParaRPr>
          </a:p>
        </p:txBody>
      </p:sp>
      <p:sp>
        <p:nvSpPr>
          <p:cNvPr id="103" name="PlaceHolder 5"/>
          <p:cNvSpPr>
            <a:spLocks noGrp="1"/>
          </p:cNvSpPr>
          <p:nvPr>
            <p:ph type="ftr" idx="47"/>
          </p:nvPr>
        </p:nvSpPr>
        <p:spPr>
          <a:xfrm>
            <a:off x="4038480" y="6356520"/>
            <a:ext cx="4109040" cy="3592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Calibri"/>
              </a:defRPr>
            </a:lvl1pPr>
          </a:lstStyle>
          <a:p>
            <a:pPr indent="0" algn="ctr">
              <a:lnSpc>
                <a:spcPct val="100000"/>
              </a:lnSpc>
              <a:buNone/>
              <a:tabLst>
                <a:tab pos="0" algn="l"/>
              </a:tabLst>
            </a:pPr>
            <a:r>
              <a:rPr lang="nl-NL" sz="1400" b="0" u="none" strike="noStrike">
                <a:solidFill>
                  <a:srgbClr val="000000"/>
                </a:solidFill>
                <a:effectLst/>
                <a:uFillTx/>
                <a:latin typeface="Calibri"/>
              </a:rPr>
              <a:t> </a:t>
            </a:r>
          </a:p>
        </p:txBody>
      </p:sp>
      <p:sp>
        <p:nvSpPr>
          <p:cNvPr id="104" name="PlaceHolder 6"/>
          <p:cNvSpPr>
            <a:spLocks noGrp="1"/>
          </p:cNvSpPr>
          <p:nvPr>
            <p:ph type="sldNum" idx="48"/>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algn="r" defTabSz="914400">
              <a:lnSpc>
                <a:spcPct val="100000"/>
              </a:lnSpc>
              <a:buNone/>
              <a:tabLst>
                <a:tab pos="0" algn="l"/>
              </a:tabLst>
            </a:pPr>
            <a:fld id="{C93D2362-6FA2-487F-8BFD-2D7733DF5EFF}" type="slidenum">
              <a:rPr lang="de-DE" sz="1200" b="0" u="none" strike="noStrike">
                <a:solidFill>
                  <a:schemeClr val="dk1">
                    <a:tint val="75000"/>
                  </a:schemeClr>
                </a:solidFill>
                <a:effectLst/>
                <a:uFillTx/>
                <a:latin typeface="Jaldi"/>
                <a:ea typeface="Arial"/>
              </a:rPr>
              <a:t>‹Nr.›</a:t>
            </a:fld>
            <a:endParaRPr lang="nl-NL" sz="1200" b="0" u="none" strike="noStrike">
              <a:solidFill>
                <a:srgbClr val="000000"/>
              </a:solidFill>
              <a:effectLst/>
              <a:uFillTx/>
              <a:latin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Vergleich">
    <p:bg>
      <p:bgPr>
        <a:solidFill>
          <a:srgbClr val="FFFFFF"/>
        </a:solidFill>
        <a:effectLst/>
      </p:bgPr>
    </p:bg>
    <p:spTree>
      <p:nvGrpSpPr>
        <p:cNvPr id="1" name=""/>
        <p:cNvGrpSpPr/>
        <p:nvPr/>
      </p:nvGrpSpPr>
      <p:grpSpPr>
        <a:xfrm>
          <a:off x="0" y="0"/>
          <a:ext cx="0" cy="0"/>
          <a:chOff x="0" y="0"/>
          <a:chExt cx="0" cy="0"/>
        </a:xfrm>
      </p:grpSpPr>
      <p:sp>
        <p:nvSpPr>
          <p:cNvPr id="105" name="PlaceHolder 1"/>
          <p:cNvSpPr>
            <a:spLocks noGrp="1"/>
          </p:cNvSpPr>
          <p:nvPr>
            <p:ph type="title"/>
          </p:nvPr>
        </p:nvSpPr>
        <p:spPr>
          <a:xfrm>
            <a:off x="839880" y="365040"/>
            <a:ext cx="10509840" cy="1319760"/>
          </a:xfrm>
          <a:prstGeom prst="rect">
            <a:avLst/>
          </a:prstGeom>
          <a:noFill/>
          <a:ln w="0">
            <a:noFill/>
          </a:ln>
        </p:spPr>
        <p:txBody>
          <a:bodyPr lIns="91440" tIns="45720" rIns="91440" bIns="45720" anchor="ctr">
            <a:noAutofit/>
          </a:bodyPr>
          <a:lstStyle>
            <a:lvl1pPr indent="0" defTabSz="914400">
              <a:lnSpc>
                <a:spcPct val="90000"/>
              </a:lnSpc>
              <a:buNone/>
              <a:tabLst>
                <a:tab pos="0" algn="l"/>
              </a:tabLst>
              <a:defRPr lang="de-DE" sz="4400" b="0" u="none" strike="noStrike">
                <a:solidFill>
                  <a:schemeClr val="dk1"/>
                </a:solidFill>
                <a:effectLst/>
                <a:uFillTx/>
                <a:latin typeface="Jaldi"/>
                <a:ea typeface="Arial"/>
              </a:defRPr>
            </a:lvl1pPr>
          </a:lstStyle>
          <a:p>
            <a:pPr indent="0" defTabSz="914400">
              <a:lnSpc>
                <a:spcPct val="90000"/>
              </a:lnSpc>
              <a:buNone/>
              <a:tabLst>
                <a:tab pos="0" algn="l"/>
              </a:tabLst>
            </a:pPr>
            <a:r>
              <a:rPr lang="de-DE" sz="4400" b="0" u="none" strike="noStrike">
                <a:solidFill>
                  <a:schemeClr val="dk1"/>
                </a:solidFill>
                <a:effectLst/>
                <a:uFillTx/>
                <a:latin typeface="Jaldi"/>
                <a:ea typeface="Arial"/>
              </a:rPr>
              <a:t>Mastertitelformat bearbeiten</a:t>
            </a:r>
            <a:endParaRPr lang="de-DE" sz="4400" b="0" u="none" strike="noStrike">
              <a:solidFill>
                <a:schemeClr val="dk1"/>
              </a:solidFill>
              <a:effectLst/>
              <a:uFillTx/>
              <a:latin typeface="Jaldi"/>
            </a:endParaRPr>
          </a:p>
        </p:txBody>
      </p:sp>
      <p:sp>
        <p:nvSpPr>
          <p:cNvPr id="106" name="PlaceHolder 2"/>
          <p:cNvSpPr>
            <a:spLocks noGrp="1"/>
          </p:cNvSpPr>
          <p:nvPr>
            <p:ph type="body"/>
          </p:nvPr>
        </p:nvSpPr>
        <p:spPr>
          <a:xfrm>
            <a:off x="839880" y="1681200"/>
            <a:ext cx="5151960" cy="818280"/>
          </a:xfrm>
          <a:prstGeom prst="rect">
            <a:avLst/>
          </a:prstGeom>
          <a:noFill/>
          <a:ln w="0">
            <a:noFill/>
          </a:ln>
        </p:spPr>
        <p:txBody>
          <a:bodyPr lIns="91440" tIns="45720" rIns="91440" bIns="45720" anchor="b">
            <a:noAutofit/>
          </a:bodyPr>
          <a:lstStyle>
            <a:lvl1pPr indent="0" defTabSz="914400">
              <a:lnSpc>
                <a:spcPct val="90000"/>
              </a:lnSpc>
              <a:spcBef>
                <a:spcPts val="1001"/>
              </a:spcBef>
              <a:buNone/>
              <a:tabLst>
                <a:tab pos="0" algn="l"/>
              </a:tabLst>
              <a:defRPr lang="de-DE" sz="2400" b="1" u="none" strike="noStrike">
                <a:solidFill>
                  <a:schemeClr val="dk1"/>
                </a:solidFill>
                <a:effectLst/>
                <a:uFillTx/>
                <a:latin typeface="Jaldi"/>
                <a:ea typeface="Arial"/>
              </a:defRPr>
            </a:lvl1pPr>
          </a:lstStyle>
          <a:p>
            <a:pPr indent="0" defTabSz="914400">
              <a:lnSpc>
                <a:spcPct val="90000"/>
              </a:lnSpc>
              <a:spcBef>
                <a:spcPts val="1001"/>
              </a:spcBef>
              <a:buNone/>
              <a:tabLst>
                <a:tab pos="0" algn="l"/>
              </a:tabLst>
            </a:pPr>
            <a:r>
              <a:rPr lang="de-DE" sz="2400" b="1" u="none" strike="noStrike">
                <a:solidFill>
                  <a:schemeClr val="dk1"/>
                </a:solidFill>
                <a:effectLst/>
                <a:uFillTx/>
                <a:latin typeface="Jaldi"/>
                <a:ea typeface="Arial"/>
              </a:rPr>
              <a:t>Mastertextformat bearbeiten</a:t>
            </a:r>
            <a:endParaRPr lang="de-DE" sz="2400" b="0" u="none" strike="noStrike">
              <a:solidFill>
                <a:schemeClr val="dk1"/>
              </a:solidFill>
              <a:effectLst/>
              <a:uFillTx/>
              <a:latin typeface="Jaldi"/>
            </a:endParaRPr>
          </a:p>
        </p:txBody>
      </p:sp>
      <p:sp>
        <p:nvSpPr>
          <p:cNvPr id="107" name="PlaceHolder 3"/>
          <p:cNvSpPr>
            <a:spLocks noGrp="1"/>
          </p:cNvSpPr>
          <p:nvPr>
            <p:ph type="body"/>
          </p:nvPr>
        </p:nvSpPr>
        <p:spPr>
          <a:xfrm>
            <a:off x="839880" y="2505240"/>
            <a:ext cx="5151960" cy="3678840"/>
          </a:xfrm>
          <a:prstGeom prst="rect">
            <a:avLst/>
          </a:prstGeom>
          <a:noFill/>
          <a:ln w="0">
            <a:noFill/>
          </a:ln>
        </p:spPr>
        <p:txBody>
          <a:bodyPr lIns="91440" tIns="45720" rIns="91440" bIns="45720" anchor="t">
            <a:noAutofit/>
          </a:bodyPr>
          <a:lstStyle>
            <a:lvl1pPr marL="228600" indent="-228600" defTabSz="914400">
              <a:lnSpc>
                <a:spcPct val="90000"/>
              </a:lnSpc>
              <a:spcBef>
                <a:spcPts val="1001"/>
              </a:spcBef>
              <a:buClr>
                <a:srgbClr val="000000"/>
              </a:buClr>
              <a:buFont typeface="Arial"/>
              <a:buChar char="•"/>
              <a:tabLst>
                <a:tab pos="0" algn="l"/>
              </a:tabLst>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tabLst>
                <a:tab pos="0" algn="l"/>
              </a:tabLst>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tabLst>
                <a:tab pos="0" algn="l"/>
              </a:tabLst>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tabLst>
                <a:tab pos="0" algn="l"/>
              </a:tabLst>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tabLst>
                <a:tab pos="0" algn="l"/>
              </a:tabLst>
              <a:defRPr lang="de-DE" sz="1800" b="0" u="none" strike="noStrike">
                <a:solidFill>
                  <a:schemeClr val="dk1"/>
                </a:solidFill>
                <a:effectLst/>
                <a:uFillTx/>
                <a:latin typeface="Jaldi"/>
                <a:ea typeface="Arial"/>
              </a:defRPr>
            </a:lvl5pPr>
          </a:lstStyle>
          <a:p>
            <a:pPr marL="228600" indent="-228600" defTabSz="914400">
              <a:lnSpc>
                <a:spcPct val="90000"/>
              </a:lnSpc>
              <a:spcBef>
                <a:spcPts val="1001"/>
              </a:spcBef>
              <a:buClr>
                <a:srgbClr val="000000"/>
              </a:buClr>
              <a:buFont typeface="Arial"/>
              <a:buChar char="•"/>
              <a:tabLst>
                <a:tab pos="0" algn="l"/>
              </a:tabLst>
            </a:pPr>
            <a:r>
              <a:rPr lang="de-DE" sz="2800" b="0" u="none" strike="noStrike">
                <a:solidFill>
                  <a:schemeClr val="dk1"/>
                </a:solidFill>
                <a:effectLst/>
                <a:uFillTx/>
                <a:latin typeface="Jaldi"/>
                <a:ea typeface="Arial"/>
              </a:rPr>
              <a:t>Mastertextformat bearbeiten</a:t>
            </a:r>
            <a:endParaRPr lang="de-DE" sz="2800" b="0" u="none" strike="noStrike">
              <a:solidFill>
                <a:schemeClr val="dk1"/>
              </a:solidFill>
              <a:effectLst/>
              <a:uFillTx/>
              <a:latin typeface="Jaldi"/>
            </a:endParaRPr>
          </a:p>
          <a:p>
            <a:pPr marL="685800" lvl="1" indent="-228600" defTabSz="914400">
              <a:lnSpc>
                <a:spcPct val="90000"/>
              </a:lnSpc>
              <a:spcBef>
                <a:spcPts val="499"/>
              </a:spcBef>
              <a:buClr>
                <a:srgbClr val="000000"/>
              </a:buClr>
              <a:buFont typeface="Arial"/>
              <a:buChar char="•"/>
              <a:tabLst>
                <a:tab pos="0" algn="l"/>
              </a:tabLst>
            </a:pPr>
            <a:r>
              <a:rPr lang="de-DE" sz="2400" b="0" u="none" strike="noStrike">
                <a:solidFill>
                  <a:schemeClr val="dk1"/>
                </a:solidFill>
                <a:effectLst/>
                <a:uFillTx/>
                <a:latin typeface="Jaldi"/>
                <a:ea typeface="Arial"/>
              </a:rPr>
              <a:t>Zweite Ebene</a:t>
            </a:r>
            <a:endParaRPr lang="de-DE" sz="2400" b="0" u="none" strike="noStrike">
              <a:solidFill>
                <a:schemeClr val="dk1"/>
              </a:solidFill>
              <a:effectLst/>
              <a:uFillTx/>
              <a:latin typeface="Jaldi"/>
            </a:endParaRPr>
          </a:p>
          <a:p>
            <a:pPr marL="1143000" lvl="2" indent="-228600" defTabSz="914400">
              <a:lnSpc>
                <a:spcPct val="90000"/>
              </a:lnSpc>
              <a:spcBef>
                <a:spcPts val="499"/>
              </a:spcBef>
              <a:buClr>
                <a:srgbClr val="000000"/>
              </a:buClr>
              <a:buFont typeface="Arial"/>
              <a:buChar char="•"/>
              <a:tabLst>
                <a:tab pos="0" algn="l"/>
              </a:tabLst>
            </a:pPr>
            <a:r>
              <a:rPr lang="de-DE" sz="2000" b="0" u="none" strike="noStrike">
                <a:solidFill>
                  <a:schemeClr val="dk1"/>
                </a:solidFill>
                <a:effectLst/>
                <a:uFillTx/>
                <a:latin typeface="Jaldi"/>
                <a:ea typeface="Arial"/>
              </a:rPr>
              <a:t>Dritte Ebene</a:t>
            </a:r>
            <a:endParaRPr lang="de-DE" sz="2000" b="0" u="none" strike="noStrike">
              <a:solidFill>
                <a:schemeClr val="dk1"/>
              </a:solidFill>
              <a:effectLst/>
              <a:uFillTx/>
              <a:latin typeface="Jaldi"/>
            </a:endParaRPr>
          </a:p>
          <a:p>
            <a:pPr marL="1600200" lvl="3" indent="-228600" defTabSz="914400">
              <a:lnSpc>
                <a:spcPct val="90000"/>
              </a:lnSpc>
              <a:spcBef>
                <a:spcPts val="499"/>
              </a:spcBef>
              <a:buClr>
                <a:srgbClr val="000000"/>
              </a:buClr>
              <a:buFont typeface="Arial"/>
              <a:buChar char="•"/>
              <a:tabLst>
                <a:tab pos="0" algn="l"/>
              </a:tabLst>
            </a:pPr>
            <a:r>
              <a:rPr lang="de-DE" sz="1800" b="0" u="none" strike="noStrike">
                <a:solidFill>
                  <a:schemeClr val="dk1"/>
                </a:solidFill>
                <a:effectLst/>
                <a:uFillTx/>
                <a:latin typeface="Jaldi"/>
                <a:ea typeface="Arial"/>
              </a:rPr>
              <a:t>Vierte Ebene</a:t>
            </a:r>
            <a:endParaRPr lang="de-DE" sz="1800" b="0" u="none" strike="noStrike">
              <a:solidFill>
                <a:schemeClr val="dk1"/>
              </a:solidFill>
              <a:effectLst/>
              <a:uFillTx/>
              <a:latin typeface="Jaldi"/>
            </a:endParaRPr>
          </a:p>
          <a:p>
            <a:pPr marL="2057400" lvl="4" indent="-228600" defTabSz="914400">
              <a:lnSpc>
                <a:spcPct val="90000"/>
              </a:lnSpc>
              <a:spcBef>
                <a:spcPts val="499"/>
              </a:spcBef>
              <a:buClr>
                <a:srgbClr val="000000"/>
              </a:buClr>
              <a:buFont typeface="Arial"/>
              <a:buChar char="•"/>
              <a:tabLst>
                <a:tab pos="0" algn="l"/>
              </a:tabLst>
            </a:pPr>
            <a:r>
              <a:rPr lang="de-DE" sz="1800" b="0" u="none" strike="noStrike">
                <a:solidFill>
                  <a:schemeClr val="dk1"/>
                </a:solidFill>
                <a:effectLst/>
                <a:uFillTx/>
                <a:latin typeface="Jaldi"/>
                <a:ea typeface="Arial"/>
              </a:rPr>
              <a:t>Fünfte Ebene</a:t>
            </a:r>
            <a:endParaRPr lang="de-DE" sz="1800" b="0" u="none" strike="noStrike">
              <a:solidFill>
                <a:schemeClr val="dk1"/>
              </a:solidFill>
              <a:effectLst/>
              <a:uFillTx/>
              <a:latin typeface="Jaldi"/>
            </a:endParaRPr>
          </a:p>
        </p:txBody>
      </p:sp>
      <p:sp>
        <p:nvSpPr>
          <p:cNvPr id="108" name="PlaceHolder 4"/>
          <p:cNvSpPr>
            <a:spLocks noGrp="1"/>
          </p:cNvSpPr>
          <p:nvPr>
            <p:ph type="body"/>
          </p:nvPr>
        </p:nvSpPr>
        <p:spPr>
          <a:xfrm>
            <a:off x="6172200" y="1681200"/>
            <a:ext cx="5177520" cy="818280"/>
          </a:xfrm>
          <a:prstGeom prst="rect">
            <a:avLst/>
          </a:prstGeom>
          <a:noFill/>
          <a:ln w="0">
            <a:noFill/>
          </a:ln>
        </p:spPr>
        <p:txBody>
          <a:bodyPr lIns="91440" tIns="45720" rIns="91440" bIns="45720" anchor="b">
            <a:noAutofit/>
          </a:bodyPr>
          <a:lstStyle>
            <a:lvl1pPr indent="0" defTabSz="914400">
              <a:lnSpc>
                <a:spcPct val="90000"/>
              </a:lnSpc>
              <a:spcBef>
                <a:spcPts val="1001"/>
              </a:spcBef>
              <a:buNone/>
              <a:tabLst>
                <a:tab pos="0" algn="l"/>
              </a:tabLst>
              <a:defRPr lang="de-DE" sz="2400" b="1" u="none" strike="noStrike">
                <a:solidFill>
                  <a:schemeClr val="dk1"/>
                </a:solidFill>
                <a:effectLst/>
                <a:uFillTx/>
                <a:latin typeface="Jaldi"/>
                <a:ea typeface="Arial"/>
              </a:defRPr>
            </a:lvl1pPr>
          </a:lstStyle>
          <a:p>
            <a:pPr indent="0" defTabSz="914400">
              <a:lnSpc>
                <a:spcPct val="90000"/>
              </a:lnSpc>
              <a:spcBef>
                <a:spcPts val="1001"/>
              </a:spcBef>
              <a:buNone/>
              <a:tabLst>
                <a:tab pos="0" algn="l"/>
              </a:tabLst>
            </a:pPr>
            <a:r>
              <a:rPr lang="de-DE" sz="2400" b="1" u="none" strike="noStrike">
                <a:solidFill>
                  <a:schemeClr val="dk1"/>
                </a:solidFill>
                <a:effectLst/>
                <a:uFillTx/>
                <a:latin typeface="Jaldi"/>
                <a:ea typeface="Arial"/>
              </a:rPr>
              <a:t>Mastertextformat bearbeiten</a:t>
            </a:r>
            <a:endParaRPr lang="de-DE" sz="2400" b="0" u="none" strike="noStrike">
              <a:solidFill>
                <a:schemeClr val="dk1"/>
              </a:solidFill>
              <a:effectLst/>
              <a:uFillTx/>
              <a:latin typeface="Jaldi"/>
            </a:endParaRPr>
          </a:p>
        </p:txBody>
      </p:sp>
      <p:sp>
        <p:nvSpPr>
          <p:cNvPr id="109" name="PlaceHolder 5"/>
          <p:cNvSpPr>
            <a:spLocks noGrp="1"/>
          </p:cNvSpPr>
          <p:nvPr>
            <p:ph type="body"/>
          </p:nvPr>
        </p:nvSpPr>
        <p:spPr>
          <a:xfrm>
            <a:off x="6172200" y="2505240"/>
            <a:ext cx="5177520" cy="3678840"/>
          </a:xfrm>
          <a:prstGeom prst="rect">
            <a:avLst/>
          </a:prstGeom>
          <a:noFill/>
          <a:ln w="0">
            <a:noFill/>
          </a:ln>
        </p:spPr>
        <p:txBody>
          <a:bodyPr lIns="91440" tIns="45720" rIns="91440" bIns="45720" anchor="t">
            <a:noAutofit/>
          </a:bodyPr>
          <a:lstStyle>
            <a:lvl1pPr marL="228600" indent="-228600" defTabSz="914400">
              <a:lnSpc>
                <a:spcPct val="90000"/>
              </a:lnSpc>
              <a:spcBef>
                <a:spcPts val="1001"/>
              </a:spcBef>
              <a:buClr>
                <a:srgbClr val="000000"/>
              </a:buClr>
              <a:buFont typeface="Arial"/>
              <a:buChar char="•"/>
              <a:tabLst>
                <a:tab pos="0" algn="l"/>
              </a:tabLst>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tabLst>
                <a:tab pos="0" algn="l"/>
              </a:tabLst>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tabLst>
                <a:tab pos="0" algn="l"/>
              </a:tabLst>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tabLst>
                <a:tab pos="0" algn="l"/>
              </a:tabLst>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tabLst>
                <a:tab pos="0" algn="l"/>
              </a:tabLst>
              <a:defRPr lang="de-DE" sz="1800" b="0" u="none" strike="noStrike">
                <a:solidFill>
                  <a:schemeClr val="dk1"/>
                </a:solidFill>
                <a:effectLst/>
                <a:uFillTx/>
                <a:latin typeface="Jaldi"/>
                <a:ea typeface="Arial"/>
              </a:defRPr>
            </a:lvl5pPr>
          </a:lstStyle>
          <a:p>
            <a:pPr marL="228600" indent="-228600" defTabSz="914400">
              <a:lnSpc>
                <a:spcPct val="90000"/>
              </a:lnSpc>
              <a:spcBef>
                <a:spcPts val="1001"/>
              </a:spcBef>
              <a:buClr>
                <a:srgbClr val="000000"/>
              </a:buClr>
              <a:buFont typeface="Arial"/>
              <a:buChar char="•"/>
              <a:tabLst>
                <a:tab pos="0" algn="l"/>
              </a:tabLst>
            </a:pPr>
            <a:r>
              <a:rPr lang="de-DE" sz="2800" b="0" u="none" strike="noStrike">
                <a:solidFill>
                  <a:schemeClr val="dk1"/>
                </a:solidFill>
                <a:effectLst/>
                <a:uFillTx/>
                <a:latin typeface="Jaldi"/>
                <a:ea typeface="Arial"/>
              </a:rPr>
              <a:t>Mastertextformat bearbeiten</a:t>
            </a:r>
            <a:endParaRPr lang="de-DE" sz="2800" b="0" u="none" strike="noStrike">
              <a:solidFill>
                <a:schemeClr val="dk1"/>
              </a:solidFill>
              <a:effectLst/>
              <a:uFillTx/>
              <a:latin typeface="Jaldi"/>
            </a:endParaRPr>
          </a:p>
          <a:p>
            <a:pPr marL="685800" lvl="1" indent="-228600" defTabSz="914400">
              <a:lnSpc>
                <a:spcPct val="90000"/>
              </a:lnSpc>
              <a:spcBef>
                <a:spcPts val="499"/>
              </a:spcBef>
              <a:buClr>
                <a:srgbClr val="000000"/>
              </a:buClr>
              <a:buFont typeface="Arial"/>
              <a:buChar char="•"/>
              <a:tabLst>
                <a:tab pos="0" algn="l"/>
              </a:tabLst>
            </a:pPr>
            <a:r>
              <a:rPr lang="de-DE" sz="2400" b="0" u="none" strike="noStrike">
                <a:solidFill>
                  <a:schemeClr val="dk1"/>
                </a:solidFill>
                <a:effectLst/>
                <a:uFillTx/>
                <a:latin typeface="Jaldi"/>
                <a:ea typeface="Arial"/>
              </a:rPr>
              <a:t>Zweite Ebene</a:t>
            </a:r>
            <a:endParaRPr lang="de-DE" sz="2400" b="0" u="none" strike="noStrike">
              <a:solidFill>
                <a:schemeClr val="dk1"/>
              </a:solidFill>
              <a:effectLst/>
              <a:uFillTx/>
              <a:latin typeface="Jaldi"/>
            </a:endParaRPr>
          </a:p>
          <a:p>
            <a:pPr marL="1143000" lvl="2" indent="-228600" defTabSz="914400">
              <a:lnSpc>
                <a:spcPct val="90000"/>
              </a:lnSpc>
              <a:spcBef>
                <a:spcPts val="499"/>
              </a:spcBef>
              <a:buClr>
                <a:srgbClr val="000000"/>
              </a:buClr>
              <a:buFont typeface="Arial"/>
              <a:buChar char="•"/>
              <a:tabLst>
                <a:tab pos="0" algn="l"/>
              </a:tabLst>
            </a:pPr>
            <a:r>
              <a:rPr lang="de-DE" sz="2000" b="0" u="none" strike="noStrike">
                <a:solidFill>
                  <a:schemeClr val="dk1"/>
                </a:solidFill>
                <a:effectLst/>
                <a:uFillTx/>
                <a:latin typeface="Jaldi"/>
                <a:ea typeface="Arial"/>
              </a:rPr>
              <a:t>Dritte Ebene</a:t>
            </a:r>
            <a:endParaRPr lang="de-DE" sz="2000" b="0" u="none" strike="noStrike">
              <a:solidFill>
                <a:schemeClr val="dk1"/>
              </a:solidFill>
              <a:effectLst/>
              <a:uFillTx/>
              <a:latin typeface="Jaldi"/>
            </a:endParaRPr>
          </a:p>
          <a:p>
            <a:pPr marL="1600200" lvl="3" indent="-228600" defTabSz="914400">
              <a:lnSpc>
                <a:spcPct val="90000"/>
              </a:lnSpc>
              <a:spcBef>
                <a:spcPts val="499"/>
              </a:spcBef>
              <a:buClr>
                <a:srgbClr val="000000"/>
              </a:buClr>
              <a:buFont typeface="Arial"/>
              <a:buChar char="•"/>
              <a:tabLst>
                <a:tab pos="0" algn="l"/>
              </a:tabLst>
            </a:pPr>
            <a:r>
              <a:rPr lang="de-DE" sz="1800" b="0" u="none" strike="noStrike">
                <a:solidFill>
                  <a:schemeClr val="dk1"/>
                </a:solidFill>
                <a:effectLst/>
                <a:uFillTx/>
                <a:latin typeface="Jaldi"/>
                <a:ea typeface="Arial"/>
              </a:rPr>
              <a:t>Vierte Ebene</a:t>
            </a:r>
            <a:endParaRPr lang="de-DE" sz="1800" b="0" u="none" strike="noStrike">
              <a:solidFill>
                <a:schemeClr val="dk1"/>
              </a:solidFill>
              <a:effectLst/>
              <a:uFillTx/>
              <a:latin typeface="Jaldi"/>
            </a:endParaRPr>
          </a:p>
          <a:p>
            <a:pPr marL="2057400" lvl="4" indent="-228600" defTabSz="914400">
              <a:lnSpc>
                <a:spcPct val="90000"/>
              </a:lnSpc>
              <a:spcBef>
                <a:spcPts val="499"/>
              </a:spcBef>
              <a:buClr>
                <a:srgbClr val="000000"/>
              </a:buClr>
              <a:buFont typeface="Arial"/>
              <a:buChar char="•"/>
              <a:tabLst>
                <a:tab pos="0" algn="l"/>
              </a:tabLst>
            </a:pPr>
            <a:r>
              <a:rPr lang="de-DE" sz="1800" b="0" u="none" strike="noStrike">
                <a:solidFill>
                  <a:schemeClr val="dk1"/>
                </a:solidFill>
                <a:effectLst/>
                <a:uFillTx/>
                <a:latin typeface="Jaldi"/>
                <a:ea typeface="Arial"/>
              </a:rPr>
              <a:t>Fünfte Ebene</a:t>
            </a:r>
            <a:endParaRPr lang="de-DE" sz="1800" b="0" u="none" strike="noStrike">
              <a:solidFill>
                <a:schemeClr val="dk1"/>
              </a:solidFill>
              <a:effectLst/>
              <a:uFillTx/>
              <a:latin typeface="Jaldi"/>
            </a:endParaRPr>
          </a:p>
        </p:txBody>
      </p:sp>
      <p:sp>
        <p:nvSpPr>
          <p:cNvPr id="110" name="PlaceHolder 6"/>
          <p:cNvSpPr>
            <a:spLocks noGrp="1"/>
          </p:cNvSpPr>
          <p:nvPr>
            <p:ph type="dt" idx="49"/>
          </p:nvPr>
        </p:nvSpPr>
        <p:spPr>
          <a:xfrm>
            <a:off x="838080" y="6356520"/>
            <a:ext cx="2737440" cy="35928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Jaldi"/>
                <a:ea typeface="Arial"/>
              </a:rPr>
              <a:t> </a:t>
            </a:r>
            <a:endParaRPr lang="nl-NL" sz="1200" b="0" u="none" strike="noStrike">
              <a:solidFill>
                <a:srgbClr val="000000"/>
              </a:solidFill>
              <a:effectLst/>
              <a:uFillTx/>
              <a:latin typeface="Calibri"/>
            </a:endParaRPr>
          </a:p>
        </p:txBody>
      </p:sp>
      <p:sp>
        <p:nvSpPr>
          <p:cNvPr id="111" name="PlaceHolder 7"/>
          <p:cNvSpPr>
            <a:spLocks noGrp="1"/>
          </p:cNvSpPr>
          <p:nvPr>
            <p:ph type="ftr" idx="50"/>
          </p:nvPr>
        </p:nvSpPr>
        <p:spPr>
          <a:xfrm>
            <a:off x="4038480" y="6356520"/>
            <a:ext cx="4109040" cy="3592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Calibri"/>
              </a:defRPr>
            </a:lvl1pPr>
          </a:lstStyle>
          <a:p>
            <a:pPr indent="0" algn="ctr">
              <a:lnSpc>
                <a:spcPct val="100000"/>
              </a:lnSpc>
              <a:buNone/>
              <a:tabLst>
                <a:tab pos="0" algn="l"/>
              </a:tabLst>
            </a:pPr>
            <a:r>
              <a:rPr lang="nl-NL" sz="1400" b="0" u="none" strike="noStrike">
                <a:solidFill>
                  <a:srgbClr val="000000"/>
                </a:solidFill>
                <a:effectLst/>
                <a:uFillTx/>
                <a:latin typeface="Calibri"/>
              </a:rPr>
              <a:t> </a:t>
            </a:r>
          </a:p>
        </p:txBody>
      </p:sp>
      <p:sp>
        <p:nvSpPr>
          <p:cNvPr id="112" name="PlaceHolder 8"/>
          <p:cNvSpPr>
            <a:spLocks noGrp="1"/>
          </p:cNvSpPr>
          <p:nvPr>
            <p:ph type="sldNum" idx="51"/>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algn="r" defTabSz="914400">
              <a:lnSpc>
                <a:spcPct val="100000"/>
              </a:lnSpc>
              <a:buNone/>
              <a:tabLst>
                <a:tab pos="0" algn="l"/>
              </a:tabLst>
            </a:pPr>
            <a:fld id="{3E4FD7D6-8BD4-491B-B2AF-44A3DC82287F}" type="slidenum">
              <a:rPr lang="de-DE" sz="1200" b="0" u="none" strike="noStrike">
                <a:solidFill>
                  <a:schemeClr val="dk1">
                    <a:tint val="75000"/>
                  </a:schemeClr>
                </a:solidFill>
                <a:effectLst/>
                <a:uFillTx/>
                <a:latin typeface="Jaldi"/>
                <a:ea typeface="Arial"/>
              </a:rPr>
              <a:t>‹Nr.›</a:t>
            </a:fld>
            <a:endParaRPr lang="nl-NL" sz="1200" b="0" u="none" strike="noStrike">
              <a:solidFill>
                <a:srgbClr val="000000"/>
              </a:solidFill>
              <a:effectLst/>
              <a:uFillTx/>
              <a:latin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ild mit Überschrift">
    <p:bg>
      <p:bgPr>
        <a:solidFill>
          <a:srgbClr val="FFFFFF"/>
        </a:solidFill>
        <a:effectLst/>
      </p:bgPr>
    </p:bg>
    <p:spTree>
      <p:nvGrpSpPr>
        <p:cNvPr id="1" name=""/>
        <p:cNvGrpSpPr/>
        <p:nvPr/>
      </p:nvGrpSpPr>
      <p:grpSpPr>
        <a:xfrm>
          <a:off x="0" y="0"/>
          <a:ext cx="0" cy="0"/>
          <a:chOff x="0" y="0"/>
          <a:chExt cx="0" cy="0"/>
        </a:xfrm>
      </p:grpSpPr>
      <p:sp>
        <p:nvSpPr>
          <p:cNvPr id="113" name="PlaceHolder 1"/>
          <p:cNvSpPr>
            <a:spLocks noGrp="1"/>
          </p:cNvSpPr>
          <p:nvPr>
            <p:ph type="title"/>
          </p:nvPr>
        </p:nvSpPr>
        <p:spPr>
          <a:xfrm>
            <a:off x="839880" y="457200"/>
            <a:ext cx="3926520" cy="1594440"/>
          </a:xfrm>
          <a:prstGeom prst="rect">
            <a:avLst/>
          </a:prstGeom>
          <a:noFill/>
          <a:ln w="0">
            <a:noFill/>
          </a:ln>
        </p:spPr>
        <p:txBody>
          <a:bodyPr lIns="91440" tIns="45720" rIns="91440" bIns="45720" anchor="b">
            <a:noAutofit/>
          </a:bodyPr>
          <a:lstStyle>
            <a:lvl1pPr indent="0" defTabSz="914400">
              <a:lnSpc>
                <a:spcPct val="90000"/>
              </a:lnSpc>
              <a:buNone/>
              <a:tabLst>
                <a:tab pos="0" algn="l"/>
              </a:tabLst>
              <a:defRPr lang="de-DE" sz="3200" b="0" u="none" strike="noStrike">
                <a:solidFill>
                  <a:schemeClr val="dk1"/>
                </a:solidFill>
                <a:effectLst/>
                <a:uFillTx/>
                <a:latin typeface="Jaldi"/>
                <a:ea typeface="Arial"/>
              </a:defRPr>
            </a:lvl1pPr>
          </a:lstStyle>
          <a:p>
            <a:pPr indent="0" defTabSz="914400">
              <a:lnSpc>
                <a:spcPct val="90000"/>
              </a:lnSpc>
              <a:buNone/>
              <a:tabLst>
                <a:tab pos="0" algn="l"/>
              </a:tabLst>
            </a:pPr>
            <a:r>
              <a:rPr lang="de-DE" sz="3200" b="0" u="none" strike="noStrike">
                <a:solidFill>
                  <a:schemeClr val="dk1"/>
                </a:solidFill>
                <a:effectLst/>
                <a:uFillTx/>
                <a:latin typeface="Jaldi"/>
                <a:ea typeface="Arial"/>
              </a:rPr>
              <a:t>Mastertitelformat bearbeiten</a:t>
            </a:r>
            <a:endParaRPr lang="de-DE" sz="3200" b="0" u="none" strike="noStrike">
              <a:solidFill>
                <a:schemeClr val="dk1"/>
              </a:solidFill>
              <a:effectLst/>
              <a:uFillTx/>
              <a:latin typeface="Jaldi"/>
            </a:endParaRPr>
          </a:p>
        </p:txBody>
      </p:sp>
      <p:sp>
        <p:nvSpPr>
          <p:cNvPr id="114" name="PlaceHolder 2"/>
          <p:cNvSpPr>
            <a:spLocks noGrp="1"/>
          </p:cNvSpPr>
          <p:nvPr>
            <p:ph type="body"/>
          </p:nvPr>
        </p:nvSpPr>
        <p:spPr>
          <a:xfrm>
            <a:off x="5183280" y="987480"/>
            <a:ext cx="6166440" cy="4867920"/>
          </a:xfrm>
          <a:prstGeom prst="rect">
            <a:avLst/>
          </a:prstGeom>
          <a:noFill/>
          <a:ln w="0">
            <a:noFill/>
          </a:ln>
        </p:spPr>
        <p:txBody>
          <a:bodyPr lIns="90000" tIns="45000" rIns="90000" bIns="45000" anchor="t">
            <a:noAutofit/>
          </a:bodyPr>
          <a:lstStyle>
            <a:lvl1pPr indent="0" defTabSz="914400">
              <a:lnSpc>
                <a:spcPct val="90000"/>
              </a:lnSpc>
              <a:spcBef>
                <a:spcPts val="1001"/>
              </a:spcBef>
              <a:buNone/>
              <a:tabLst>
                <a:tab pos="0" algn="l"/>
              </a:tabLst>
              <a:defRPr lang="de-DE" sz="3200" b="0" u="none" strike="noStrike">
                <a:solidFill>
                  <a:schemeClr val="dk1"/>
                </a:solidFill>
                <a:effectLst/>
                <a:uFillTx/>
                <a:latin typeface="Jaldi"/>
              </a:defRPr>
            </a:lvl1pPr>
            <a:lvl2pPr marL="864000" lvl="1" indent="-324000" defTabSz="914400">
              <a:lnSpc>
                <a:spcPct val="90000"/>
              </a:lnSpc>
              <a:spcBef>
                <a:spcPts val="1134"/>
              </a:spcBef>
              <a:buClr>
                <a:srgbClr val="000000"/>
              </a:buClr>
              <a:buSzPct val="75000"/>
              <a:buFont typeface="Symbol" charset="2"/>
              <a:buChar char=""/>
              <a:tabLst>
                <a:tab pos="0" algn="l"/>
              </a:tabLst>
              <a:defRPr lang="de-DE" sz="3200" b="0" u="none" strike="noStrike">
                <a:solidFill>
                  <a:schemeClr val="dk1"/>
                </a:solidFill>
                <a:effectLst/>
                <a:uFillTx/>
                <a:latin typeface="Jaldi"/>
              </a:defRPr>
            </a:lvl2pPr>
            <a:lvl3pPr marL="1296000" lvl="2" indent="-288000" defTabSz="914400">
              <a:lnSpc>
                <a:spcPct val="90000"/>
              </a:lnSpc>
              <a:spcBef>
                <a:spcPts val="850"/>
              </a:spcBef>
              <a:buClr>
                <a:srgbClr val="000000"/>
              </a:buClr>
              <a:buSzPct val="45000"/>
              <a:buFont typeface="Wingdings" charset="2"/>
              <a:buChar char=""/>
              <a:tabLst>
                <a:tab pos="0" algn="l"/>
              </a:tabLst>
              <a:defRPr lang="de-DE" sz="3200" b="0" u="none" strike="noStrike">
                <a:solidFill>
                  <a:schemeClr val="dk1"/>
                </a:solidFill>
                <a:effectLst/>
                <a:uFillTx/>
                <a:latin typeface="Jaldi"/>
              </a:defRPr>
            </a:lvl3pPr>
            <a:lvl4pPr marL="1728000" lvl="3" indent="-216000" defTabSz="914400">
              <a:lnSpc>
                <a:spcPct val="90000"/>
              </a:lnSpc>
              <a:spcBef>
                <a:spcPts val="567"/>
              </a:spcBef>
              <a:buClr>
                <a:srgbClr val="000000"/>
              </a:buClr>
              <a:buSzPct val="75000"/>
              <a:buFont typeface="Symbol" charset="2"/>
              <a:buChar char=""/>
              <a:tabLst>
                <a:tab pos="0" algn="l"/>
              </a:tabLst>
              <a:defRPr lang="de-DE" sz="3200" b="0" u="none" strike="noStrike">
                <a:solidFill>
                  <a:schemeClr val="dk1"/>
                </a:solidFill>
                <a:effectLst/>
                <a:uFillTx/>
                <a:latin typeface="Jaldi"/>
              </a:defRPr>
            </a:lvl4pPr>
            <a:lvl5pPr marL="2160000" lvl="4" indent="-216000" defTabSz="914400">
              <a:lnSpc>
                <a:spcPct val="90000"/>
              </a:lnSpc>
              <a:spcBef>
                <a:spcPts val="283"/>
              </a:spcBef>
              <a:buClr>
                <a:srgbClr val="000000"/>
              </a:buClr>
              <a:buSzPct val="45000"/>
              <a:buFont typeface="Wingdings" charset="2"/>
              <a:buChar char=""/>
              <a:tabLst>
                <a:tab pos="0" algn="l"/>
              </a:tabLst>
              <a:defRPr lang="de-DE" sz="3200" b="0" u="none" strike="noStrike">
                <a:solidFill>
                  <a:schemeClr val="dk1"/>
                </a:solidFill>
                <a:effectLst/>
                <a:uFillTx/>
                <a:latin typeface="Jaldi"/>
              </a:defRPr>
            </a:lvl5pPr>
            <a:lvl6pPr marL="2592000" lvl="5" indent="-216000" defTabSz="914400">
              <a:lnSpc>
                <a:spcPct val="90000"/>
              </a:lnSpc>
              <a:spcBef>
                <a:spcPts val="283"/>
              </a:spcBef>
              <a:buClr>
                <a:srgbClr val="000000"/>
              </a:buClr>
              <a:buSzPct val="45000"/>
              <a:buFont typeface="Wingdings" charset="2"/>
              <a:buChar char=""/>
              <a:tabLst>
                <a:tab pos="0" algn="l"/>
              </a:tabLst>
              <a:defRPr lang="de-DE" sz="3200" b="0" u="none" strike="noStrike">
                <a:solidFill>
                  <a:schemeClr val="dk1"/>
                </a:solidFill>
                <a:effectLst/>
                <a:uFillTx/>
                <a:latin typeface="Jaldi"/>
              </a:defRPr>
            </a:lvl6pPr>
            <a:lvl7pPr marL="3024000" lvl="6" indent="-216000" defTabSz="914400">
              <a:lnSpc>
                <a:spcPct val="90000"/>
              </a:lnSpc>
              <a:spcBef>
                <a:spcPts val="283"/>
              </a:spcBef>
              <a:buClr>
                <a:srgbClr val="000000"/>
              </a:buClr>
              <a:buSzPct val="45000"/>
              <a:buFont typeface="Wingdings" charset="2"/>
              <a:buChar char=""/>
              <a:tabLst>
                <a:tab pos="0" algn="l"/>
              </a:tabLst>
              <a:defRPr lang="de-DE" sz="3200" b="0" u="none" strike="noStrike">
                <a:solidFill>
                  <a:schemeClr val="dk1"/>
                </a:solidFill>
                <a:effectLst/>
                <a:uFillTx/>
                <a:latin typeface="Jaldi"/>
              </a:defRPr>
            </a:lvl7pPr>
          </a:lstStyle>
          <a:p>
            <a:pPr indent="0" defTabSz="914400">
              <a:lnSpc>
                <a:spcPct val="90000"/>
              </a:lnSpc>
              <a:spcBef>
                <a:spcPts val="1001"/>
              </a:spcBef>
              <a:buNone/>
              <a:tabLst>
                <a:tab pos="0" algn="l"/>
              </a:tabLst>
            </a:pPr>
            <a:r>
              <a:rPr lang="de-DE" sz="3200" b="0" u="none" strike="noStrike">
                <a:solidFill>
                  <a:schemeClr val="dk1"/>
                </a:solidFill>
                <a:effectLst/>
                <a:uFillTx/>
                <a:latin typeface="Jaldi"/>
              </a:rPr>
              <a:t>Klik om de opmaak van de overzichtstekst te bewerken</a:t>
            </a:r>
          </a:p>
          <a:p>
            <a:pPr marL="864000" lvl="1" indent="-324000" defTabSz="914400">
              <a:lnSpc>
                <a:spcPct val="90000"/>
              </a:lnSpc>
              <a:spcBef>
                <a:spcPts val="1134"/>
              </a:spcBef>
              <a:buClr>
                <a:srgbClr val="000000"/>
              </a:buClr>
              <a:buSzPct val="75000"/>
              <a:buFont typeface="Symbol" charset="2"/>
              <a:buChar char=""/>
              <a:tabLst>
                <a:tab pos="0" algn="l"/>
              </a:tabLst>
            </a:pPr>
            <a:r>
              <a:rPr lang="de-DE" sz="3200" b="0" u="none" strike="noStrike">
                <a:solidFill>
                  <a:schemeClr val="dk1"/>
                </a:solidFill>
                <a:effectLst/>
                <a:uFillTx/>
                <a:latin typeface="Jaldi"/>
              </a:rPr>
              <a:t>Tweede overzichtsniveau</a:t>
            </a:r>
          </a:p>
          <a:p>
            <a:pPr marL="1296000" lvl="2" indent="-288000" defTabSz="914400">
              <a:lnSpc>
                <a:spcPct val="90000"/>
              </a:lnSpc>
              <a:spcBef>
                <a:spcPts val="850"/>
              </a:spcBef>
              <a:buClr>
                <a:srgbClr val="000000"/>
              </a:buClr>
              <a:buSzPct val="45000"/>
              <a:buFont typeface="Wingdings" charset="2"/>
              <a:buChar char=""/>
              <a:tabLst>
                <a:tab pos="0" algn="l"/>
              </a:tabLst>
            </a:pPr>
            <a:r>
              <a:rPr lang="de-DE" sz="3200" b="0" u="none" strike="noStrike">
                <a:solidFill>
                  <a:schemeClr val="dk1"/>
                </a:solidFill>
                <a:effectLst/>
                <a:uFillTx/>
                <a:latin typeface="Jaldi"/>
              </a:rPr>
              <a:t>Derde overzichtsniveau</a:t>
            </a:r>
          </a:p>
          <a:p>
            <a:pPr marL="1728000" lvl="3" indent="-216000" defTabSz="914400">
              <a:lnSpc>
                <a:spcPct val="90000"/>
              </a:lnSpc>
              <a:spcBef>
                <a:spcPts val="567"/>
              </a:spcBef>
              <a:buClr>
                <a:srgbClr val="000000"/>
              </a:buClr>
              <a:buSzPct val="75000"/>
              <a:buFont typeface="Symbol" charset="2"/>
              <a:buChar char=""/>
              <a:tabLst>
                <a:tab pos="0" algn="l"/>
              </a:tabLst>
            </a:pPr>
            <a:r>
              <a:rPr lang="de-DE" sz="3200" b="0" u="none" strike="noStrike">
                <a:solidFill>
                  <a:schemeClr val="dk1"/>
                </a:solidFill>
                <a:effectLst/>
                <a:uFillTx/>
                <a:latin typeface="Jaldi"/>
              </a:rPr>
              <a:t>Vierde overzichtsniveau</a:t>
            </a:r>
          </a:p>
          <a:p>
            <a:pPr marL="2160000" lvl="4" indent="-216000" defTabSz="914400">
              <a:lnSpc>
                <a:spcPct val="90000"/>
              </a:lnSpc>
              <a:spcBef>
                <a:spcPts val="283"/>
              </a:spcBef>
              <a:buClr>
                <a:srgbClr val="000000"/>
              </a:buClr>
              <a:buSzPct val="45000"/>
              <a:buFont typeface="Wingdings" charset="2"/>
              <a:buChar char=""/>
              <a:tabLst>
                <a:tab pos="0" algn="l"/>
              </a:tabLst>
            </a:pPr>
            <a:r>
              <a:rPr lang="de-DE" sz="3200" b="0" u="none" strike="noStrike">
                <a:solidFill>
                  <a:schemeClr val="dk1"/>
                </a:solidFill>
                <a:effectLst/>
                <a:uFillTx/>
                <a:latin typeface="Jaldi"/>
              </a:rPr>
              <a:t>Vijfde overzichtsniveau</a:t>
            </a:r>
          </a:p>
          <a:p>
            <a:pPr marL="2592000" lvl="5" indent="-216000" defTabSz="914400">
              <a:lnSpc>
                <a:spcPct val="90000"/>
              </a:lnSpc>
              <a:spcBef>
                <a:spcPts val="283"/>
              </a:spcBef>
              <a:buClr>
                <a:srgbClr val="000000"/>
              </a:buClr>
              <a:buSzPct val="45000"/>
              <a:buFont typeface="Wingdings" charset="2"/>
              <a:buChar char=""/>
              <a:tabLst>
                <a:tab pos="0" algn="l"/>
              </a:tabLst>
            </a:pPr>
            <a:r>
              <a:rPr lang="de-DE" sz="3200" b="0" u="none" strike="noStrike">
                <a:solidFill>
                  <a:schemeClr val="dk1"/>
                </a:solidFill>
                <a:effectLst/>
                <a:uFillTx/>
                <a:latin typeface="Jaldi"/>
              </a:rPr>
              <a:t>Zesde overzichtsniveau</a:t>
            </a:r>
          </a:p>
          <a:p>
            <a:pPr marL="3024000" lvl="6" indent="-216000" defTabSz="914400">
              <a:lnSpc>
                <a:spcPct val="90000"/>
              </a:lnSpc>
              <a:spcBef>
                <a:spcPts val="283"/>
              </a:spcBef>
              <a:buClr>
                <a:srgbClr val="000000"/>
              </a:buClr>
              <a:buSzPct val="45000"/>
              <a:buFont typeface="Wingdings" charset="2"/>
              <a:buChar char=""/>
              <a:tabLst>
                <a:tab pos="0" algn="l"/>
              </a:tabLst>
            </a:pPr>
            <a:r>
              <a:rPr lang="de-DE" sz="3200" b="0" u="none" strike="noStrike">
                <a:solidFill>
                  <a:schemeClr val="dk1"/>
                </a:solidFill>
                <a:effectLst/>
                <a:uFillTx/>
                <a:latin typeface="Jaldi"/>
              </a:rPr>
              <a:t>Zevende overzichtsniveau</a:t>
            </a:r>
          </a:p>
        </p:txBody>
      </p:sp>
      <p:sp>
        <p:nvSpPr>
          <p:cNvPr id="115" name="PlaceHolder 3"/>
          <p:cNvSpPr>
            <a:spLocks noGrp="1"/>
          </p:cNvSpPr>
          <p:nvPr>
            <p:ph type="body"/>
          </p:nvPr>
        </p:nvSpPr>
        <p:spPr>
          <a:xfrm>
            <a:off x="839880" y="2057400"/>
            <a:ext cx="3926520" cy="3805920"/>
          </a:xfrm>
          <a:prstGeom prst="rect">
            <a:avLst/>
          </a:prstGeom>
          <a:noFill/>
          <a:ln w="0">
            <a:noFill/>
          </a:ln>
        </p:spPr>
        <p:txBody>
          <a:bodyPr lIns="91440" tIns="45720" rIns="91440" bIns="45720" anchor="t">
            <a:noAutofit/>
          </a:bodyPr>
          <a:lstStyle>
            <a:lvl1pPr indent="0" defTabSz="914400">
              <a:lnSpc>
                <a:spcPct val="90000"/>
              </a:lnSpc>
              <a:spcBef>
                <a:spcPts val="1001"/>
              </a:spcBef>
              <a:buNone/>
              <a:tabLst>
                <a:tab pos="0" algn="l"/>
              </a:tabLst>
              <a:defRPr lang="de-DE" sz="1600" b="0" u="none" strike="noStrike">
                <a:solidFill>
                  <a:schemeClr val="dk1"/>
                </a:solidFill>
                <a:effectLst/>
                <a:uFillTx/>
                <a:latin typeface="Jaldi"/>
                <a:ea typeface="Arial"/>
              </a:defRPr>
            </a:lvl1pPr>
          </a:lstStyle>
          <a:p>
            <a:pPr indent="0" defTabSz="914400">
              <a:lnSpc>
                <a:spcPct val="90000"/>
              </a:lnSpc>
              <a:spcBef>
                <a:spcPts val="1001"/>
              </a:spcBef>
              <a:buNone/>
              <a:tabLst>
                <a:tab pos="0" algn="l"/>
              </a:tabLst>
            </a:pPr>
            <a:r>
              <a:rPr lang="de-DE" sz="1600" b="0" u="none" strike="noStrike">
                <a:solidFill>
                  <a:schemeClr val="dk1"/>
                </a:solidFill>
                <a:effectLst/>
                <a:uFillTx/>
                <a:latin typeface="Jaldi"/>
                <a:ea typeface="Arial"/>
              </a:rPr>
              <a:t>Mastertextformat bearbeiten</a:t>
            </a:r>
            <a:endParaRPr lang="de-DE" sz="1600" b="0" u="none" strike="noStrike">
              <a:solidFill>
                <a:schemeClr val="dk1"/>
              </a:solidFill>
              <a:effectLst/>
              <a:uFillTx/>
              <a:latin typeface="Jaldi"/>
            </a:endParaRPr>
          </a:p>
        </p:txBody>
      </p:sp>
      <p:sp>
        <p:nvSpPr>
          <p:cNvPr id="116" name="PlaceHolder 4"/>
          <p:cNvSpPr>
            <a:spLocks noGrp="1"/>
          </p:cNvSpPr>
          <p:nvPr>
            <p:ph type="dt" idx="52"/>
          </p:nvPr>
        </p:nvSpPr>
        <p:spPr>
          <a:xfrm>
            <a:off x="838080" y="6356520"/>
            <a:ext cx="2737440" cy="35928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Jaldi"/>
                <a:ea typeface="Arial"/>
              </a:rPr>
              <a:t> </a:t>
            </a:r>
            <a:endParaRPr lang="nl-NL" sz="1200" b="0" u="none" strike="noStrike">
              <a:solidFill>
                <a:srgbClr val="000000"/>
              </a:solidFill>
              <a:effectLst/>
              <a:uFillTx/>
              <a:latin typeface="Calibri"/>
            </a:endParaRPr>
          </a:p>
        </p:txBody>
      </p:sp>
      <p:sp>
        <p:nvSpPr>
          <p:cNvPr id="117" name="PlaceHolder 5"/>
          <p:cNvSpPr>
            <a:spLocks noGrp="1"/>
          </p:cNvSpPr>
          <p:nvPr>
            <p:ph type="ftr" idx="53"/>
          </p:nvPr>
        </p:nvSpPr>
        <p:spPr>
          <a:xfrm>
            <a:off x="4038480" y="6356520"/>
            <a:ext cx="4109040" cy="3592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Calibri"/>
              </a:defRPr>
            </a:lvl1pPr>
          </a:lstStyle>
          <a:p>
            <a:pPr indent="0" algn="ctr">
              <a:lnSpc>
                <a:spcPct val="100000"/>
              </a:lnSpc>
              <a:buNone/>
              <a:tabLst>
                <a:tab pos="0" algn="l"/>
              </a:tabLst>
            </a:pPr>
            <a:r>
              <a:rPr lang="nl-NL" sz="1400" b="0" u="none" strike="noStrike">
                <a:solidFill>
                  <a:srgbClr val="000000"/>
                </a:solidFill>
                <a:effectLst/>
                <a:uFillTx/>
                <a:latin typeface="Calibri"/>
              </a:rPr>
              <a:t> </a:t>
            </a:r>
          </a:p>
        </p:txBody>
      </p:sp>
      <p:sp>
        <p:nvSpPr>
          <p:cNvPr id="118" name="PlaceHolder 6"/>
          <p:cNvSpPr>
            <a:spLocks noGrp="1"/>
          </p:cNvSpPr>
          <p:nvPr>
            <p:ph type="sldNum" idx="54"/>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algn="r" defTabSz="914400">
              <a:lnSpc>
                <a:spcPct val="100000"/>
              </a:lnSpc>
              <a:buNone/>
              <a:tabLst>
                <a:tab pos="0" algn="l"/>
              </a:tabLst>
            </a:pPr>
            <a:fld id="{858F1481-399C-461B-8756-B71973A95B27}" type="slidenum">
              <a:rPr lang="de-DE" sz="1200" b="0" u="none" strike="noStrike">
                <a:solidFill>
                  <a:schemeClr val="dk1">
                    <a:tint val="75000"/>
                  </a:schemeClr>
                </a:solidFill>
                <a:effectLst/>
                <a:uFillTx/>
                <a:latin typeface="Jaldi"/>
                <a:ea typeface="Arial"/>
              </a:rPr>
              <a:t>‹Nr.›</a:t>
            </a:fld>
            <a:endParaRPr lang="nl-NL" sz="1200" b="0" u="none" strike="noStrike">
              <a:solidFill>
                <a:srgbClr val="000000"/>
              </a:solidFill>
              <a:effectLst/>
              <a:uFillTx/>
              <a:latin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Nur Titel">
    <p:bg>
      <p:bgPr>
        <a:solidFill>
          <a:srgbClr val="FFFFFF"/>
        </a:solidFill>
        <a:effectLst/>
      </p:bgPr>
    </p:bg>
    <p:spTree>
      <p:nvGrpSpPr>
        <p:cNvPr id="1" name=""/>
        <p:cNvGrpSpPr/>
        <p:nvPr/>
      </p:nvGrpSpPr>
      <p:grpSpPr>
        <a:xfrm>
          <a:off x="0" y="0"/>
          <a:ext cx="0" cy="0"/>
          <a:chOff x="0" y="0"/>
          <a:chExt cx="0" cy="0"/>
        </a:xfrm>
      </p:grpSpPr>
      <p:sp>
        <p:nvSpPr>
          <p:cNvPr id="119" name="PlaceHolder 1"/>
          <p:cNvSpPr>
            <a:spLocks noGrp="1"/>
          </p:cNvSpPr>
          <p:nvPr>
            <p:ph type="title"/>
          </p:nvPr>
        </p:nvSpPr>
        <p:spPr>
          <a:xfrm>
            <a:off x="838080" y="365040"/>
            <a:ext cx="10509840" cy="1319760"/>
          </a:xfrm>
          <a:prstGeom prst="rect">
            <a:avLst/>
          </a:prstGeom>
          <a:noFill/>
          <a:ln w="0">
            <a:noFill/>
          </a:ln>
        </p:spPr>
        <p:txBody>
          <a:bodyPr lIns="91440" tIns="45720" rIns="91440" bIns="45720" anchor="ctr">
            <a:noAutofit/>
          </a:bodyPr>
          <a:lstStyle>
            <a:lvl1pPr indent="0" defTabSz="914400">
              <a:lnSpc>
                <a:spcPct val="90000"/>
              </a:lnSpc>
              <a:buNone/>
              <a:tabLst>
                <a:tab pos="0" algn="l"/>
              </a:tabLst>
              <a:defRPr lang="de-DE" sz="4400" b="0" u="none" strike="noStrike">
                <a:solidFill>
                  <a:schemeClr val="dk1"/>
                </a:solidFill>
                <a:effectLst/>
                <a:uFillTx/>
                <a:latin typeface="Jaldi"/>
                <a:ea typeface="Arial"/>
              </a:defRPr>
            </a:lvl1pPr>
          </a:lstStyle>
          <a:p>
            <a:pPr indent="0" defTabSz="914400">
              <a:lnSpc>
                <a:spcPct val="90000"/>
              </a:lnSpc>
              <a:buNone/>
              <a:tabLst>
                <a:tab pos="0" algn="l"/>
              </a:tabLst>
            </a:pPr>
            <a:r>
              <a:rPr lang="de-DE" sz="4400" b="0" u="none" strike="noStrike">
                <a:solidFill>
                  <a:schemeClr val="dk1"/>
                </a:solidFill>
                <a:effectLst/>
                <a:uFillTx/>
                <a:latin typeface="Jaldi"/>
                <a:ea typeface="Arial"/>
              </a:rPr>
              <a:t>Mastertitelformat bearbeiten</a:t>
            </a:r>
            <a:endParaRPr lang="de-DE" sz="4400" b="0" u="none" strike="noStrike">
              <a:solidFill>
                <a:schemeClr val="dk1"/>
              </a:solidFill>
              <a:effectLst/>
              <a:uFillTx/>
              <a:latin typeface="Jaldi"/>
            </a:endParaRPr>
          </a:p>
        </p:txBody>
      </p:sp>
      <p:sp>
        <p:nvSpPr>
          <p:cNvPr id="120" name="PlaceHolder 2"/>
          <p:cNvSpPr>
            <a:spLocks noGrp="1"/>
          </p:cNvSpPr>
          <p:nvPr>
            <p:ph type="dt" idx="55"/>
          </p:nvPr>
        </p:nvSpPr>
        <p:spPr>
          <a:xfrm>
            <a:off x="838080" y="6356520"/>
            <a:ext cx="2737440" cy="35928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Jaldi"/>
                <a:ea typeface="Arial"/>
              </a:rPr>
              <a:t> </a:t>
            </a:r>
            <a:endParaRPr lang="nl-NL" sz="1200" b="0" u="none" strike="noStrike">
              <a:solidFill>
                <a:srgbClr val="000000"/>
              </a:solidFill>
              <a:effectLst/>
              <a:uFillTx/>
              <a:latin typeface="Calibri"/>
            </a:endParaRPr>
          </a:p>
        </p:txBody>
      </p:sp>
      <p:sp>
        <p:nvSpPr>
          <p:cNvPr id="121" name="PlaceHolder 3"/>
          <p:cNvSpPr>
            <a:spLocks noGrp="1"/>
          </p:cNvSpPr>
          <p:nvPr>
            <p:ph type="ftr" idx="56"/>
          </p:nvPr>
        </p:nvSpPr>
        <p:spPr>
          <a:xfrm>
            <a:off x="4038480" y="6356520"/>
            <a:ext cx="4109040" cy="3592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Calibri"/>
              </a:defRPr>
            </a:lvl1pPr>
          </a:lstStyle>
          <a:p>
            <a:pPr indent="0" algn="ctr">
              <a:lnSpc>
                <a:spcPct val="100000"/>
              </a:lnSpc>
              <a:buNone/>
              <a:tabLst>
                <a:tab pos="0" algn="l"/>
              </a:tabLst>
            </a:pPr>
            <a:r>
              <a:rPr lang="nl-NL" sz="1400" b="0" u="none" strike="noStrike">
                <a:solidFill>
                  <a:srgbClr val="000000"/>
                </a:solidFill>
                <a:effectLst/>
                <a:uFillTx/>
                <a:latin typeface="Calibri"/>
              </a:rPr>
              <a:t> </a:t>
            </a:r>
          </a:p>
        </p:txBody>
      </p:sp>
      <p:sp>
        <p:nvSpPr>
          <p:cNvPr id="122" name="PlaceHolder 4"/>
          <p:cNvSpPr>
            <a:spLocks noGrp="1"/>
          </p:cNvSpPr>
          <p:nvPr>
            <p:ph type="sldNum" idx="57"/>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algn="r" defTabSz="914400">
              <a:lnSpc>
                <a:spcPct val="100000"/>
              </a:lnSpc>
              <a:buNone/>
              <a:tabLst>
                <a:tab pos="0" algn="l"/>
              </a:tabLst>
            </a:pPr>
            <a:fld id="{05793CED-61C8-45FD-9650-8E4D54FE6E68}" type="slidenum">
              <a:rPr lang="de-DE" sz="1200" b="0" u="none" strike="noStrike">
                <a:solidFill>
                  <a:schemeClr val="dk1">
                    <a:tint val="75000"/>
                  </a:schemeClr>
                </a:solidFill>
                <a:effectLst/>
                <a:uFillTx/>
                <a:latin typeface="Jaldi"/>
                <a:ea typeface="Arial"/>
              </a:rPr>
              <a:t>‹Nr.›</a:t>
            </a:fld>
            <a:endParaRPr lang="nl-NL" sz="1200" b="0" u="none" strike="noStrike">
              <a:solidFill>
                <a:srgbClr val="000000"/>
              </a:solidFill>
              <a:effectLst/>
              <a:uFillTx/>
              <a:latin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Leer">
    <p:bg>
      <p:bgPr>
        <a:solidFill>
          <a:srgbClr val="FFFFFF"/>
        </a:solidFill>
        <a:effectLst/>
      </p:bgPr>
    </p:bg>
    <p:spTree>
      <p:nvGrpSpPr>
        <p:cNvPr id="1" name=""/>
        <p:cNvGrpSpPr/>
        <p:nvPr/>
      </p:nvGrpSpPr>
      <p:grpSpPr>
        <a:xfrm>
          <a:off x="0" y="0"/>
          <a:ext cx="0" cy="0"/>
          <a:chOff x="0" y="0"/>
          <a:chExt cx="0" cy="0"/>
        </a:xfrm>
      </p:grpSpPr>
      <p:sp>
        <p:nvSpPr>
          <p:cNvPr id="123" name="PlaceHolder 1"/>
          <p:cNvSpPr>
            <a:spLocks noGrp="1"/>
          </p:cNvSpPr>
          <p:nvPr>
            <p:ph type="dt" idx="58"/>
          </p:nvPr>
        </p:nvSpPr>
        <p:spPr>
          <a:xfrm>
            <a:off x="838080" y="6356520"/>
            <a:ext cx="2737440" cy="35928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Jaldi"/>
                <a:ea typeface="Arial"/>
              </a:rPr>
              <a:t> </a:t>
            </a:r>
            <a:endParaRPr lang="nl-NL" sz="1200" b="0" u="none" strike="noStrike">
              <a:solidFill>
                <a:srgbClr val="000000"/>
              </a:solidFill>
              <a:effectLst/>
              <a:uFillTx/>
              <a:latin typeface="Calibri"/>
            </a:endParaRPr>
          </a:p>
        </p:txBody>
      </p:sp>
      <p:sp>
        <p:nvSpPr>
          <p:cNvPr id="124" name="PlaceHolder 2"/>
          <p:cNvSpPr>
            <a:spLocks noGrp="1"/>
          </p:cNvSpPr>
          <p:nvPr>
            <p:ph type="ftr" idx="59"/>
          </p:nvPr>
        </p:nvSpPr>
        <p:spPr>
          <a:xfrm>
            <a:off x="4038480" y="6356520"/>
            <a:ext cx="4109040" cy="3592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Calibri"/>
              </a:defRPr>
            </a:lvl1pPr>
          </a:lstStyle>
          <a:p>
            <a:pPr indent="0" algn="ctr">
              <a:lnSpc>
                <a:spcPct val="100000"/>
              </a:lnSpc>
              <a:buNone/>
              <a:tabLst>
                <a:tab pos="0" algn="l"/>
              </a:tabLst>
            </a:pPr>
            <a:r>
              <a:rPr lang="nl-NL" sz="1400" b="0" u="none" strike="noStrike">
                <a:solidFill>
                  <a:srgbClr val="000000"/>
                </a:solidFill>
                <a:effectLst/>
                <a:uFillTx/>
                <a:latin typeface="Calibri"/>
              </a:rPr>
              <a:t> </a:t>
            </a:r>
          </a:p>
        </p:txBody>
      </p:sp>
      <p:sp>
        <p:nvSpPr>
          <p:cNvPr id="125" name="PlaceHolder 3"/>
          <p:cNvSpPr>
            <a:spLocks noGrp="1"/>
          </p:cNvSpPr>
          <p:nvPr>
            <p:ph type="sldNum" idx="60"/>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algn="r" defTabSz="914400">
              <a:lnSpc>
                <a:spcPct val="100000"/>
              </a:lnSpc>
              <a:buNone/>
              <a:tabLst>
                <a:tab pos="0" algn="l"/>
              </a:tabLst>
            </a:pPr>
            <a:fld id="{551532DD-E17B-44A6-9C99-2D8353228D03}" type="slidenum">
              <a:rPr lang="de-DE" sz="1200" b="0" u="none" strike="noStrike">
                <a:solidFill>
                  <a:schemeClr val="dk1">
                    <a:tint val="75000"/>
                  </a:schemeClr>
                </a:solidFill>
                <a:effectLst/>
                <a:uFillTx/>
                <a:latin typeface="Jaldi"/>
                <a:ea typeface="Arial"/>
              </a:rPr>
              <a:t>‹Nr.›</a:t>
            </a:fld>
            <a:endParaRPr lang="nl-NL" sz="1200" b="0" u="none" strike="noStrike">
              <a:solidFill>
                <a:srgbClr val="000000"/>
              </a:solidFill>
              <a:effectLst/>
              <a:uFillTx/>
              <a:latin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Inhalt mit Überschrift">
    <p:bg>
      <p:bgPr>
        <a:solidFill>
          <a:srgbClr val="FFFFFF"/>
        </a:solidFill>
        <a:effectLst/>
      </p:bgPr>
    </p:bg>
    <p:spTree>
      <p:nvGrpSpPr>
        <p:cNvPr id="1" name=""/>
        <p:cNvGrpSpPr/>
        <p:nvPr/>
      </p:nvGrpSpPr>
      <p:grpSpPr>
        <a:xfrm>
          <a:off x="0" y="0"/>
          <a:ext cx="0" cy="0"/>
          <a:chOff x="0" y="0"/>
          <a:chExt cx="0" cy="0"/>
        </a:xfrm>
      </p:grpSpPr>
      <p:sp>
        <p:nvSpPr>
          <p:cNvPr id="126" name="PlaceHolder 1"/>
          <p:cNvSpPr>
            <a:spLocks noGrp="1"/>
          </p:cNvSpPr>
          <p:nvPr>
            <p:ph type="title"/>
          </p:nvPr>
        </p:nvSpPr>
        <p:spPr>
          <a:xfrm>
            <a:off x="839880" y="457200"/>
            <a:ext cx="3926520" cy="1594440"/>
          </a:xfrm>
          <a:prstGeom prst="rect">
            <a:avLst/>
          </a:prstGeom>
          <a:noFill/>
          <a:ln w="0">
            <a:noFill/>
          </a:ln>
        </p:spPr>
        <p:txBody>
          <a:bodyPr lIns="91440" tIns="45720" rIns="91440" bIns="45720" anchor="b">
            <a:noAutofit/>
          </a:bodyPr>
          <a:lstStyle>
            <a:lvl1pPr indent="0" defTabSz="914400">
              <a:lnSpc>
                <a:spcPct val="90000"/>
              </a:lnSpc>
              <a:buNone/>
              <a:tabLst>
                <a:tab pos="0" algn="l"/>
              </a:tabLst>
              <a:defRPr lang="de-DE" sz="3200" b="0" u="none" strike="noStrike">
                <a:solidFill>
                  <a:schemeClr val="dk1"/>
                </a:solidFill>
                <a:effectLst/>
                <a:uFillTx/>
                <a:latin typeface="Jaldi"/>
                <a:ea typeface="Arial"/>
              </a:defRPr>
            </a:lvl1pPr>
          </a:lstStyle>
          <a:p>
            <a:pPr indent="0" defTabSz="914400">
              <a:lnSpc>
                <a:spcPct val="90000"/>
              </a:lnSpc>
              <a:buNone/>
              <a:tabLst>
                <a:tab pos="0" algn="l"/>
              </a:tabLst>
            </a:pPr>
            <a:r>
              <a:rPr lang="de-DE" sz="3200" b="0" u="none" strike="noStrike">
                <a:solidFill>
                  <a:schemeClr val="dk1"/>
                </a:solidFill>
                <a:effectLst/>
                <a:uFillTx/>
                <a:latin typeface="Jaldi"/>
                <a:ea typeface="Arial"/>
              </a:rPr>
              <a:t>Mastertitelformat bearbeiten</a:t>
            </a:r>
            <a:endParaRPr lang="de-DE" sz="3200" b="0" u="none" strike="noStrike">
              <a:solidFill>
                <a:schemeClr val="dk1"/>
              </a:solidFill>
              <a:effectLst/>
              <a:uFillTx/>
              <a:latin typeface="Jaldi"/>
            </a:endParaRPr>
          </a:p>
        </p:txBody>
      </p:sp>
      <p:sp>
        <p:nvSpPr>
          <p:cNvPr id="127" name="PlaceHolder 2"/>
          <p:cNvSpPr>
            <a:spLocks noGrp="1"/>
          </p:cNvSpPr>
          <p:nvPr>
            <p:ph type="body"/>
          </p:nvPr>
        </p:nvSpPr>
        <p:spPr>
          <a:xfrm>
            <a:off x="5183280" y="987480"/>
            <a:ext cx="6166440" cy="4867920"/>
          </a:xfrm>
          <a:prstGeom prst="rect">
            <a:avLst/>
          </a:prstGeom>
          <a:noFill/>
          <a:ln w="0">
            <a:noFill/>
          </a:ln>
        </p:spPr>
        <p:txBody>
          <a:bodyPr lIns="91440" tIns="45720" rIns="91440" bIns="45720" anchor="t">
            <a:noAutofit/>
          </a:bodyPr>
          <a:lstStyle>
            <a:lvl1pPr marL="228600" indent="-228600" defTabSz="914400">
              <a:lnSpc>
                <a:spcPct val="90000"/>
              </a:lnSpc>
              <a:spcBef>
                <a:spcPts val="1001"/>
              </a:spcBef>
              <a:buClr>
                <a:srgbClr val="000000"/>
              </a:buClr>
              <a:buFont typeface="Arial"/>
              <a:buChar char="•"/>
              <a:defRPr lang="de-DE" sz="32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defRPr lang="de-DE" sz="28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defRPr lang="de-DE" sz="24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5pPr>
          </a:lstStyle>
          <a:p>
            <a:pPr marL="228600" indent="-228600" defTabSz="914400">
              <a:lnSpc>
                <a:spcPct val="90000"/>
              </a:lnSpc>
              <a:spcBef>
                <a:spcPts val="1001"/>
              </a:spcBef>
              <a:buClr>
                <a:srgbClr val="000000"/>
              </a:buClr>
              <a:buFont typeface="Arial"/>
              <a:buChar char="•"/>
            </a:pPr>
            <a:r>
              <a:rPr lang="de-DE" sz="3200" b="0" u="none" strike="noStrike">
                <a:solidFill>
                  <a:schemeClr val="dk1"/>
                </a:solidFill>
                <a:effectLst/>
                <a:uFillTx/>
                <a:latin typeface="Jaldi"/>
                <a:ea typeface="Arial"/>
              </a:rPr>
              <a:t>Mastertextformat bearbeiten</a:t>
            </a:r>
            <a:endParaRPr lang="de-DE" sz="3200" b="0" u="none" strike="noStrike">
              <a:solidFill>
                <a:schemeClr val="dk1"/>
              </a:solidFill>
              <a:effectLst/>
              <a:uFillTx/>
              <a:latin typeface="Jaldi"/>
            </a:endParaRPr>
          </a:p>
          <a:p>
            <a:pPr marL="685800" lvl="1" indent="-228600" defTabSz="914400">
              <a:lnSpc>
                <a:spcPct val="90000"/>
              </a:lnSpc>
              <a:spcBef>
                <a:spcPts val="499"/>
              </a:spcBef>
              <a:buClr>
                <a:srgbClr val="000000"/>
              </a:buClr>
              <a:buFont typeface="Arial"/>
              <a:buChar char="•"/>
            </a:pPr>
            <a:r>
              <a:rPr lang="de-DE" sz="2800" b="0" u="none" strike="noStrike">
                <a:solidFill>
                  <a:schemeClr val="dk1"/>
                </a:solidFill>
                <a:effectLst/>
                <a:uFillTx/>
                <a:latin typeface="Jaldi"/>
                <a:ea typeface="Arial"/>
              </a:rPr>
              <a:t>Zweite Ebene</a:t>
            </a:r>
            <a:endParaRPr lang="de-DE" sz="2800" b="0" u="none" strike="noStrike">
              <a:solidFill>
                <a:schemeClr val="dk1"/>
              </a:solidFill>
              <a:effectLst/>
              <a:uFillTx/>
              <a:latin typeface="Jaldi"/>
            </a:endParaRPr>
          </a:p>
          <a:p>
            <a:pPr marL="1143000" lvl="2"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Jaldi"/>
                <a:ea typeface="Arial"/>
              </a:rPr>
              <a:t>Dritte Ebene</a:t>
            </a:r>
            <a:endParaRPr lang="de-DE" sz="2400" b="0" u="none" strike="noStrike">
              <a:solidFill>
                <a:schemeClr val="dk1"/>
              </a:solidFill>
              <a:effectLst/>
              <a:uFillTx/>
              <a:latin typeface="Jaldi"/>
            </a:endParaRPr>
          </a:p>
          <a:p>
            <a:pPr marL="1600200" lvl="3"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Jaldi"/>
                <a:ea typeface="Arial"/>
              </a:rPr>
              <a:t>Vierte Ebene</a:t>
            </a:r>
            <a:endParaRPr lang="de-DE" sz="2000" b="0" u="none" strike="noStrike">
              <a:solidFill>
                <a:schemeClr val="dk1"/>
              </a:solidFill>
              <a:effectLst/>
              <a:uFillTx/>
              <a:latin typeface="Jaldi"/>
            </a:endParaRPr>
          </a:p>
          <a:p>
            <a:pPr marL="2057400" lvl="4"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Jaldi"/>
                <a:ea typeface="Arial"/>
              </a:rPr>
              <a:t>Fünfte Ebene</a:t>
            </a:r>
            <a:endParaRPr lang="de-DE" sz="2000" b="0" u="none" strike="noStrike">
              <a:solidFill>
                <a:schemeClr val="dk1"/>
              </a:solidFill>
              <a:effectLst/>
              <a:uFillTx/>
              <a:latin typeface="Jaldi"/>
            </a:endParaRPr>
          </a:p>
        </p:txBody>
      </p:sp>
      <p:sp>
        <p:nvSpPr>
          <p:cNvPr id="128" name="PlaceHolder 3"/>
          <p:cNvSpPr>
            <a:spLocks noGrp="1"/>
          </p:cNvSpPr>
          <p:nvPr>
            <p:ph type="body"/>
          </p:nvPr>
        </p:nvSpPr>
        <p:spPr>
          <a:xfrm>
            <a:off x="839880" y="2057400"/>
            <a:ext cx="3926520" cy="3805920"/>
          </a:xfrm>
          <a:prstGeom prst="rect">
            <a:avLst/>
          </a:prstGeom>
          <a:noFill/>
          <a:ln w="0">
            <a:noFill/>
          </a:ln>
        </p:spPr>
        <p:txBody>
          <a:bodyPr lIns="91440" tIns="45720" rIns="91440" bIns="45720" anchor="t">
            <a:noAutofit/>
          </a:bodyPr>
          <a:lstStyle>
            <a:lvl1pPr indent="0" defTabSz="914400">
              <a:lnSpc>
                <a:spcPct val="90000"/>
              </a:lnSpc>
              <a:spcBef>
                <a:spcPts val="1001"/>
              </a:spcBef>
              <a:buNone/>
              <a:tabLst>
                <a:tab pos="0" algn="l"/>
              </a:tabLst>
              <a:defRPr lang="de-DE" sz="1600" b="0" u="none" strike="noStrike">
                <a:solidFill>
                  <a:schemeClr val="dk1"/>
                </a:solidFill>
                <a:effectLst/>
                <a:uFillTx/>
                <a:latin typeface="Jaldi"/>
                <a:ea typeface="Arial"/>
              </a:defRPr>
            </a:lvl1pPr>
          </a:lstStyle>
          <a:p>
            <a:pPr indent="0" defTabSz="914400">
              <a:lnSpc>
                <a:spcPct val="90000"/>
              </a:lnSpc>
              <a:spcBef>
                <a:spcPts val="1001"/>
              </a:spcBef>
              <a:buNone/>
              <a:tabLst>
                <a:tab pos="0" algn="l"/>
              </a:tabLst>
            </a:pPr>
            <a:r>
              <a:rPr lang="de-DE" sz="1600" b="0" u="none" strike="noStrike">
                <a:solidFill>
                  <a:schemeClr val="dk1"/>
                </a:solidFill>
                <a:effectLst/>
                <a:uFillTx/>
                <a:latin typeface="Jaldi"/>
                <a:ea typeface="Arial"/>
              </a:rPr>
              <a:t>Mastertextformat bearbeiten</a:t>
            </a:r>
            <a:endParaRPr lang="de-DE" sz="1600" b="0" u="none" strike="noStrike">
              <a:solidFill>
                <a:schemeClr val="dk1"/>
              </a:solidFill>
              <a:effectLst/>
              <a:uFillTx/>
              <a:latin typeface="Jaldi"/>
            </a:endParaRPr>
          </a:p>
        </p:txBody>
      </p:sp>
      <p:sp>
        <p:nvSpPr>
          <p:cNvPr id="129" name="PlaceHolder 4"/>
          <p:cNvSpPr>
            <a:spLocks noGrp="1"/>
          </p:cNvSpPr>
          <p:nvPr>
            <p:ph type="dt" idx="61"/>
          </p:nvPr>
        </p:nvSpPr>
        <p:spPr>
          <a:xfrm>
            <a:off x="838080" y="6356520"/>
            <a:ext cx="2737440" cy="35928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Jaldi"/>
                <a:ea typeface="Arial"/>
              </a:rPr>
              <a:t> </a:t>
            </a:r>
            <a:endParaRPr lang="nl-NL" sz="1200" b="0" u="none" strike="noStrike">
              <a:solidFill>
                <a:srgbClr val="000000"/>
              </a:solidFill>
              <a:effectLst/>
              <a:uFillTx/>
              <a:latin typeface="Calibri"/>
            </a:endParaRPr>
          </a:p>
        </p:txBody>
      </p:sp>
      <p:sp>
        <p:nvSpPr>
          <p:cNvPr id="130" name="PlaceHolder 5"/>
          <p:cNvSpPr>
            <a:spLocks noGrp="1"/>
          </p:cNvSpPr>
          <p:nvPr>
            <p:ph type="ftr" idx="62"/>
          </p:nvPr>
        </p:nvSpPr>
        <p:spPr>
          <a:xfrm>
            <a:off x="4038480" y="6356520"/>
            <a:ext cx="4109040" cy="3592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Calibri"/>
              </a:defRPr>
            </a:lvl1pPr>
          </a:lstStyle>
          <a:p>
            <a:pPr indent="0" algn="ctr">
              <a:lnSpc>
                <a:spcPct val="100000"/>
              </a:lnSpc>
              <a:buNone/>
              <a:tabLst>
                <a:tab pos="0" algn="l"/>
              </a:tabLst>
            </a:pPr>
            <a:r>
              <a:rPr lang="nl-NL" sz="1400" b="0" u="none" strike="noStrike">
                <a:solidFill>
                  <a:srgbClr val="000000"/>
                </a:solidFill>
                <a:effectLst/>
                <a:uFillTx/>
                <a:latin typeface="Calibri"/>
              </a:rPr>
              <a:t> </a:t>
            </a:r>
          </a:p>
        </p:txBody>
      </p:sp>
      <p:sp>
        <p:nvSpPr>
          <p:cNvPr id="131" name="PlaceHolder 6"/>
          <p:cNvSpPr>
            <a:spLocks noGrp="1"/>
          </p:cNvSpPr>
          <p:nvPr>
            <p:ph type="sldNum" idx="63"/>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algn="r" defTabSz="914400">
              <a:lnSpc>
                <a:spcPct val="100000"/>
              </a:lnSpc>
              <a:buNone/>
              <a:tabLst>
                <a:tab pos="0" algn="l"/>
              </a:tabLst>
            </a:pPr>
            <a:fld id="{15FB2E80-5FE5-4449-9BD3-769B73E11510}" type="slidenum">
              <a:rPr lang="de-DE" sz="1200" b="0" u="none" strike="noStrike">
                <a:solidFill>
                  <a:schemeClr val="dk1">
                    <a:tint val="75000"/>
                  </a:schemeClr>
                </a:solidFill>
                <a:effectLst/>
                <a:uFillTx/>
                <a:latin typeface="Jaldi"/>
                <a:ea typeface="Arial"/>
              </a:rPr>
              <a:t>‹Nr.›</a:t>
            </a:fld>
            <a:endParaRPr lang="nl-NL" sz="1200" b="0" u="none" strike="noStrike">
              <a:solidFill>
                <a:srgbClr val="000000"/>
              </a:solidFill>
              <a:effectLst/>
              <a:uFillTx/>
              <a:latin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rgbClr val="FFFFFF"/>
        </a:solidFill>
        <a:effectLst/>
      </p:bgPr>
    </p:bg>
    <p:spTree>
      <p:nvGrpSpPr>
        <p:cNvPr id="1" name=""/>
        <p:cNvGrpSpPr/>
        <p:nvPr/>
      </p:nvGrpSpPr>
      <p:grpSpPr>
        <a:xfrm>
          <a:off x="0" y="0"/>
          <a:ext cx="0" cy="0"/>
          <a:chOff x="0" y="0"/>
          <a:chExt cx="0" cy="0"/>
        </a:xfrm>
      </p:grpSpPr>
      <p:sp>
        <p:nvSpPr>
          <p:cNvPr id="132" name="PlaceHolder 1"/>
          <p:cNvSpPr>
            <a:spLocks noGrp="1"/>
          </p:cNvSpPr>
          <p:nvPr>
            <p:ph type="title"/>
          </p:nvPr>
        </p:nvSpPr>
        <p:spPr>
          <a:xfrm>
            <a:off x="1523880" y="1122480"/>
            <a:ext cx="9138240" cy="2381760"/>
          </a:xfrm>
          <a:prstGeom prst="rect">
            <a:avLst/>
          </a:prstGeom>
          <a:noFill/>
          <a:ln w="0">
            <a:noFill/>
          </a:ln>
        </p:spPr>
        <p:txBody>
          <a:bodyPr lIns="91440" tIns="45720" rIns="91440" bIns="45720" anchor="b">
            <a:noAutofit/>
          </a:bodyPr>
          <a:lstStyle>
            <a:lvl1pPr indent="0" algn="ctr" defTabSz="914400">
              <a:lnSpc>
                <a:spcPct val="90000"/>
              </a:lnSpc>
              <a:buNone/>
              <a:tabLst>
                <a:tab pos="0" algn="l"/>
              </a:tabLst>
              <a:defRPr lang="de-DE" sz="6000" b="0" u="none" strike="noStrike">
                <a:solidFill>
                  <a:schemeClr val="dk1"/>
                </a:solidFill>
                <a:effectLst/>
                <a:uFillTx/>
                <a:latin typeface="Jaldi"/>
                <a:ea typeface="Arial"/>
              </a:defRPr>
            </a:lvl1pPr>
          </a:lstStyle>
          <a:p>
            <a:pPr indent="0" algn="ctr" defTabSz="914400">
              <a:lnSpc>
                <a:spcPct val="90000"/>
              </a:lnSpc>
              <a:buNone/>
              <a:tabLst>
                <a:tab pos="0" algn="l"/>
              </a:tabLst>
            </a:pPr>
            <a:r>
              <a:rPr lang="de-DE" sz="6000" b="0" u="none" strike="noStrike">
                <a:solidFill>
                  <a:schemeClr val="dk1"/>
                </a:solidFill>
                <a:effectLst/>
                <a:uFillTx/>
                <a:latin typeface="Jaldi"/>
                <a:ea typeface="Arial"/>
              </a:rPr>
              <a:t>Mastertitelformat bearbeiten</a:t>
            </a:r>
            <a:endParaRPr lang="de-DE" sz="6000" b="0" u="none" strike="noStrike">
              <a:solidFill>
                <a:schemeClr val="dk1"/>
              </a:solidFill>
              <a:effectLst/>
              <a:uFillTx/>
              <a:latin typeface="Jaldi"/>
            </a:endParaRPr>
          </a:p>
        </p:txBody>
      </p:sp>
      <p:sp>
        <p:nvSpPr>
          <p:cNvPr id="133" name="PlaceHolder 2"/>
          <p:cNvSpPr>
            <a:spLocks noGrp="1"/>
          </p:cNvSpPr>
          <p:nvPr>
            <p:ph type="dt" idx="64"/>
          </p:nvPr>
        </p:nvSpPr>
        <p:spPr>
          <a:xfrm>
            <a:off x="838080" y="6356520"/>
            <a:ext cx="2737440" cy="35928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Jaldi"/>
                <a:ea typeface="Arial"/>
              </a:rPr>
              <a:t> </a:t>
            </a:r>
            <a:endParaRPr lang="nl-NL" sz="1200" b="0" u="none" strike="noStrike">
              <a:solidFill>
                <a:srgbClr val="000000"/>
              </a:solidFill>
              <a:effectLst/>
              <a:uFillTx/>
              <a:latin typeface="Calibri"/>
            </a:endParaRPr>
          </a:p>
        </p:txBody>
      </p:sp>
      <p:sp>
        <p:nvSpPr>
          <p:cNvPr id="134" name="PlaceHolder 3"/>
          <p:cNvSpPr>
            <a:spLocks noGrp="1"/>
          </p:cNvSpPr>
          <p:nvPr>
            <p:ph type="ftr" idx="65"/>
          </p:nvPr>
        </p:nvSpPr>
        <p:spPr>
          <a:xfrm>
            <a:off x="4038480" y="6356520"/>
            <a:ext cx="4109040" cy="359280"/>
          </a:xfrm>
          <a:prstGeom prst="rect">
            <a:avLst/>
          </a:prstGeom>
          <a:noFill/>
          <a:ln w="0">
            <a:noFill/>
          </a:ln>
        </p:spPr>
        <p:txBody>
          <a:bodyPr lIns="91440" tIns="45720" rIns="91440" bIns="45720" anchor="ctr">
            <a:noAutofit/>
          </a:bodyPr>
          <a:lstStyle>
            <a:lvl1pPr indent="0" algn="ctr">
              <a:lnSpc>
                <a:spcPct val="100000"/>
              </a:lnSpc>
              <a:buNone/>
              <a:tabLst>
                <a:tab pos="0" algn="l"/>
              </a:tabLst>
              <a:defRPr lang="nl-NL" sz="1400" b="0" u="none" strike="noStrike">
                <a:solidFill>
                  <a:srgbClr val="000000"/>
                </a:solidFill>
                <a:effectLst/>
                <a:uFillTx/>
                <a:latin typeface="Calibri"/>
              </a:defRPr>
            </a:lvl1pPr>
          </a:lstStyle>
          <a:p>
            <a:pPr indent="0" algn="ctr">
              <a:lnSpc>
                <a:spcPct val="100000"/>
              </a:lnSpc>
              <a:buNone/>
              <a:tabLst>
                <a:tab pos="0" algn="l"/>
              </a:tabLst>
            </a:pPr>
            <a:r>
              <a:rPr lang="nl-NL" sz="1400" b="0" u="none" strike="noStrike">
                <a:solidFill>
                  <a:srgbClr val="000000"/>
                </a:solidFill>
                <a:effectLst/>
                <a:uFillTx/>
                <a:latin typeface="Calibri"/>
              </a:rPr>
              <a:t> </a:t>
            </a:r>
          </a:p>
        </p:txBody>
      </p:sp>
      <p:sp>
        <p:nvSpPr>
          <p:cNvPr id="135" name="PlaceHolder 4"/>
          <p:cNvSpPr>
            <a:spLocks noGrp="1"/>
          </p:cNvSpPr>
          <p:nvPr>
            <p:ph type="sldNum" idx="66"/>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Jaldi"/>
                <a:ea typeface="Arial"/>
              </a:defRPr>
            </a:lvl1pPr>
          </a:lstStyle>
          <a:p>
            <a:pPr indent="0" algn="r" defTabSz="914400">
              <a:lnSpc>
                <a:spcPct val="100000"/>
              </a:lnSpc>
              <a:buNone/>
              <a:tabLst>
                <a:tab pos="0" algn="l"/>
              </a:tabLst>
            </a:pPr>
            <a:fld id="{18064D50-77AB-463B-B877-749D9E5F383E}" type="slidenum">
              <a:rPr lang="de-DE" sz="1200" b="0" u="none" strike="noStrike">
                <a:solidFill>
                  <a:schemeClr val="dk1">
                    <a:tint val="75000"/>
                  </a:schemeClr>
                </a:solidFill>
                <a:effectLst/>
                <a:uFillTx/>
                <a:latin typeface="Jaldi"/>
                <a:ea typeface="Arial"/>
              </a:rPr>
              <a:t>‹Nr.›</a:t>
            </a:fld>
            <a:endParaRPr lang="nl-NL" sz="1200" b="0" u="none" strike="noStrike">
              <a:solidFill>
                <a:srgbClr val="000000"/>
              </a:solidFill>
              <a:effectLst/>
              <a:uFillTx/>
              <a:latin typeface="Calibri"/>
            </a:endParaRPr>
          </a:p>
        </p:txBody>
      </p:sp>
      <p:sp>
        <p:nvSpPr>
          <p:cNvPr id="136" name="PlaceHolder 5"/>
          <p:cNvSpPr>
            <a:spLocks noGrp="1"/>
          </p:cNvSpPr>
          <p:nvPr>
            <p:ph type="body"/>
          </p:nvPr>
        </p:nvSpPr>
        <p:spPr>
          <a:xfrm>
            <a:off x="609480" y="1604520"/>
            <a:ext cx="10967040" cy="3971880"/>
          </a:xfrm>
          <a:prstGeom prst="rect">
            <a:avLst/>
          </a:prstGeom>
          <a:noFill/>
          <a:ln w="0">
            <a:noFill/>
          </a:ln>
        </p:spPr>
        <p:txBody>
          <a:bodyPr lIns="0" tIns="0" rIns="0" bIns="0" anchor="t">
            <a:normAutofit/>
          </a:bodyPr>
          <a:lstStyle>
            <a:lvl1pPr marL="432000" indent="-324000">
              <a:lnSpc>
                <a:spcPct val="90000"/>
              </a:lnSpc>
              <a:spcBef>
                <a:spcPts val="1417"/>
              </a:spcBef>
              <a:buClr>
                <a:srgbClr val="000000"/>
              </a:buClr>
              <a:buSzPct val="45000"/>
              <a:buFont typeface="Wingdings" charset="2"/>
              <a:buChar char=""/>
              <a:defRPr lang="de-DE" sz="2800" b="0" u="none" strike="noStrike">
                <a:solidFill>
                  <a:schemeClr val="dk1"/>
                </a:solidFill>
                <a:effectLst/>
                <a:uFillTx/>
                <a:latin typeface="Jaldi"/>
              </a:defRPr>
            </a:lvl1pPr>
            <a:lvl2pPr marL="864000" lvl="1" indent="-324000">
              <a:lnSpc>
                <a:spcPct val="90000"/>
              </a:lnSpc>
              <a:spcBef>
                <a:spcPts val="1134"/>
              </a:spcBef>
              <a:buClr>
                <a:srgbClr val="000000"/>
              </a:buClr>
              <a:buSzPct val="75000"/>
              <a:buFont typeface="Symbol" charset="2"/>
              <a:buChar char=""/>
              <a:defRPr lang="de-DE" sz="2000" b="0" u="none" strike="noStrike">
                <a:solidFill>
                  <a:schemeClr val="dk1"/>
                </a:solidFill>
                <a:effectLst/>
                <a:uFillTx/>
                <a:latin typeface="Jaldi"/>
              </a:defRPr>
            </a:lvl2pPr>
            <a:lvl3pPr marL="1296000" lvl="2" indent="-288000">
              <a:lnSpc>
                <a:spcPct val="90000"/>
              </a:lnSpc>
              <a:spcBef>
                <a:spcPts val="850"/>
              </a:spcBef>
              <a:buClr>
                <a:srgbClr val="000000"/>
              </a:buClr>
              <a:buSzPct val="45000"/>
              <a:buFont typeface="Wingdings" charset="2"/>
              <a:buChar char=""/>
              <a:defRPr lang="de-DE" sz="1800" b="0" u="none" strike="noStrike">
                <a:solidFill>
                  <a:schemeClr val="dk1"/>
                </a:solidFill>
                <a:effectLst/>
                <a:uFillTx/>
                <a:latin typeface="Jaldi"/>
              </a:defRPr>
            </a:lvl3pPr>
            <a:lvl4pPr marL="1728000" lvl="3" indent="-216000">
              <a:lnSpc>
                <a:spcPct val="90000"/>
              </a:lnSpc>
              <a:spcBef>
                <a:spcPts val="567"/>
              </a:spcBef>
              <a:buClr>
                <a:srgbClr val="000000"/>
              </a:buClr>
              <a:buSzPct val="75000"/>
              <a:buFont typeface="Symbol" charset="2"/>
              <a:buChar char=""/>
              <a:defRPr lang="de-DE" sz="1800" b="0" u="none" strike="noStrike">
                <a:solidFill>
                  <a:schemeClr val="dk1"/>
                </a:solidFill>
                <a:effectLst/>
                <a:uFillTx/>
                <a:latin typeface="Jaldi"/>
              </a:defRPr>
            </a:lvl4pPr>
            <a:lvl5pPr marL="2160000" lvl="4" indent="-216000">
              <a:lnSpc>
                <a:spcPct val="90000"/>
              </a:lnSpc>
              <a:spcBef>
                <a:spcPts val="283"/>
              </a:spcBef>
              <a:buClr>
                <a:srgbClr val="000000"/>
              </a:buClr>
              <a:buSzPct val="45000"/>
              <a:buFont typeface="Wingdings" charset="2"/>
              <a:buChar char=""/>
              <a:defRPr lang="de-DE" sz="2000" b="0" u="none" strike="noStrike">
                <a:solidFill>
                  <a:schemeClr val="dk1"/>
                </a:solidFill>
                <a:effectLst/>
                <a:uFillTx/>
                <a:latin typeface="Jaldi"/>
              </a:defRPr>
            </a:lvl5pPr>
            <a:lvl6pPr marL="2592000" lvl="5" indent="-216000">
              <a:lnSpc>
                <a:spcPct val="90000"/>
              </a:lnSpc>
              <a:spcBef>
                <a:spcPts val="283"/>
              </a:spcBef>
              <a:buClr>
                <a:srgbClr val="000000"/>
              </a:buClr>
              <a:buSzPct val="45000"/>
              <a:buFont typeface="Wingdings" charset="2"/>
              <a:buChar char=""/>
              <a:defRPr lang="de-DE" sz="2000" b="0" u="none" strike="noStrike">
                <a:solidFill>
                  <a:schemeClr val="dk1"/>
                </a:solidFill>
                <a:effectLst/>
                <a:uFillTx/>
                <a:latin typeface="Jaldi"/>
              </a:defRPr>
            </a:lvl6pPr>
            <a:lvl7pPr marL="3024000" lvl="6" indent="-216000">
              <a:lnSpc>
                <a:spcPct val="90000"/>
              </a:lnSpc>
              <a:spcBef>
                <a:spcPts val="283"/>
              </a:spcBef>
              <a:buClr>
                <a:srgbClr val="000000"/>
              </a:buClr>
              <a:buSzPct val="45000"/>
              <a:buFont typeface="Wingdings" charset="2"/>
              <a:buChar char=""/>
              <a:defRPr lang="de-DE" sz="2000" b="0" u="none" strike="noStrike">
                <a:solidFill>
                  <a:schemeClr val="dk1"/>
                </a:solidFill>
                <a:effectLst/>
                <a:uFillTx/>
                <a:latin typeface="Jaldi"/>
              </a:defRPr>
            </a:lvl7pPr>
          </a:lstStyle>
          <a:p>
            <a:pPr marL="432000" indent="-324000">
              <a:lnSpc>
                <a:spcPct val="90000"/>
              </a:lnSpc>
              <a:spcBef>
                <a:spcPts val="1417"/>
              </a:spcBef>
              <a:buClr>
                <a:srgbClr val="000000"/>
              </a:buClr>
              <a:buSzPct val="45000"/>
              <a:buFont typeface="Wingdings" charset="2"/>
              <a:buChar char=""/>
            </a:pPr>
            <a:r>
              <a:rPr lang="de-DE" sz="2800" b="0" u="none" strike="noStrike">
                <a:solidFill>
                  <a:schemeClr val="dk1"/>
                </a:solidFill>
                <a:effectLst/>
                <a:uFillTx/>
                <a:latin typeface="Jaldi"/>
              </a:rPr>
              <a:t>Klik om de opmaak van de overzichtstekst te bewerken</a:t>
            </a:r>
          </a:p>
          <a:p>
            <a:pPr marL="864000" lvl="1" indent="-324000">
              <a:lnSpc>
                <a:spcPct val="90000"/>
              </a:lnSpc>
              <a:spcBef>
                <a:spcPts val="1134"/>
              </a:spcBef>
              <a:buClr>
                <a:srgbClr val="000000"/>
              </a:buClr>
              <a:buSzPct val="75000"/>
              <a:buFont typeface="Symbol" charset="2"/>
              <a:buChar char=""/>
            </a:pPr>
            <a:r>
              <a:rPr lang="de-DE" sz="2000" b="0" u="none" strike="noStrike">
                <a:solidFill>
                  <a:schemeClr val="dk1"/>
                </a:solidFill>
                <a:effectLst/>
                <a:uFillTx/>
                <a:latin typeface="Jaldi"/>
              </a:rPr>
              <a:t>Tweede overzichtsniveau</a:t>
            </a:r>
          </a:p>
          <a:p>
            <a:pPr marL="1296000" lvl="2" indent="-288000">
              <a:lnSpc>
                <a:spcPct val="90000"/>
              </a:lnSpc>
              <a:spcBef>
                <a:spcPts val="850"/>
              </a:spcBef>
              <a:buClr>
                <a:srgbClr val="000000"/>
              </a:buClr>
              <a:buSzPct val="45000"/>
              <a:buFont typeface="Wingdings" charset="2"/>
              <a:buChar char=""/>
            </a:pPr>
            <a:r>
              <a:rPr lang="de-DE" sz="1800" b="0" u="none" strike="noStrike">
                <a:solidFill>
                  <a:schemeClr val="dk1"/>
                </a:solidFill>
                <a:effectLst/>
                <a:uFillTx/>
                <a:latin typeface="Jaldi"/>
              </a:rPr>
              <a:t>Derde overzichtsniveau</a:t>
            </a:r>
          </a:p>
          <a:p>
            <a:pPr marL="1728000" lvl="3" indent="-216000">
              <a:lnSpc>
                <a:spcPct val="90000"/>
              </a:lnSpc>
              <a:spcBef>
                <a:spcPts val="567"/>
              </a:spcBef>
              <a:buClr>
                <a:srgbClr val="000000"/>
              </a:buClr>
              <a:buSzPct val="75000"/>
              <a:buFont typeface="Symbol" charset="2"/>
              <a:buChar char=""/>
            </a:pPr>
            <a:r>
              <a:rPr lang="de-DE" sz="1800" b="0" u="none" strike="noStrike">
                <a:solidFill>
                  <a:schemeClr val="dk1"/>
                </a:solidFill>
                <a:effectLst/>
                <a:uFillTx/>
                <a:latin typeface="Jaldi"/>
              </a:rPr>
              <a:t>Vierde overzichtsniveau</a:t>
            </a:r>
          </a:p>
          <a:p>
            <a:pPr marL="2160000" lvl="4" indent="-216000">
              <a:lnSpc>
                <a:spcPct val="90000"/>
              </a:lnSpc>
              <a:spcBef>
                <a:spcPts val="283"/>
              </a:spcBef>
              <a:buClr>
                <a:srgbClr val="000000"/>
              </a:buClr>
              <a:buSzPct val="45000"/>
              <a:buFont typeface="Wingdings" charset="2"/>
              <a:buChar char=""/>
            </a:pPr>
            <a:r>
              <a:rPr lang="de-DE" sz="2000" b="0" u="none" strike="noStrike">
                <a:solidFill>
                  <a:schemeClr val="dk1"/>
                </a:solidFill>
                <a:effectLst/>
                <a:uFillTx/>
                <a:latin typeface="Jaldi"/>
              </a:rPr>
              <a:t>Vijfde overzichtsniveau</a:t>
            </a:r>
          </a:p>
          <a:p>
            <a:pPr marL="2592000" lvl="5" indent="-216000">
              <a:lnSpc>
                <a:spcPct val="90000"/>
              </a:lnSpc>
              <a:spcBef>
                <a:spcPts val="283"/>
              </a:spcBef>
              <a:buClr>
                <a:srgbClr val="000000"/>
              </a:buClr>
              <a:buSzPct val="45000"/>
              <a:buFont typeface="Wingdings" charset="2"/>
              <a:buChar char=""/>
            </a:pPr>
            <a:r>
              <a:rPr lang="de-DE" sz="2000" b="0" u="none" strike="noStrike">
                <a:solidFill>
                  <a:schemeClr val="dk1"/>
                </a:solidFill>
                <a:effectLst/>
                <a:uFillTx/>
                <a:latin typeface="Jaldi"/>
              </a:rPr>
              <a:t>Zesde overzichtsniveau</a:t>
            </a:r>
          </a:p>
          <a:p>
            <a:pPr marL="3024000" lvl="6" indent="-216000">
              <a:lnSpc>
                <a:spcPct val="90000"/>
              </a:lnSpc>
              <a:spcBef>
                <a:spcPts val="283"/>
              </a:spcBef>
              <a:buClr>
                <a:srgbClr val="000000"/>
              </a:buClr>
              <a:buSzPct val="45000"/>
              <a:buFont typeface="Wingdings" charset="2"/>
              <a:buChar char=""/>
            </a:pPr>
            <a:r>
              <a:rPr lang="de-DE" sz="2000" b="0" u="none" strike="noStrike">
                <a:solidFill>
                  <a:schemeClr val="dk1"/>
                </a:solidFill>
                <a:effectLst/>
                <a:uFillTx/>
                <a:latin typeface="Jaldi"/>
              </a:rPr>
              <a:t>Zevende overzichtsniveau</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10/13/2026</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‹Nr.›</a:t>
            </a:fld>
            <a:endParaRPr lang="en-US"/>
          </a:p>
        </p:txBody>
      </p:sp>
    </p:spTree>
    <p:extLst>
      <p:ext uri="{BB962C8B-B14F-4D97-AF65-F5344CB8AC3E}">
        <p14:creationId xmlns:p14="http://schemas.microsoft.com/office/powerpoint/2010/main" val="2749067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Design Inhalt // Headline + Inhalt">
    <p:spTree>
      <p:nvGrpSpPr>
        <p:cNvPr id="1" name=""/>
        <p:cNvGrpSpPr/>
        <p:nvPr/>
      </p:nvGrpSpPr>
      <p:grpSpPr>
        <a:xfrm>
          <a:off x="0" y="0"/>
          <a:ext cx="0" cy="0"/>
          <a:chOff x="0" y="0"/>
          <a:chExt cx="0" cy="0"/>
        </a:xfrm>
      </p:grpSpPr>
      <p:sp>
        <p:nvSpPr>
          <p:cNvPr id="6" name="Foliennummernplatzhalter 5"/>
          <p:cNvSpPr>
            <a:spLocks noGrp="1"/>
          </p:cNvSpPr>
          <p:nvPr>
            <p:ph type="sldNum" sz="quarter" idx="12"/>
          </p:nvPr>
        </p:nvSpPr>
        <p:spPr/>
        <p:txBody>
          <a:bodyPr/>
          <a:lstStyle>
            <a:lvl1pPr>
              <a:defRPr>
                <a:solidFill>
                  <a:srgbClr val="333F48"/>
                </a:solidFill>
              </a:defRPr>
            </a:lvl1pPr>
          </a:lstStyle>
          <a:p>
            <a:fld id="{6C8FC03C-C266-4645-ABC5-645062898383}" type="slidenum">
              <a:rPr lang="de-DE" sz="1598" smtClean="0">
                <a:latin typeface="Calibri" panose="020F0502020204030204" pitchFamily="34" charset="0"/>
                <a:cs typeface="Calibri" panose="020F0502020204030204" pitchFamily="34" charset="0"/>
              </a:rPr>
              <a:pPr/>
              <a:t>‹Nr.›</a:t>
            </a:fld>
            <a:r>
              <a:rPr lang="de-DE" dirty="0"/>
              <a:t> </a:t>
            </a:r>
            <a:endParaRPr lang="de-DE" sz="1399" dirty="0"/>
          </a:p>
        </p:txBody>
      </p:sp>
      <p:sp>
        <p:nvSpPr>
          <p:cNvPr id="13" name="Titel 1"/>
          <p:cNvSpPr>
            <a:spLocks noGrp="1"/>
          </p:cNvSpPr>
          <p:nvPr>
            <p:ph type="title" hasCustomPrompt="1"/>
          </p:nvPr>
        </p:nvSpPr>
        <p:spPr>
          <a:xfrm>
            <a:off x="359625" y="1350963"/>
            <a:ext cx="11472050" cy="575329"/>
          </a:xfrm>
        </p:spPr>
        <p:txBody>
          <a:bodyPr/>
          <a:lstStyle>
            <a:lvl1pPr>
              <a:defRPr>
                <a:solidFill>
                  <a:srgbClr val="333F48"/>
                </a:solidFill>
              </a:defRPr>
            </a:lvl1pPr>
          </a:lstStyle>
          <a:p>
            <a:r>
              <a:rPr lang="de-DE" dirty="0"/>
              <a:t>Headline einfügen</a:t>
            </a:r>
          </a:p>
        </p:txBody>
      </p:sp>
      <p:sp>
        <p:nvSpPr>
          <p:cNvPr id="14" name="Inhaltsplatzhalter 2"/>
          <p:cNvSpPr>
            <a:spLocks noGrp="1"/>
          </p:cNvSpPr>
          <p:nvPr>
            <p:ph idx="1" hasCustomPrompt="1"/>
          </p:nvPr>
        </p:nvSpPr>
        <p:spPr>
          <a:xfrm>
            <a:off x="359625" y="2322513"/>
            <a:ext cx="11472050" cy="3421062"/>
          </a:xfrm>
        </p:spPr>
        <p:txBody>
          <a:bodyPr/>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de-DE" dirty="0"/>
              <a:t>Fließtext auf erster Ebene // für weitere Aufzählungen </a:t>
            </a:r>
            <a:br>
              <a:rPr lang="de-DE" dirty="0"/>
            </a:br>
            <a:r>
              <a:rPr lang="de-DE" dirty="0"/>
              <a:t>&gt;&gt; Menü &gt; Start &gt; Absatz &gt; Listenebene erhöhen </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503171280"/>
      </p:ext>
    </p:extLst>
  </p:cSld>
  <p:clrMapOvr>
    <a:masterClrMapping/>
  </p:clrMapOvr>
  <p:extLst>
    <p:ext uri="{DCECCB84-F9BA-43D5-87BE-67443E8EF086}">
      <p15:sldGuideLst xmlns:p15="http://schemas.microsoft.com/office/powerpoint/2012/main">
        <p15:guide id="1" orient="horz" pos="1457">
          <p15:clr>
            <a:srgbClr val="FBAE40"/>
          </p15:clr>
        </p15:guide>
        <p15:guide id="3" orient="horz" pos="845">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26" Type="http://schemas.openxmlformats.org/officeDocument/2006/relationships/slideLayout" Target="../slideLayouts/slideLayout27.xml"/><Relationship Id="rId3" Type="http://schemas.openxmlformats.org/officeDocument/2006/relationships/slideLayout" Target="../slideLayouts/slideLayout4.xml"/><Relationship Id="rId21" Type="http://schemas.openxmlformats.org/officeDocument/2006/relationships/slideLayout" Target="../slideLayouts/slideLayout2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5" Type="http://schemas.openxmlformats.org/officeDocument/2006/relationships/slideLayout" Target="../slideLayouts/slideLayout26.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24" Type="http://schemas.openxmlformats.org/officeDocument/2006/relationships/slideLayout" Target="../slideLayouts/slideLayout25.xml"/><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slideLayout" Target="../slideLayouts/slideLayout24.xml"/><Relationship Id="rId10" Type="http://schemas.openxmlformats.org/officeDocument/2006/relationships/slideLayout" Target="../slideLayouts/slideLayout11.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slideLayout" Target="../slideLayouts/slideLayout23.xml"/><Relationship Id="rId2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cxnSp>
        <p:nvCxnSpPr>
          <p:cNvPr id="2" name="Gerade Verbindung 9"/>
          <p:cNvCxnSpPr/>
          <p:nvPr/>
        </p:nvCxnSpPr>
        <p:spPr>
          <a:xfrm>
            <a:off x="-160200" y="4604400"/>
            <a:ext cx="12523320" cy="1321560"/>
          </a:xfrm>
          <a:prstGeom prst="straightConnector1">
            <a:avLst/>
          </a:prstGeom>
          <a:ln w="57150">
            <a:solidFill>
              <a:srgbClr val="ED7D31"/>
            </a:solidFill>
            <a:round/>
          </a:ln>
        </p:spPr>
      </p:cxnSp>
      <p:sp>
        <p:nvSpPr>
          <p:cNvPr id="3" name="Rechteck 1"/>
          <p:cNvSpPr/>
          <p:nvPr/>
        </p:nvSpPr>
        <p:spPr>
          <a:xfrm>
            <a:off x="5179320" y="0"/>
            <a:ext cx="7007040" cy="3133440"/>
          </a:xfrm>
          <a:custGeom>
            <a:avLst/>
            <a:gdLst>
              <a:gd name="textAreaLeft" fmla="*/ 0 w 7007040"/>
              <a:gd name="textAreaRight" fmla="*/ 7012800 w 7007040"/>
              <a:gd name="textAreaTop" fmla="*/ 0 h 3133440"/>
              <a:gd name="textAreaBottom" fmla="*/ 3139200 h 3133440"/>
              <a:gd name="GluePoint1X" fmla="*/ 0 w 7019958"/>
              <a:gd name="GluePoint1Y" fmla="*/ 0 h 3139126"/>
              <a:gd name="GluePoint2X" fmla="*/ 7019958 w 7019958"/>
              <a:gd name="GluePoint2Y" fmla="*/ 0 h 3139126"/>
              <a:gd name="GluePoint3X" fmla="*/ 7019958 w 7019958"/>
              <a:gd name="GluePoint3Y" fmla="*/ 3139126 h 3139126"/>
              <a:gd name="GluePoint4X" fmla="*/ 0 w 7019958"/>
              <a:gd name="GluePoint4Y" fmla="*/ 0 h 3139126"/>
            </a:gdLst>
            <a:ahLst/>
            <a:cxnLst>
              <a:cxn ang="0">
                <a:pos x="GluePoint1X" y="GluePoint1Y"/>
              </a:cxn>
              <a:cxn ang="0">
                <a:pos x="GluePoint2X" y="GluePoint2Y"/>
              </a:cxn>
              <a:cxn ang="0">
                <a:pos x="GluePoint3X" y="GluePoint3Y"/>
              </a:cxn>
              <a:cxn ang="0">
                <a:pos x="GluePoint4X" y="GluePoint4Y"/>
              </a:cxn>
            </a:cxnLst>
            <a:rect l="textAreaLeft" t="textAreaTop" r="textAreaRight" b="textAreaBottom"/>
            <a:pathLst>
              <a:path w="7019958" h="3139126">
                <a:moveTo>
                  <a:pt x="0" y="0"/>
                </a:moveTo>
                <a:lnTo>
                  <a:pt x="7019958" y="0"/>
                </a:lnTo>
                <a:lnTo>
                  <a:pt x="7019958" y="3139126"/>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Jaldi"/>
              <a:ea typeface="Arial"/>
            </a:endParaRPr>
          </a:p>
        </p:txBody>
      </p:sp>
      <p:grpSp>
        <p:nvGrpSpPr>
          <p:cNvPr id="4" name="Gruppieren 22"/>
          <p:cNvGrpSpPr/>
          <p:nvPr/>
        </p:nvGrpSpPr>
        <p:grpSpPr>
          <a:xfrm>
            <a:off x="-467280" y="-468000"/>
            <a:ext cx="13131360" cy="7781400"/>
            <a:chOff x="-467280" y="-468000"/>
            <a:chExt cx="13131360" cy="7781400"/>
          </a:xfrm>
        </p:grpSpPr>
        <p:sp>
          <p:nvSpPr>
            <p:cNvPr id="5" name="Hilfslinien"/>
            <p:cNvSpPr/>
            <p:nvPr/>
          </p:nvSpPr>
          <p:spPr>
            <a:xfrm rot="10800000" flipH="1" flipV="1">
              <a:off x="359640" y="-468000"/>
              <a:ext cx="11466360" cy="354240"/>
            </a:xfrm>
            <a:prstGeom prst="rect">
              <a:avLst/>
            </a:prstGeom>
            <a:noFill/>
            <a:ln w="12700">
              <a:noFill/>
            </a:ln>
          </p:spPr>
          <p:style>
            <a:lnRef idx="0">
              <a:scrgbClr r="0" g="0" b="0"/>
            </a:lnRef>
            <a:fillRef idx="0">
              <a:scrgbClr r="0" g="0" b="0"/>
            </a:fillRef>
            <a:effectRef idx="0">
              <a:scrgbClr r="0" g="0" b="0"/>
            </a:effectRef>
            <a:fontRef idx="minor"/>
          </p:style>
          <p:txBody>
            <a:bodyPr lIns="0" tIns="0" rIns="0" bIns="0" anchor="b">
              <a:noAutofit/>
            </a:bodyPr>
            <a:lstStyle/>
            <a:p>
              <a:pPr algn="ctr" defTabSz="1376640">
                <a:lnSpc>
                  <a:spcPct val="100000"/>
                </a:lnSpc>
                <a:tabLst>
                  <a:tab pos="0" algn="l"/>
                </a:tabLst>
              </a:pPr>
              <a:r>
                <a:rPr lang="de-DE" sz="1100" b="0" u="none" strike="noStrike">
                  <a:solidFill>
                    <a:schemeClr val="dk1">
                      <a:lumMod val="60000"/>
                      <a:lumOff val="40000"/>
                    </a:schemeClr>
                  </a:solidFill>
                  <a:effectLst/>
                  <a:uFillTx/>
                  <a:latin typeface="Jaldi"/>
                  <a:ea typeface="Arial"/>
                </a:rPr>
                <a:t>Hilfslinien anzeigen über Menü: </a:t>
              </a:r>
              <a:r>
                <a:rPr lang="de-DE" sz="1100" b="1" u="none" strike="noStrike">
                  <a:solidFill>
                    <a:schemeClr val="dk1">
                      <a:lumMod val="60000"/>
                      <a:lumOff val="40000"/>
                    </a:schemeClr>
                  </a:solidFill>
                  <a:effectLst/>
                  <a:uFillTx/>
                  <a:latin typeface="Jaldi"/>
                  <a:ea typeface="Arial"/>
                </a:rPr>
                <a:t>Ansicht &gt; Anzeigen &gt; Haken bei Führungslinien setzen</a:t>
              </a:r>
              <a:endParaRPr lang="nl-NL" sz="1100" b="0" u="none" strike="noStrike">
                <a:solidFill>
                  <a:srgbClr val="000000"/>
                </a:solidFill>
                <a:effectLst/>
                <a:uFillTx/>
                <a:latin typeface="Calibri"/>
              </a:endParaRPr>
            </a:p>
          </p:txBody>
        </p:sp>
        <p:cxnSp>
          <p:nvCxnSpPr>
            <p:cNvPr id="6" name="Linie"/>
            <p:cNvCxnSpPr/>
            <p:nvPr/>
          </p:nvCxnSpPr>
          <p:spPr>
            <a:xfrm>
              <a:off x="12299040" y="5742000"/>
              <a:ext cx="365400" cy="5760"/>
            </a:xfrm>
            <a:prstGeom prst="straightConnector1">
              <a:avLst/>
            </a:prstGeom>
            <a:ln w="0">
              <a:solidFill>
                <a:srgbClr val="666666"/>
              </a:solidFill>
            </a:ln>
          </p:spPr>
        </p:cxnSp>
        <p:cxnSp>
          <p:nvCxnSpPr>
            <p:cNvPr id="7" name="Linie"/>
            <p:cNvCxnSpPr/>
            <p:nvPr/>
          </p:nvCxnSpPr>
          <p:spPr>
            <a:xfrm>
              <a:off x="11831400" y="-468000"/>
              <a:ext cx="5760" cy="365760"/>
            </a:xfrm>
            <a:prstGeom prst="straightConnector1">
              <a:avLst/>
            </a:prstGeom>
            <a:ln w="0">
              <a:solidFill>
                <a:srgbClr val="666666"/>
              </a:solidFill>
            </a:ln>
          </p:spPr>
        </p:cxnSp>
        <p:cxnSp>
          <p:nvCxnSpPr>
            <p:cNvPr id="8" name="Linie"/>
            <p:cNvCxnSpPr/>
            <p:nvPr/>
          </p:nvCxnSpPr>
          <p:spPr>
            <a:xfrm>
              <a:off x="359280" y="-468000"/>
              <a:ext cx="5760" cy="365760"/>
            </a:xfrm>
            <a:prstGeom prst="straightConnector1">
              <a:avLst/>
            </a:prstGeom>
            <a:ln w="0">
              <a:solidFill>
                <a:srgbClr val="666666"/>
              </a:solidFill>
            </a:ln>
          </p:spPr>
        </p:cxnSp>
        <p:cxnSp>
          <p:nvCxnSpPr>
            <p:cNvPr id="9" name="Linie"/>
            <p:cNvCxnSpPr/>
            <p:nvPr/>
          </p:nvCxnSpPr>
          <p:spPr>
            <a:xfrm>
              <a:off x="11831400" y="6948000"/>
              <a:ext cx="5760" cy="365760"/>
            </a:xfrm>
            <a:prstGeom prst="straightConnector1">
              <a:avLst/>
            </a:prstGeom>
            <a:ln w="0">
              <a:solidFill>
                <a:srgbClr val="666666"/>
              </a:solidFill>
            </a:ln>
          </p:spPr>
        </p:cxnSp>
        <p:cxnSp>
          <p:nvCxnSpPr>
            <p:cNvPr id="10" name="Linie"/>
            <p:cNvCxnSpPr/>
            <p:nvPr/>
          </p:nvCxnSpPr>
          <p:spPr>
            <a:xfrm>
              <a:off x="359280" y="6948000"/>
              <a:ext cx="5760" cy="365760"/>
            </a:xfrm>
            <a:prstGeom prst="straightConnector1">
              <a:avLst/>
            </a:prstGeom>
            <a:ln w="0">
              <a:solidFill>
                <a:srgbClr val="666666"/>
              </a:solidFill>
            </a:ln>
          </p:spPr>
        </p:cxnSp>
        <p:cxnSp>
          <p:nvCxnSpPr>
            <p:cNvPr id="11" name="Linie"/>
            <p:cNvCxnSpPr/>
            <p:nvPr/>
          </p:nvCxnSpPr>
          <p:spPr>
            <a:xfrm>
              <a:off x="-467280" y="5742000"/>
              <a:ext cx="365400" cy="5760"/>
            </a:xfrm>
            <a:prstGeom prst="straightConnector1">
              <a:avLst/>
            </a:prstGeom>
            <a:ln w="0">
              <a:solidFill>
                <a:srgbClr val="666666"/>
              </a:solidFill>
            </a:ln>
          </p:spPr>
        </p:cxnSp>
        <p:cxnSp>
          <p:nvCxnSpPr>
            <p:cNvPr id="12" name="Linie"/>
            <p:cNvCxnSpPr/>
            <p:nvPr/>
          </p:nvCxnSpPr>
          <p:spPr>
            <a:xfrm>
              <a:off x="-467280" y="1346400"/>
              <a:ext cx="365400" cy="5760"/>
            </a:xfrm>
            <a:prstGeom prst="straightConnector1">
              <a:avLst/>
            </a:prstGeom>
            <a:ln w="0">
              <a:solidFill>
                <a:srgbClr val="666666"/>
              </a:solidFill>
            </a:ln>
          </p:spPr>
        </p:cxnSp>
      </p:grpSp>
      <p:sp>
        <p:nvSpPr>
          <p:cNvPr id="13" name="Hilfslinien"/>
          <p:cNvSpPr/>
          <p:nvPr/>
        </p:nvSpPr>
        <p:spPr>
          <a:xfrm rot="10800000" flipH="1" flipV="1">
            <a:off x="359640" y="7029360"/>
            <a:ext cx="11466360" cy="354240"/>
          </a:xfrm>
          <a:prstGeom prst="rect">
            <a:avLst/>
          </a:prstGeom>
          <a:noFill/>
          <a:ln w="12700">
            <a:noFill/>
          </a:ln>
        </p:spPr>
        <p:style>
          <a:lnRef idx="0">
            <a:scrgbClr r="0" g="0" b="0"/>
          </a:lnRef>
          <a:fillRef idx="0">
            <a:scrgbClr r="0" g="0" b="0"/>
          </a:fillRef>
          <a:effectRef idx="0">
            <a:scrgbClr r="0" g="0" b="0"/>
          </a:effectRef>
          <a:fontRef idx="minor"/>
        </p:style>
        <p:txBody>
          <a:bodyPr lIns="0" tIns="0" rIns="0" bIns="0" anchor="b">
            <a:noAutofit/>
          </a:bodyPr>
          <a:lstStyle/>
          <a:p>
            <a:pPr algn="ctr" defTabSz="1376640">
              <a:lnSpc>
                <a:spcPct val="100000"/>
              </a:lnSpc>
              <a:tabLst>
                <a:tab pos="0" algn="l"/>
              </a:tabLst>
            </a:pPr>
            <a:endParaRPr lang="nl-NL" sz="1100" b="0" u="none" strike="noStrike">
              <a:solidFill>
                <a:srgbClr val="000000"/>
              </a:solidFill>
              <a:effectLst/>
              <a:uFillTx/>
              <a:latin typeface="Calibri"/>
            </a:endParaRPr>
          </a:p>
          <a:p>
            <a:pPr algn="ctr" defTabSz="1376640">
              <a:lnSpc>
                <a:spcPct val="100000"/>
              </a:lnSpc>
              <a:tabLst>
                <a:tab pos="0" algn="l"/>
              </a:tabLst>
            </a:pPr>
            <a:r>
              <a:rPr lang="de-DE" sz="1100" b="0" u="none" strike="noStrike">
                <a:solidFill>
                  <a:schemeClr val="dk1">
                    <a:lumMod val="60000"/>
                    <a:lumOff val="40000"/>
                  </a:schemeClr>
                </a:solidFill>
                <a:effectLst/>
                <a:uFillTx/>
                <a:latin typeface="Jaldi"/>
                <a:ea typeface="Arial"/>
              </a:rPr>
              <a:t>Die Linien und Flächen dürfen im Rahmen des Corporate Designs (siehe CD Manual) verändert werden. </a:t>
            </a:r>
            <a:endParaRPr lang="nl-NL" sz="1100" b="0" u="none" strike="noStrike">
              <a:solidFill>
                <a:srgbClr val="000000"/>
              </a:solidFill>
              <a:effectLst/>
              <a:uFillTx/>
              <a:latin typeface="Calibri"/>
            </a:endParaRPr>
          </a:p>
        </p:txBody>
      </p:sp>
      <p:pic>
        <p:nvPicPr>
          <p:cNvPr id="14" name="Grafik 1"/>
          <p:cNvPicPr/>
          <p:nvPr/>
        </p:nvPicPr>
        <p:blipFill>
          <a:blip>
            <a:extLst>
              <a:ext uri="{96DAC541-7B7A-43D3-8B79-37D633B846F1}">
                <asvg:svgBlip xmlns:asvg="http://schemas.microsoft.com/office/drawing/2016/SVG/main" r:embed="rId3"/>
              </a:ext>
            </a:extLst>
          </a:blip>
          <a:srcRect t="2494" b="2494"/>
          <a:stretch/>
        </p:blipFill>
        <p:spPr>
          <a:xfrm>
            <a:off x="334440" y="6335280"/>
            <a:ext cx="1194840" cy="176400"/>
          </a:xfrm>
          <a:prstGeom prst="rect">
            <a:avLst/>
          </a:prstGeom>
          <a:noFill/>
          <a:ln w="0">
            <a:noFill/>
          </a:ln>
        </p:spPr>
      </p:pic>
      <p:pic>
        <p:nvPicPr>
          <p:cNvPr id="15" name="Grafik 2"/>
          <p:cNvPicPr/>
          <p:nvPr/>
        </p:nvPicPr>
        <p:blipFill>
          <a:blip>
            <a:extLst>
              <a:ext uri="{96DAC541-7B7A-43D3-8B79-37D633B846F1}">
                <asvg:svgBlip xmlns:asvg="http://schemas.microsoft.com/office/drawing/2016/SVG/main" r:embed="rId4"/>
              </a:ext>
            </a:extLst>
          </a:blip>
          <a:stretch/>
        </p:blipFill>
        <p:spPr>
          <a:xfrm>
            <a:off x="340920" y="276480"/>
            <a:ext cx="2901240" cy="807480"/>
          </a:xfrm>
          <a:prstGeom prst="rect">
            <a:avLst/>
          </a:prstGeom>
          <a:noFill/>
          <a:ln w="0">
            <a:noFill/>
          </a:ln>
        </p:spPr>
      </p:pic>
      <p:sp>
        <p:nvSpPr>
          <p:cNvPr id="16" name="PlaceHolder 1"/>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lvl1pPr indent="0" algn="ctr">
              <a:buNone/>
              <a:defRPr lang="nl-NL" sz="4400" b="0" u="none" strike="noStrike">
                <a:solidFill>
                  <a:srgbClr val="000000"/>
                </a:solidFill>
                <a:effectLst/>
                <a:uFillTx/>
                <a:latin typeface="Calibri"/>
              </a:defRPr>
            </a:lvl1pPr>
          </a:lstStyle>
          <a:p>
            <a:pPr indent="0" algn="ctr">
              <a:buNone/>
            </a:pPr>
            <a:r>
              <a:rPr lang="nl-NL" sz="4400" b="0" u="none" strike="noStrike">
                <a:solidFill>
                  <a:srgbClr val="000000"/>
                </a:solidFill>
                <a:effectLst/>
                <a:uFillTx/>
                <a:latin typeface="Calibri"/>
              </a:rPr>
              <a:t>Klik om de opmaak van de titeltekst te bewerken</a:t>
            </a:r>
          </a:p>
        </p:txBody>
      </p:sp>
      <p:sp>
        <p:nvSpPr>
          <p:cNvPr id="17" name="PlaceHolder 2"/>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lvl1pPr marL="432000" indent="-324000">
              <a:spcBef>
                <a:spcPts val="1417"/>
              </a:spcBef>
              <a:buClr>
                <a:srgbClr val="000000"/>
              </a:buClr>
              <a:buSzPct val="45000"/>
              <a:buFont typeface="Wingdings" charset="2"/>
              <a:buChar char=""/>
              <a:defRPr lang="nl-NL" sz="3200" b="0" u="none" strike="noStrike">
                <a:solidFill>
                  <a:srgbClr val="000000"/>
                </a:solidFill>
                <a:effectLst/>
                <a:uFillTx/>
                <a:latin typeface="Calibri"/>
              </a:defRPr>
            </a:lvl1pPr>
            <a:lvl2pPr marL="864000" lvl="1" indent="-324000">
              <a:spcBef>
                <a:spcPts val="1134"/>
              </a:spcBef>
              <a:buClr>
                <a:srgbClr val="000000"/>
              </a:buClr>
              <a:buSzPct val="75000"/>
              <a:buFont typeface="Symbol" charset="2"/>
              <a:buChar char=""/>
              <a:defRPr lang="nl-NL" sz="2800" b="0" u="none" strike="noStrike">
                <a:solidFill>
                  <a:srgbClr val="000000"/>
                </a:solidFill>
                <a:effectLst/>
                <a:uFillTx/>
                <a:latin typeface="Calibri"/>
              </a:defRPr>
            </a:lvl2pPr>
            <a:lvl3pPr marL="1296000" lvl="2" indent="-288000">
              <a:spcBef>
                <a:spcPts val="850"/>
              </a:spcBef>
              <a:buClr>
                <a:srgbClr val="000000"/>
              </a:buClr>
              <a:buSzPct val="45000"/>
              <a:buFont typeface="Wingdings" charset="2"/>
              <a:buChar char=""/>
              <a:defRPr lang="nl-NL" sz="2400" b="0" u="none" strike="noStrike">
                <a:solidFill>
                  <a:srgbClr val="000000"/>
                </a:solidFill>
                <a:effectLst/>
                <a:uFillTx/>
                <a:latin typeface="Calibri"/>
              </a:defRPr>
            </a:lvl3pPr>
            <a:lvl4pPr marL="1728000" lvl="3" indent="-216000">
              <a:spcBef>
                <a:spcPts val="567"/>
              </a:spcBef>
              <a:buClr>
                <a:srgbClr val="000000"/>
              </a:buClr>
              <a:buSzPct val="75000"/>
              <a:buFont typeface="Symbol" charset="2"/>
              <a:buChar char=""/>
              <a:defRPr lang="nl-NL" sz="2000" b="0" u="none" strike="noStrike">
                <a:solidFill>
                  <a:srgbClr val="000000"/>
                </a:solidFill>
                <a:effectLst/>
                <a:uFillTx/>
                <a:latin typeface="Calibri"/>
              </a:defRPr>
            </a:lvl4pPr>
            <a:lvl5pPr marL="2160000" lvl="4" indent="-216000">
              <a:spcBef>
                <a:spcPts val="283"/>
              </a:spcBef>
              <a:buClr>
                <a:srgbClr val="000000"/>
              </a:buClr>
              <a:buSzPct val="45000"/>
              <a:buFont typeface="Wingdings" charset="2"/>
              <a:buChar char=""/>
              <a:defRPr lang="nl-NL" sz="2000" b="0" u="none" strike="noStrike">
                <a:solidFill>
                  <a:srgbClr val="000000"/>
                </a:solidFill>
                <a:effectLst/>
                <a:uFillTx/>
                <a:latin typeface="Calibri"/>
              </a:defRPr>
            </a:lvl5pPr>
            <a:lvl6pPr marL="2592000" lvl="5" indent="-216000">
              <a:spcBef>
                <a:spcPts val="283"/>
              </a:spcBef>
              <a:buClr>
                <a:srgbClr val="000000"/>
              </a:buClr>
              <a:buSzPct val="45000"/>
              <a:buFont typeface="Wingdings" charset="2"/>
              <a:buChar char=""/>
              <a:defRPr lang="nl-NL" sz="2000" b="0" u="none" strike="noStrike">
                <a:solidFill>
                  <a:srgbClr val="000000"/>
                </a:solidFill>
                <a:effectLst/>
                <a:uFillTx/>
                <a:latin typeface="Calibri"/>
              </a:defRPr>
            </a:lvl6pPr>
            <a:lvl7pPr marL="3024000" lvl="6" indent="-216000">
              <a:spcBef>
                <a:spcPts val="283"/>
              </a:spcBef>
              <a:buClr>
                <a:srgbClr val="000000"/>
              </a:buClr>
              <a:buSzPct val="45000"/>
              <a:buFont typeface="Wingdings" charset="2"/>
              <a:buChar char=""/>
              <a:defRPr lang="nl-NL" sz="2000" b="0" u="none" strike="noStrike">
                <a:solidFill>
                  <a:srgbClr val="000000"/>
                </a:solidFill>
                <a:effectLst/>
                <a:uFillTx/>
                <a:latin typeface="Calibri"/>
              </a:defRPr>
            </a:lvl7pPr>
          </a:lstStyle>
          <a:p>
            <a:pPr marL="432000" indent="-324000">
              <a:spcBef>
                <a:spcPts val="1417"/>
              </a:spcBef>
              <a:buClr>
                <a:srgbClr val="000000"/>
              </a:buClr>
              <a:buSzPct val="45000"/>
              <a:buFont typeface="Wingdings" charset="2"/>
              <a:buChar char=""/>
            </a:pPr>
            <a:r>
              <a:rPr lang="nl-NL" sz="3200" b="0" u="none" strike="noStrike">
                <a:solidFill>
                  <a:srgbClr val="000000"/>
                </a:solidFill>
                <a:effectLst/>
                <a:uFillTx/>
                <a:latin typeface="Calibri"/>
              </a:rPr>
              <a:t>Klik om de opmaak van de overzichtstekst te bewerken</a:t>
            </a:r>
          </a:p>
          <a:p>
            <a:pPr marL="864000" lvl="1" indent="-324000">
              <a:spcBef>
                <a:spcPts val="1134"/>
              </a:spcBef>
              <a:buClr>
                <a:srgbClr val="000000"/>
              </a:buClr>
              <a:buSzPct val="75000"/>
              <a:buFont typeface="Symbol" charset="2"/>
              <a:buChar char=""/>
            </a:pPr>
            <a:r>
              <a:rPr lang="nl-NL" sz="2800" b="0" u="none" strike="noStrike">
                <a:solidFill>
                  <a:srgbClr val="000000"/>
                </a:solidFill>
                <a:effectLst/>
                <a:uFillTx/>
                <a:latin typeface="Calibri"/>
              </a:rPr>
              <a:t>Tweede overzichtsniveau</a:t>
            </a:r>
          </a:p>
          <a:p>
            <a:pPr marL="1296000" lvl="2" indent="-288000">
              <a:spcBef>
                <a:spcPts val="850"/>
              </a:spcBef>
              <a:buClr>
                <a:srgbClr val="000000"/>
              </a:buClr>
              <a:buSzPct val="45000"/>
              <a:buFont typeface="Wingdings" charset="2"/>
              <a:buChar char=""/>
            </a:pPr>
            <a:r>
              <a:rPr lang="nl-NL" sz="2400" b="0" u="none" strike="noStrike">
                <a:solidFill>
                  <a:srgbClr val="000000"/>
                </a:solidFill>
                <a:effectLst/>
                <a:uFillTx/>
                <a:latin typeface="Calibri"/>
              </a:rPr>
              <a:t>Derde overzichtsniveau</a:t>
            </a:r>
          </a:p>
          <a:p>
            <a:pPr marL="1728000" lvl="3" indent="-216000">
              <a:spcBef>
                <a:spcPts val="567"/>
              </a:spcBef>
              <a:buClr>
                <a:srgbClr val="000000"/>
              </a:buClr>
              <a:buSzPct val="75000"/>
              <a:buFont typeface="Symbol" charset="2"/>
              <a:buChar char=""/>
            </a:pPr>
            <a:r>
              <a:rPr lang="nl-NL" sz="2000" b="0" u="none" strike="noStrike">
                <a:solidFill>
                  <a:srgbClr val="000000"/>
                </a:solidFill>
                <a:effectLst/>
                <a:uFillTx/>
                <a:latin typeface="Calibri"/>
              </a:rPr>
              <a:t>Vierde overzichtsniveau</a:t>
            </a:r>
          </a:p>
          <a:p>
            <a:pPr marL="2160000" lvl="4" indent="-216000">
              <a:spcBef>
                <a:spcPts val="283"/>
              </a:spcBef>
              <a:buClr>
                <a:srgbClr val="000000"/>
              </a:buClr>
              <a:buSzPct val="45000"/>
              <a:buFont typeface="Wingdings" charset="2"/>
              <a:buChar char=""/>
            </a:pPr>
            <a:r>
              <a:rPr lang="nl-NL" sz="2000" b="0" u="none" strike="noStrike">
                <a:solidFill>
                  <a:srgbClr val="000000"/>
                </a:solidFill>
                <a:effectLst/>
                <a:uFillTx/>
                <a:latin typeface="Calibri"/>
              </a:rPr>
              <a:t>Vijfde overzichtsniveau</a:t>
            </a:r>
          </a:p>
          <a:p>
            <a:pPr marL="2592000" lvl="5" indent="-216000">
              <a:spcBef>
                <a:spcPts val="283"/>
              </a:spcBef>
              <a:buClr>
                <a:srgbClr val="000000"/>
              </a:buClr>
              <a:buSzPct val="45000"/>
              <a:buFont typeface="Wingdings" charset="2"/>
              <a:buChar char=""/>
            </a:pPr>
            <a:r>
              <a:rPr lang="nl-NL" sz="2000" b="0" u="none" strike="noStrike">
                <a:solidFill>
                  <a:srgbClr val="000000"/>
                </a:solidFill>
                <a:effectLst/>
                <a:uFillTx/>
                <a:latin typeface="Calibri"/>
              </a:rPr>
              <a:t>Zesde overzichtsniveau</a:t>
            </a:r>
          </a:p>
          <a:p>
            <a:pPr marL="3024000" lvl="6" indent="-216000">
              <a:spcBef>
                <a:spcPts val="283"/>
              </a:spcBef>
              <a:buClr>
                <a:srgbClr val="000000"/>
              </a:buClr>
              <a:buSzPct val="45000"/>
              <a:buFont typeface="Wingdings" charset="2"/>
              <a:buChar char=""/>
            </a:pPr>
            <a:r>
              <a:rPr lang="nl-NL" sz="2000" b="0" u="none" strike="noStrike">
                <a:solidFill>
                  <a:srgbClr val="000000"/>
                </a:solidFill>
                <a:effectLst/>
                <a:uFillTx/>
                <a:latin typeface="Calibri"/>
              </a:rPr>
              <a:t>Zevende overzichtsniveau</a:t>
            </a:r>
          </a:p>
        </p:txBody>
      </p:sp>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 id="2147483669" r:id="rId19"/>
    <p:sldLayoutId id="2147483670" r:id="rId20"/>
    <p:sldLayoutId id="2147483671" r:id="rId21"/>
    <p:sldLayoutId id="2147483672" r:id="rId22"/>
    <p:sldLayoutId id="2147483673" r:id="rId23"/>
    <p:sldLayoutId id="2147483674" r:id="rId24"/>
    <p:sldLayoutId id="2147483676" r:id="rId25"/>
    <p:sldLayoutId id="2147483677" r:id="rId2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euregio.eu/actueel/op-avontuur-in-het-taaldorp-actief-nederlands-leren/"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SubbPlm7wC8" TargetMode="External"/><Relationship Id="rId2" Type="http://schemas.openxmlformats.org/officeDocument/2006/relationships/notesSlide" Target="../notesSlides/notesSlide8.xml"/><Relationship Id="rId1" Type="http://schemas.openxmlformats.org/officeDocument/2006/relationships/slideLayout" Target="../slideLayouts/slideLayout26.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26.xml"/><Relationship Id="rId5" Type="http://schemas.openxmlformats.org/officeDocument/2006/relationships/image" Target="../media/image14.jpe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notesSlide" Target="../notesSlides/notesSlide1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hyperlink" Target="https://www.ns.nl/reisplanner/#/" TargetMode="External"/><Relationship Id="rId4" Type="http://schemas.openxmlformats.org/officeDocument/2006/relationships/hyperlink" Target="https://nieuws.ns.nl/download/99a90bb4-da90-4e0b-8597-b5343701f39b/spoorkaart2024.pdf"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hyperlink" Target="https://lehrplannavigator.nrw.de/sekundarstufe-ii/kernlehrplaene-fuer-die-gymnasiale-oberstufe-ab-sj-20272028"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www.uni-muenster.de/ZNS/Unterichtsmaterial.html" TargetMode="External"/><Relationship Id="rId7"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hyperlink" Target="mailto:expertisecentrum@edl.euregio.eu" TargetMode="External"/><Relationship Id="rId4" Type="http://schemas.openxmlformats.org/officeDocument/2006/relationships/hyperlink" Target="https://uni-muenster.sciebo.de/s/z8s7JKfpQEMTieJ"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PlaceHolder 2"/>
          <p:cNvSpPr>
            <a:spLocks noGrp="1"/>
          </p:cNvSpPr>
          <p:nvPr>
            <p:ph type="subTitle" hasCustomPrompt="1"/>
          </p:nvPr>
        </p:nvSpPr>
        <p:spPr>
          <a:xfrm>
            <a:off x="359640" y="2979360"/>
            <a:ext cx="8307360" cy="787680"/>
          </a:xfrm>
          <a:prstGeom prst="rect">
            <a:avLst/>
          </a:prstGeom>
          <a:noFill/>
          <a:ln w="0">
            <a:noFill/>
          </a:ln>
        </p:spPr>
        <p:txBody>
          <a:bodyPr lIns="91440" tIns="45720" rIns="91440" bIns="45720" anchor="t">
            <a:noAutofit/>
          </a:bodyPr>
          <a:lstStyle>
            <a:lvl1pPr marL="432000" indent="0" algn="r" defTabSz="914400">
              <a:lnSpc>
                <a:spcPct val="100000"/>
              </a:lnSpc>
              <a:spcBef>
                <a:spcPts val="1417"/>
              </a:spcBef>
              <a:buNone/>
              <a:tabLst>
                <a:tab pos="0" algn="l"/>
              </a:tabLst>
              <a:defRPr lang="de-DE" sz="2400" b="1" u="none" strike="noStrike">
                <a:solidFill>
                  <a:srgbClr val="333F48"/>
                </a:solidFill>
                <a:effectLst/>
                <a:uFillTx/>
                <a:latin typeface="Jaldi"/>
                <a:ea typeface="Arial"/>
              </a:defRPr>
            </a:lvl1pPr>
          </a:lstStyle>
          <a:p>
            <a:pPr marL="432000" indent="0" algn="r" defTabSz="914400">
              <a:lnSpc>
                <a:spcPct val="100000"/>
              </a:lnSpc>
              <a:spcBef>
                <a:spcPts val="1417"/>
              </a:spcBef>
              <a:buNone/>
              <a:tabLst>
                <a:tab pos="0" algn="l"/>
              </a:tabLst>
            </a:pPr>
            <a:r>
              <a:rPr lang="de-DE" b="1" u="none" strike="noStrike" dirty="0" err="1">
                <a:solidFill>
                  <a:srgbClr val="333F48"/>
                </a:solidFill>
                <a:effectLst/>
                <a:uFillTx/>
                <a:latin typeface="Jaldi"/>
                <a:ea typeface="Arial"/>
              </a:rPr>
              <a:t>Ontwikkeld</a:t>
            </a:r>
            <a:r>
              <a:rPr lang="de-DE" b="1" u="none" strike="noStrike" dirty="0">
                <a:solidFill>
                  <a:srgbClr val="333F48"/>
                </a:solidFill>
                <a:effectLst/>
                <a:uFillTx/>
                <a:latin typeface="Jaldi"/>
                <a:ea typeface="Arial"/>
              </a:rPr>
              <a:t> </a:t>
            </a:r>
            <a:r>
              <a:rPr lang="de-DE" b="1" u="none" strike="noStrike" dirty="0" err="1">
                <a:solidFill>
                  <a:srgbClr val="333F48"/>
                </a:solidFill>
                <a:effectLst/>
                <a:uFillTx/>
                <a:latin typeface="Jaldi"/>
                <a:ea typeface="Arial"/>
              </a:rPr>
              <a:t>door</a:t>
            </a:r>
            <a:r>
              <a:rPr lang="de-DE" b="1" u="none" strike="noStrike" dirty="0">
                <a:solidFill>
                  <a:srgbClr val="333F48"/>
                </a:solidFill>
                <a:effectLst/>
                <a:uFillTx/>
                <a:latin typeface="Jaldi"/>
                <a:ea typeface="Arial"/>
              </a:rPr>
              <a:t> </a:t>
            </a:r>
            <a:endParaRPr lang="nl-NL" b="0" u="none" strike="noStrike" dirty="0">
              <a:solidFill>
                <a:srgbClr val="000000"/>
              </a:solidFill>
              <a:effectLst/>
              <a:uFillTx/>
              <a:latin typeface="Calibri"/>
            </a:endParaRPr>
          </a:p>
          <a:p>
            <a:pPr marL="432000" indent="0" algn="r" defTabSz="914400">
              <a:lnSpc>
                <a:spcPct val="100000"/>
              </a:lnSpc>
              <a:spcBef>
                <a:spcPts val="1417"/>
              </a:spcBef>
              <a:buNone/>
              <a:tabLst>
                <a:tab pos="0" algn="l"/>
              </a:tabLst>
            </a:pPr>
            <a:r>
              <a:rPr lang="de-DE" b="1" u="none" strike="noStrike" dirty="0">
                <a:solidFill>
                  <a:srgbClr val="333F48"/>
                </a:solidFill>
                <a:effectLst/>
                <a:uFillTx/>
                <a:latin typeface="Jaldi"/>
                <a:ea typeface="Arial"/>
              </a:rPr>
              <a:t>Marthe Wierenga en </a:t>
            </a:r>
            <a:r>
              <a:rPr lang="de-DE" b="1" u="none" strike="noStrike" dirty="0" err="1">
                <a:solidFill>
                  <a:srgbClr val="333F48"/>
                </a:solidFill>
                <a:effectLst/>
                <a:uFillTx/>
                <a:latin typeface="Jaldi"/>
                <a:ea typeface="Arial"/>
              </a:rPr>
              <a:t>Lilou</a:t>
            </a:r>
            <a:r>
              <a:rPr lang="de-DE" b="1" u="none" strike="noStrike" dirty="0">
                <a:solidFill>
                  <a:srgbClr val="333F48"/>
                </a:solidFill>
                <a:effectLst/>
                <a:uFillTx/>
                <a:latin typeface="Jaldi"/>
                <a:ea typeface="Arial"/>
              </a:rPr>
              <a:t> Poschen </a:t>
            </a:r>
            <a:r>
              <a:rPr lang="de-DE" dirty="0" err="1"/>
              <a:t>met</a:t>
            </a:r>
            <a:r>
              <a:rPr lang="de-DE" b="1" u="none" strike="noStrike" dirty="0">
                <a:solidFill>
                  <a:srgbClr val="333F48"/>
                </a:solidFill>
                <a:effectLst/>
                <a:uFillTx/>
                <a:latin typeface="Jaldi"/>
                <a:ea typeface="Arial"/>
              </a:rPr>
              <a:t> </a:t>
            </a:r>
            <a:r>
              <a:rPr lang="de-DE" b="1" u="none" strike="noStrike" dirty="0" err="1">
                <a:solidFill>
                  <a:srgbClr val="333F48"/>
                </a:solidFill>
                <a:effectLst/>
                <a:uFillTx/>
                <a:latin typeface="Jaldi"/>
                <a:ea typeface="Arial"/>
              </a:rPr>
              <a:t>subsidie</a:t>
            </a:r>
            <a:r>
              <a:rPr lang="de-DE" b="1" u="none" strike="noStrike" dirty="0">
                <a:solidFill>
                  <a:srgbClr val="333F48"/>
                </a:solidFill>
                <a:effectLst/>
                <a:uFillTx/>
                <a:latin typeface="Jaldi"/>
                <a:ea typeface="Arial"/>
              </a:rPr>
              <a:t> van </a:t>
            </a:r>
            <a:r>
              <a:rPr lang="de-DE" b="1" u="none" strike="noStrike" dirty="0" err="1">
                <a:solidFill>
                  <a:srgbClr val="333F48"/>
                </a:solidFill>
                <a:effectLst/>
                <a:uFillTx/>
                <a:latin typeface="Jaldi"/>
                <a:ea typeface="Arial"/>
              </a:rPr>
              <a:t>het</a:t>
            </a:r>
            <a:r>
              <a:rPr lang="de-DE" b="1" u="none" strike="noStrike" dirty="0">
                <a:solidFill>
                  <a:srgbClr val="333F48"/>
                </a:solidFill>
                <a:effectLst/>
                <a:uFillTx/>
                <a:latin typeface="Jaldi"/>
                <a:ea typeface="Arial"/>
              </a:rPr>
              <a:t> </a:t>
            </a:r>
            <a:endParaRPr lang="nl-NL" b="0" u="none" strike="noStrike" dirty="0">
              <a:solidFill>
                <a:srgbClr val="000000"/>
              </a:solidFill>
              <a:effectLst/>
              <a:uFillTx/>
              <a:latin typeface="Calibri"/>
            </a:endParaRPr>
          </a:p>
          <a:p>
            <a:pPr marL="432000" indent="0" algn="r" defTabSz="914400">
              <a:lnSpc>
                <a:spcPct val="100000"/>
              </a:lnSpc>
              <a:spcBef>
                <a:spcPts val="1417"/>
              </a:spcBef>
              <a:buNone/>
              <a:tabLst>
                <a:tab pos="0" algn="l"/>
              </a:tabLst>
            </a:pPr>
            <a:r>
              <a:rPr lang="de-DE" b="1" u="none" strike="noStrike" dirty="0">
                <a:solidFill>
                  <a:srgbClr val="333F48"/>
                </a:solidFill>
                <a:effectLst/>
                <a:uFillTx/>
                <a:latin typeface="Jaldi"/>
                <a:ea typeface="Arial"/>
              </a:rPr>
              <a:t>Interreg-Projekt EDL</a:t>
            </a:r>
            <a:endParaRPr lang="nl-NL" b="0" u="none" strike="noStrike" dirty="0">
              <a:solidFill>
                <a:srgbClr val="000000"/>
              </a:solidFill>
              <a:effectLst/>
              <a:uFillTx/>
              <a:latin typeface="Calibri"/>
            </a:endParaRPr>
          </a:p>
        </p:txBody>
      </p:sp>
      <p:pic>
        <p:nvPicPr>
          <p:cNvPr id="193" name="Grafik 6"/>
          <p:cNvPicPr/>
          <p:nvPr/>
        </p:nvPicPr>
        <p:blipFill>
          <a:blip r:embed="rId3"/>
          <a:stretch/>
        </p:blipFill>
        <p:spPr>
          <a:xfrm>
            <a:off x="5841000" y="5601960"/>
            <a:ext cx="2327760" cy="1081080"/>
          </a:xfrm>
          <a:prstGeom prst="rect">
            <a:avLst/>
          </a:prstGeom>
          <a:noFill/>
          <a:ln w="0">
            <a:noFill/>
          </a:ln>
        </p:spPr>
      </p:pic>
      <p:sp>
        <p:nvSpPr>
          <p:cNvPr id="194" name="AutoShape 2" descr="Das ist der Interreg-Logo."/>
          <p:cNvSpPr/>
          <p:nvPr/>
        </p:nvSpPr>
        <p:spPr>
          <a:xfrm>
            <a:off x="5943600" y="3276720"/>
            <a:ext cx="298800" cy="298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noAutofit/>
          </a:bodyPr>
          <a:lstStyle/>
          <a:p>
            <a:pPr defTabSz="914400">
              <a:lnSpc>
                <a:spcPct val="100000"/>
              </a:lnSpc>
            </a:pPr>
            <a:endParaRPr lang="de-DE" sz="1800" b="0" u="none" strike="noStrike">
              <a:solidFill>
                <a:schemeClr val="dk1"/>
              </a:solidFill>
              <a:effectLst/>
              <a:uFillTx/>
              <a:latin typeface="Jaldi"/>
              <a:ea typeface="Arial"/>
            </a:endParaRPr>
          </a:p>
        </p:txBody>
      </p:sp>
      <p:sp>
        <p:nvSpPr>
          <p:cNvPr id="195" name="AutoShape 4" descr="Das ist der Interreg-Logo."/>
          <p:cNvSpPr/>
          <p:nvPr/>
        </p:nvSpPr>
        <p:spPr>
          <a:xfrm>
            <a:off x="6095880" y="3429000"/>
            <a:ext cx="298800" cy="298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noAutofit/>
          </a:bodyPr>
          <a:lstStyle/>
          <a:p>
            <a:pPr defTabSz="914400">
              <a:lnSpc>
                <a:spcPct val="100000"/>
              </a:lnSpc>
            </a:pPr>
            <a:endParaRPr lang="de-DE" sz="1800" b="0" u="none" strike="noStrike">
              <a:solidFill>
                <a:schemeClr val="dk1"/>
              </a:solidFill>
              <a:effectLst/>
              <a:uFillTx/>
              <a:latin typeface="Jaldi"/>
              <a:ea typeface="Arial"/>
            </a:endParaRPr>
          </a:p>
        </p:txBody>
      </p:sp>
      <p:sp>
        <p:nvSpPr>
          <p:cNvPr id="196" name="AutoShape 8"/>
          <p:cNvSpPr/>
          <p:nvPr/>
        </p:nvSpPr>
        <p:spPr>
          <a:xfrm>
            <a:off x="6248160" y="3581280"/>
            <a:ext cx="298800" cy="298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noAutofit/>
          </a:bodyPr>
          <a:lstStyle/>
          <a:p>
            <a:pPr defTabSz="914400">
              <a:lnSpc>
                <a:spcPct val="100000"/>
              </a:lnSpc>
            </a:pPr>
            <a:endParaRPr lang="de-DE" sz="1800" b="0" u="none" strike="noStrike">
              <a:solidFill>
                <a:schemeClr val="dk1"/>
              </a:solidFill>
              <a:effectLst/>
              <a:uFillTx/>
              <a:latin typeface="Jaldi"/>
              <a:ea typeface="Arial"/>
            </a:endParaRPr>
          </a:p>
        </p:txBody>
      </p:sp>
      <p:sp>
        <p:nvSpPr>
          <p:cNvPr id="197" name="AutoShape 10" descr="Dies ist das EDL_Logo."/>
          <p:cNvSpPr/>
          <p:nvPr/>
        </p:nvSpPr>
        <p:spPr>
          <a:xfrm>
            <a:off x="4522680" y="1824120"/>
            <a:ext cx="3140640" cy="32040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noAutofit/>
          </a:bodyPr>
          <a:lstStyle/>
          <a:p>
            <a:pPr defTabSz="914400">
              <a:lnSpc>
                <a:spcPct val="100000"/>
              </a:lnSpc>
            </a:pPr>
            <a:endParaRPr lang="de-DE" sz="1800" b="0" u="none" strike="noStrike">
              <a:solidFill>
                <a:schemeClr val="dk1"/>
              </a:solidFill>
              <a:effectLst/>
              <a:uFillTx/>
              <a:latin typeface="Jaldi"/>
              <a:ea typeface="Arial"/>
            </a:endParaRPr>
          </a:p>
        </p:txBody>
      </p:sp>
      <p:pic>
        <p:nvPicPr>
          <p:cNvPr id="198" name="Picture 11"/>
          <p:cNvPicPr/>
          <p:nvPr/>
        </p:nvPicPr>
        <p:blipFill>
          <a:blip r:embed="rId4"/>
          <a:stretch/>
        </p:blipFill>
        <p:spPr>
          <a:xfrm>
            <a:off x="3057120" y="4743720"/>
            <a:ext cx="2955240" cy="3016080"/>
          </a:xfrm>
          <a:prstGeom prst="rect">
            <a:avLst/>
          </a:prstGeom>
          <a:noFill/>
          <a:ln w="0">
            <a:noFill/>
          </a:ln>
        </p:spPr>
      </p:pic>
      <p:sp>
        <p:nvSpPr>
          <p:cNvPr id="199" name="AutoShape 16" descr="Das ist der Interreg-Logo."/>
          <p:cNvSpPr/>
          <p:nvPr/>
        </p:nvSpPr>
        <p:spPr>
          <a:xfrm>
            <a:off x="4332600" y="2496600"/>
            <a:ext cx="3521160" cy="1859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noAutofit/>
          </a:bodyPr>
          <a:lstStyle/>
          <a:p>
            <a:pPr defTabSz="914400">
              <a:lnSpc>
                <a:spcPct val="100000"/>
              </a:lnSpc>
            </a:pPr>
            <a:endParaRPr lang="de-DE" sz="1800" b="0" u="none" strike="noStrike">
              <a:solidFill>
                <a:schemeClr val="dk1"/>
              </a:solidFill>
              <a:effectLst/>
              <a:uFillTx/>
              <a:latin typeface="Jaldi"/>
              <a:ea typeface="Arial"/>
            </a:endParaRPr>
          </a:p>
        </p:txBody>
      </p:sp>
      <p:pic>
        <p:nvPicPr>
          <p:cNvPr id="200" name="Grafik 5"/>
          <p:cNvPicPr/>
          <p:nvPr/>
        </p:nvPicPr>
        <p:blipFill>
          <a:blip r:embed="rId5"/>
          <a:stretch/>
        </p:blipFill>
        <p:spPr>
          <a:xfrm>
            <a:off x="175680" y="5047200"/>
            <a:ext cx="3041280" cy="1607040"/>
          </a:xfrm>
          <a:prstGeom prst="rect">
            <a:avLst/>
          </a:prstGeom>
          <a:noFill/>
          <a:ln w="0">
            <a:noFill/>
          </a:ln>
        </p:spPr>
      </p:pic>
      <p:pic>
        <p:nvPicPr>
          <p:cNvPr id="201" name="Grafik 12"/>
          <p:cNvPicPr/>
          <p:nvPr/>
        </p:nvPicPr>
        <p:blipFill>
          <a:blip r:embed="rId6"/>
          <a:stretch/>
        </p:blipFill>
        <p:spPr>
          <a:xfrm>
            <a:off x="8667000" y="5632560"/>
            <a:ext cx="2327760" cy="1078560"/>
          </a:xfrm>
          <a:prstGeom prst="rect">
            <a:avLst/>
          </a:prstGeom>
          <a:noFill/>
          <a:ln w="0">
            <a:noFill/>
          </a:ln>
        </p:spPr>
      </p:pic>
      <p:sp>
        <p:nvSpPr>
          <p:cNvPr id="2" name="TextBox 1">
            <a:extLst>
              <a:ext uri="{FF2B5EF4-FFF2-40B4-BE49-F238E27FC236}">
                <a16:creationId xmlns:a16="http://schemas.microsoft.com/office/drawing/2014/main" id="{0D1D35B6-F752-C2A9-25A6-5317A70AC213}"/>
              </a:ext>
            </a:extLst>
          </p:cNvPr>
          <p:cNvSpPr txBox="1"/>
          <p:nvPr/>
        </p:nvSpPr>
        <p:spPr>
          <a:xfrm flipH="1">
            <a:off x="1190847" y="1988320"/>
            <a:ext cx="5425024" cy="707886"/>
          </a:xfrm>
          <a:prstGeom prst="rect">
            <a:avLst/>
          </a:prstGeom>
          <a:noFill/>
        </p:spPr>
        <p:txBody>
          <a:bodyPr wrap="square" rtlCol="0">
            <a:spAutoFit/>
          </a:bodyPr>
          <a:lstStyle/>
          <a:p>
            <a:r>
              <a:rPr lang="en-NL" sz="4000" dirty="0">
                <a:solidFill>
                  <a:schemeClr val="accent2"/>
                </a:solidFill>
              </a:rPr>
              <a:t>Digitaaldorp Festival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 name="PlaceHolder 1"/>
          <p:cNvSpPr>
            <a:spLocks noGrp="1"/>
          </p:cNvSpPr>
          <p:nvPr>
            <p:ph type="title" hasCustomPrompt="1"/>
          </p:nvPr>
        </p:nvSpPr>
        <p:spPr>
          <a:xfrm>
            <a:off x="724560" y="703450"/>
            <a:ext cx="11467440" cy="569520"/>
          </a:xfrm>
          <a:prstGeom prst="rect">
            <a:avLst/>
          </a:prstGeom>
          <a:noFill/>
          <a:ln w="0">
            <a:noFill/>
          </a:ln>
        </p:spPr>
        <p:txBody>
          <a:bodyPr lIns="91440" tIns="45720" rIns="91440" bIns="45720" anchor="ctr">
            <a:normAutofit fontScale="90000"/>
          </a:bodyPr>
          <a:lstStyle>
            <a:lvl1pPr indent="0" defTabSz="914400">
              <a:lnSpc>
                <a:spcPct val="90000"/>
              </a:lnSpc>
              <a:buNone/>
              <a:tabLst>
                <a:tab pos="0" algn="l"/>
              </a:tabLst>
              <a:defRPr lang="de-DE" sz="4400" b="0" u="none" strike="noStrike">
                <a:solidFill>
                  <a:schemeClr val="accent2"/>
                </a:solidFill>
                <a:effectLst/>
                <a:uFillTx/>
                <a:latin typeface="Jaldi"/>
                <a:ea typeface="Arial"/>
              </a:defRPr>
            </a:lvl1pPr>
          </a:lstStyle>
          <a:p>
            <a:pPr indent="0" defTabSz="914400">
              <a:lnSpc>
                <a:spcPct val="90000"/>
              </a:lnSpc>
              <a:buNone/>
              <a:tabLst>
                <a:tab pos="0" algn="l"/>
              </a:tabLst>
            </a:pPr>
            <a:r>
              <a:rPr lang="de-DE" sz="4400" b="0" u="none" strike="noStrike" dirty="0" err="1">
                <a:solidFill>
                  <a:schemeClr val="accent2"/>
                </a:solidFill>
                <a:effectLst/>
                <a:uFillTx/>
                <a:latin typeface="Jaldi"/>
                <a:ea typeface="Arial"/>
              </a:rPr>
              <a:t>Inhoud</a:t>
            </a:r>
            <a:endParaRPr lang="de-DE" sz="4400" b="0" u="none" strike="noStrike" dirty="0">
              <a:solidFill>
                <a:srgbClr val="333F48"/>
              </a:solidFill>
              <a:effectLst/>
              <a:uFillTx/>
              <a:latin typeface="Jaldi"/>
            </a:endParaRPr>
          </a:p>
        </p:txBody>
      </p:sp>
      <p:sp>
        <p:nvSpPr>
          <p:cNvPr id="204" name="PlaceHolder 2"/>
          <p:cNvSpPr>
            <a:spLocks noGrp="1"/>
          </p:cNvSpPr>
          <p:nvPr>
            <p:ph hasCustomPrompt="1"/>
          </p:nvPr>
        </p:nvSpPr>
        <p:spPr>
          <a:xfrm>
            <a:off x="724560" y="1857960"/>
            <a:ext cx="11467440" cy="3599280"/>
          </a:xfrm>
          <a:prstGeom prst="rect">
            <a:avLst/>
          </a:prstGeom>
          <a:noFill/>
          <a:ln w="0">
            <a:noFill/>
          </a:ln>
        </p:spPr>
        <p:txBody>
          <a:bodyPr lIns="91440" tIns="45720" rIns="91440" bIns="45720" anchor="t">
            <a:noAutofit/>
          </a:bodyPr>
          <a:lstStyle>
            <a:lvl1pPr marL="228600" indent="-228600" defTabSz="914400">
              <a:lnSpc>
                <a:spcPct val="90000"/>
              </a:lnSpc>
              <a:spcBef>
                <a:spcPts val="1001"/>
              </a:spcBef>
              <a:buClr>
                <a:srgbClr val="000000"/>
              </a:buClr>
              <a:buFont typeface="Arial"/>
              <a:buChar char="•"/>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5pPr>
          </a:lstStyle>
          <a:p>
            <a:pPr marL="457200" indent="-457200">
              <a:buFont typeface="+mj-lt"/>
              <a:buAutoNum type="arabicPeriod"/>
            </a:pPr>
            <a:r>
              <a:rPr lang="nl-NL" sz="2400" dirty="0"/>
              <a:t>Korte introductie van het </a:t>
            </a:r>
            <a:r>
              <a:rPr lang="nl-NL" sz="2400" dirty="0" err="1"/>
              <a:t>Digitaaldorp</a:t>
            </a:r>
            <a:r>
              <a:rPr lang="nl-NL" sz="2400" dirty="0"/>
              <a:t> en hoe het is ontstaan</a:t>
            </a:r>
          </a:p>
          <a:p>
            <a:pPr marL="457200" indent="-457200">
              <a:buFont typeface="+mj-lt"/>
              <a:buAutoNum type="arabicPeriod"/>
            </a:pPr>
            <a:r>
              <a:rPr lang="nl-NL" sz="2400" dirty="0"/>
              <a:t>Kenmerken van een Taaldorp</a:t>
            </a:r>
          </a:p>
          <a:p>
            <a:pPr marL="457200" indent="-457200">
              <a:buFont typeface="+mj-lt"/>
              <a:buAutoNum type="arabicPeriod"/>
            </a:pPr>
            <a:r>
              <a:rPr lang="nl-NL" sz="2400" dirty="0"/>
              <a:t>Voor- en nadelen van een digitale taaldorp-omgeving t.o.v. een analoog taaldorp</a:t>
            </a:r>
          </a:p>
          <a:p>
            <a:pPr marL="457200" indent="-457200">
              <a:buFont typeface="+mj-lt"/>
              <a:buAutoNum type="arabicPeriod"/>
            </a:pPr>
            <a:r>
              <a:rPr lang="nl-NL" sz="2400" dirty="0"/>
              <a:t>Structuur van het </a:t>
            </a:r>
            <a:r>
              <a:rPr lang="nl-NL" sz="2400" dirty="0" err="1"/>
              <a:t>Digitaaldorp</a:t>
            </a:r>
            <a:endParaRPr lang="nl-NL" sz="2400" dirty="0"/>
          </a:p>
          <a:p>
            <a:pPr marL="457200" indent="-457200">
              <a:buFont typeface="+mj-lt"/>
              <a:buAutoNum type="arabicPeriod"/>
            </a:pPr>
            <a:r>
              <a:rPr lang="nl-NL" sz="2400" dirty="0"/>
              <a:t>Inzicht in het materiaal en het ondersteunende aanbod</a:t>
            </a:r>
          </a:p>
          <a:p>
            <a:pPr marL="457200" indent="-457200">
              <a:buFont typeface="+mj-lt"/>
              <a:buAutoNum type="arabicPeriod"/>
            </a:pPr>
            <a:r>
              <a:rPr lang="nl-NL" sz="2400" dirty="0"/>
              <a:t>Voorbeeld van een </a:t>
            </a:r>
            <a:r>
              <a:rPr lang="nl-NL" sz="2400" dirty="0" err="1"/>
              <a:t>Digitaaldorpstation</a:t>
            </a:r>
            <a:endParaRPr lang="nl-NL" sz="2400" dirty="0"/>
          </a:p>
          <a:p>
            <a:pPr marL="457200" indent="-457200">
              <a:buFont typeface="+mj-lt"/>
              <a:buAutoNum type="arabicPeriod"/>
            </a:pPr>
            <a:r>
              <a:rPr lang="nl-NL" sz="2400" dirty="0"/>
              <a:t>Een </a:t>
            </a:r>
            <a:r>
              <a:rPr lang="nl-NL" sz="2400" dirty="0" err="1"/>
              <a:t>Digitaaldorpstation</a:t>
            </a:r>
            <a:r>
              <a:rPr lang="nl-NL" sz="2400" dirty="0"/>
              <a:t> uittesten</a:t>
            </a:r>
          </a:p>
          <a:p>
            <a:pPr marL="457200" indent="-457200">
              <a:buFont typeface="+mj-lt"/>
              <a:buAutoNum type="arabicPeriod"/>
            </a:pPr>
            <a:r>
              <a:rPr lang="nl-NL" sz="2400" dirty="0"/>
              <a:t>Korte uitwisselingsfase en plenaire evaluatie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 name="PlaceHolder 2"/>
          <p:cNvSpPr>
            <a:spLocks noGrp="1"/>
          </p:cNvSpPr>
          <p:nvPr>
            <p:ph type="title" hasCustomPrompt="1"/>
          </p:nvPr>
        </p:nvSpPr>
        <p:spPr>
          <a:xfrm>
            <a:off x="479880" y="579240"/>
            <a:ext cx="5739120" cy="1074240"/>
          </a:xfrm>
          <a:prstGeom prst="rect">
            <a:avLst/>
          </a:prstGeom>
          <a:noFill/>
          <a:ln w="0">
            <a:noFill/>
          </a:ln>
        </p:spPr>
        <p:txBody>
          <a:bodyPr lIns="91440" tIns="45720" rIns="91440" bIns="45720" anchor="ctr">
            <a:noAutofit/>
          </a:bodyPr>
          <a:lstStyle>
            <a:lvl1pPr indent="0" defTabSz="914400">
              <a:lnSpc>
                <a:spcPct val="90000"/>
              </a:lnSpc>
              <a:buNone/>
              <a:tabLst>
                <a:tab pos="0" algn="l"/>
              </a:tabLst>
              <a:defRPr lang="de-DE" sz="4400" b="0" u="none" strike="noStrike">
                <a:solidFill>
                  <a:schemeClr val="accent2"/>
                </a:solidFill>
                <a:effectLst/>
                <a:uFillTx/>
                <a:latin typeface="Jaldi"/>
                <a:ea typeface="Arial"/>
              </a:defRPr>
            </a:lvl1pPr>
          </a:lstStyle>
          <a:p>
            <a:pPr indent="0" defTabSz="914400">
              <a:lnSpc>
                <a:spcPct val="90000"/>
              </a:lnSpc>
              <a:buNone/>
              <a:tabLst>
                <a:tab pos="0" algn="l"/>
              </a:tabLst>
            </a:pPr>
            <a:r>
              <a:rPr lang="de-DE" sz="4400" b="0" u="none" strike="noStrike" dirty="0" err="1">
                <a:solidFill>
                  <a:schemeClr val="accent2"/>
                </a:solidFill>
                <a:effectLst/>
                <a:uFillTx/>
                <a:latin typeface="Jaldi"/>
                <a:ea typeface="Arial"/>
              </a:rPr>
              <a:t>Ontstaansgeschiedenis</a:t>
            </a:r>
            <a:endParaRPr lang="de-DE" sz="4400" b="0" u="none" strike="noStrike" dirty="0">
              <a:solidFill>
                <a:schemeClr val="dk1"/>
              </a:solidFill>
              <a:effectLst/>
              <a:uFillTx/>
              <a:latin typeface="Jaldi"/>
            </a:endParaRPr>
          </a:p>
        </p:txBody>
      </p:sp>
      <p:sp>
        <p:nvSpPr>
          <p:cNvPr id="207" name="PlaceHolder 3"/>
          <p:cNvSpPr>
            <a:spLocks noGrp="1"/>
          </p:cNvSpPr>
          <p:nvPr>
            <p:ph hasCustomPrompt="1"/>
          </p:nvPr>
        </p:nvSpPr>
        <p:spPr>
          <a:xfrm>
            <a:off x="479880" y="1854360"/>
            <a:ext cx="4872960" cy="3887280"/>
          </a:xfrm>
          <a:prstGeom prst="rect">
            <a:avLst/>
          </a:prstGeom>
          <a:noFill/>
          <a:ln w="0">
            <a:noFill/>
          </a:ln>
        </p:spPr>
        <p:txBody>
          <a:bodyPr lIns="91440" tIns="45720" rIns="91440" bIns="45720" anchor="t">
            <a:normAutofit fontScale="92500"/>
          </a:bodyPr>
          <a:lstStyle>
            <a:lvl1pPr marL="228600" indent="-228600" defTabSz="914400">
              <a:lnSpc>
                <a:spcPct val="90000"/>
              </a:lnSpc>
              <a:spcBef>
                <a:spcPts val="1001"/>
              </a:spcBef>
              <a:buClr>
                <a:srgbClr val="000000"/>
              </a:buClr>
              <a:buFont typeface="Arial"/>
              <a:buChar char="•"/>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5pPr>
          </a:lstStyle>
          <a:p>
            <a:pPr marL="228600" indent="-228600" defTabSz="914400">
              <a:lnSpc>
                <a:spcPct val="90000"/>
              </a:lnSpc>
              <a:spcBef>
                <a:spcPts val="1001"/>
              </a:spcBef>
              <a:buClr>
                <a:srgbClr val="000000"/>
              </a:buClr>
              <a:buFont typeface="Arial"/>
              <a:buChar char="•"/>
              <a:tabLst>
                <a:tab pos="0" algn="l"/>
              </a:tabLst>
            </a:pPr>
            <a:r>
              <a:rPr lang="nl-NL" sz="2800" b="0" u="none" strike="noStrike" dirty="0">
                <a:solidFill>
                  <a:schemeClr val="dk1"/>
                </a:solidFill>
                <a:effectLst/>
                <a:uFillTx/>
                <a:latin typeface="Jaldi"/>
                <a:ea typeface="Arial"/>
              </a:rPr>
              <a:t>Binnen onze didactiekcolleges doen studenten praktijkervaring op door deelname aan het analoge taaldorp van de Gesamtschule Greven</a:t>
            </a:r>
            <a:r>
              <a:rPr lang="nl-NL" dirty="0"/>
              <a:t>, georganiseerd door Fleur Winter</a:t>
            </a:r>
            <a:r>
              <a:rPr lang="nl-NL" sz="2800" b="0" u="none" strike="noStrike" dirty="0">
                <a:solidFill>
                  <a:schemeClr val="dk1"/>
                </a:solidFill>
                <a:effectLst/>
                <a:uFillTx/>
                <a:latin typeface="Jaldi"/>
                <a:ea typeface="Arial"/>
              </a:rPr>
              <a:t>.</a:t>
            </a:r>
            <a:endParaRPr lang="de-DE" sz="2800" b="0" u="none" strike="noStrike" dirty="0">
              <a:solidFill>
                <a:schemeClr val="dk1"/>
              </a:solidFill>
              <a:effectLst/>
              <a:uFillTx/>
              <a:latin typeface="Calibri"/>
            </a:endParaRPr>
          </a:p>
          <a:p>
            <a:pPr marL="228600" indent="-228600" defTabSz="914400">
              <a:lnSpc>
                <a:spcPct val="90000"/>
              </a:lnSpc>
              <a:spcBef>
                <a:spcPts val="1001"/>
              </a:spcBef>
              <a:buClr>
                <a:srgbClr val="000000"/>
              </a:buClr>
              <a:buFont typeface="Arial"/>
              <a:buChar char="•"/>
              <a:tabLst>
                <a:tab pos="0" algn="l"/>
              </a:tabLst>
            </a:pPr>
            <a:r>
              <a:rPr lang="de-DE" sz="2800" b="0" u="sng" strike="noStrike" dirty="0">
                <a:solidFill>
                  <a:schemeClr val="dk1"/>
                </a:solidFill>
                <a:effectLst/>
                <a:uFillTx/>
                <a:latin typeface="Jaldi"/>
                <a:ea typeface="Arial"/>
                <a:hlinkClick r:id="rId3"/>
              </a:rPr>
              <a:t>https://www.euregio.eu/actueel/op-avontuur-in-het-taaldorp-actief-nederlands-leren/</a:t>
            </a:r>
            <a:endParaRPr lang="de-DE" sz="2800" b="0" u="none" strike="noStrike" dirty="0">
              <a:solidFill>
                <a:schemeClr val="dk1"/>
              </a:solidFill>
              <a:effectLst/>
              <a:uFillTx/>
              <a:latin typeface="Calibri"/>
            </a:endParaRPr>
          </a:p>
          <a:p>
            <a:pPr marL="228600" indent="0" defTabSz="914400">
              <a:lnSpc>
                <a:spcPct val="90000"/>
              </a:lnSpc>
              <a:spcBef>
                <a:spcPts val="1001"/>
              </a:spcBef>
              <a:buNone/>
              <a:tabLst>
                <a:tab pos="0" algn="l"/>
              </a:tabLst>
            </a:pPr>
            <a:endParaRPr lang="de-DE" sz="2800" b="0" u="none" strike="noStrike" dirty="0">
              <a:solidFill>
                <a:schemeClr val="dk1"/>
              </a:solidFill>
              <a:effectLst/>
              <a:uFillTx/>
              <a:latin typeface="Calibri"/>
            </a:endParaRPr>
          </a:p>
        </p:txBody>
      </p:sp>
      <p:pic>
        <p:nvPicPr>
          <p:cNvPr id="209" name="Picture Placeholder 12" descr="A newspaper article with people in a room&#10;&#10;AI-generated content may be incorrect."/>
          <p:cNvPicPr/>
          <p:nvPr/>
        </p:nvPicPr>
        <p:blipFill>
          <a:blip r:embed="rId4"/>
          <a:srcRect l="8202" t="12196" r="22037" b="7583"/>
          <a:stretch>
            <a:fillRect/>
          </a:stretch>
        </p:blipFill>
        <p:spPr>
          <a:xfrm>
            <a:off x="6549120" y="1390390"/>
            <a:ext cx="5157720" cy="4446740"/>
          </a:xfrm>
          <a:prstGeom prst="rect">
            <a:avLst/>
          </a:prstGeom>
          <a:noFill/>
          <a:ln w="0">
            <a:noFill/>
          </a:ln>
        </p:spPr>
      </p:pic>
      <p:sp>
        <p:nvSpPr>
          <p:cNvPr id="210" name="AutoShape 10" descr="Artikel over het taaldorp in Greven."/>
          <p:cNvSpPr/>
          <p:nvPr/>
        </p:nvSpPr>
        <p:spPr>
          <a:xfrm>
            <a:off x="1528920" y="3600"/>
            <a:ext cx="9128880" cy="6845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noAutofit/>
          </a:bodyPr>
          <a:lstStyle/>
          <a:p>
            <a:pPr defTabSz="914400">
              <a:lnSpc>
                <a:spcPct val="100000"/>
              </a:lnSpc>
            </a:pPr>
            <a:endParaRPr lang="de-DE" sz="1800" b="0" u="none" strike="noStrike">
              <a:solidFill>
                <a:schemeClr val="dk1"/>
              </a:solidFill>
              <a:effectLst/>
              <a:uFillTx/>
              <a:latin typeface="Jaldi"/>
              <a:ea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FF8B84D5-0C9D-B95D-3BCE-07F740BC063E}"/>
              </a:ext>
            </a:extLst>
          </p:cNvPr>
          <p:cNvSpPr>
            <a:spLocks noGrp="1"/>
          </p:cNvSpPr>
          <p:nvPr>
            <p:ph type="body"/>
          </p:nvPr>
        </p:nvSpPr>
        <p:spPr>
          <a:xfrm>
            <a:off x="362820" y="2059124"/>
            <a:ext cx="11466360" cy="4030314"/>
          </a:xfrm>
        </p:spPr>
        <p:txBody>
          <a:bodyPr/>
          <a:lstStyle/>
          <a:p>
            <a:pPr marL="0" indent="0" algn="just">
              <a:buNone/>
            </a:pPr>
            <a:r>
              <a:rPr lang="de-DE" sz="2400" dirty="0"/>
              <a:t>• de </a:t>
            </a:r>
            <a:r>
              <a:rPr lang="de-DE" sz="2400" dirty="0" err="1"/>
              <a:t>leerlingen</a:t>
            </a:r>
            <a:r>
              <a:rPr lang="de-DE" sz="2400" dirty="0"/>
              <a:t> </a:t>
            </a:r>
            <a:r>
              <a:rPr lang="de-DE" sz="2400" dirty="0" err="1"/>
              <a:t>uitdagen</a:t>
            </a:r>
            <a:r>
              <a:rPr lang="de-DE" sz="2400" dirty="0"/>
              <a:t> </a:t>
            </a:r>
            <a:r>
              <a:rPr lang="de-DE" sz="2400" dirty="0" err="1"/>
              <a:t>om</a:t>
            </a:r>
            <a:r>
              <a:rPr lang="de-DE" sz="2400" dirty="0"/>
              <a:t> zich </a:t>
            </a:r>
            <a:r>
              <a:rPr lang="de-DE" sz="2400" b="1" dirty="0" err="1"/>
              <a:t>spontaan</a:t>
            </a:r>
            <a:r>
              <a:rPr lang="de-DE" sz="2400" dirty="0"/>
              <a:t> in de </a:t>
            </a:r>
            <a:r>
              <a:rPr lang="de-DE" sz="2400" dirty="0" err="1"/>
              <a:t>vreemde</a:t>
            </a:r>
            <a:r>
              <a:rPr lang="de-DE" sz="2400" dirty="0"/>
              <a:t> </a:t>
            </a:r>
            <a:r>
              <a:rPr lang="de-DE" sz="2400" dirty="0" err="1"/>
              <a:t>taal</a:t>
            </a:r>
            <a:r>
              <a:rPr lang="de-DE" sz="2400" dirty="0"/>
              <a:t> </a:t>
            </a:r>
            <a:r>
              <a:rPr lang="de-DE" sz="2400" dirty="0" err="1"/>
              <a:t>uit</a:t>
            </a:r>
            <a:r>
              <a:rPr lang="de-DE" sz="2400" dirty="0"/>
              <a:t> </a:t>
            </a:r>
            <a:r>
              <a:rPr lang="de-DE" sz="2400" dirty="0" err="1"/>
              <a:t>te</a:t>
            </a:r>
            <a:r>
              <a:rPr lang="de-DE" sz="2400" dirty="0"/>
              <a:t> </a:t>
            </a:r>
            <a:r>
              <a:rPr lang="de-DE" sz="2400" dirty="0" err="1"/>
              <a:t>drukken</a:t>
            </a:r>
            <a:r>
              <a:rPr lang="de-DE" sz="2400" dirty="0"/>
              <a:t> </a:t>
            </a:r>
          </a:p>
          <a:p>
            <a:pPr marL="0" indent="0" algn="just">
              <a:buNone/>
            </a:pPr>
            <a:r>
              <a:rPr lang="de-DE" sz="2400" dirty="0"/>
              <a:t>• </a:t>
            </a:r>
            <a:r>
              <a:rPr lang="de-DE" sz="2400" dirty="0" err="1"/>
              <a:t>leren</a:t>
            </a:r>
            <a:r>
              <a:rPr lang="de-DE" sz="2400" dirty="0"/>
              <a:t> </a:t>
            </a:r>
            <a:r>
              <a:rPr lang="de-DE" sz="2400" dirty="0" err="1"/>
              <a:t>gebruikmaken</a:t>
            </a:r>
            <a:r>
              <a:rPr lang="de-DE" sz="2400" dirty="0"/>
              <a:t> en </a:t>
            </a:r>
            <a:r>
              <a:rPr lang="de-DE" sz="2400" dirty="0" err="1"/>
              <a:t>afwijken</a:t>
            </a:r>
            <a:r>
              <a:rPr lang="de-DE" sz="2400" dirty="0"/>
              <a:t> van </a:t>
            </a:r>
            <a:r>
              <a:rPr lang="de-DE" sz="2400" dirty="0" err="1"/>
              <a:t>woordenschat</a:t>
            </a:r>
            <a:r>
              <a:rPr lang="de-DE" sz="2400" dirty="0"/>
              <a:t> </a:t>
            </a:r>
            <a:r>
              <a:rPr lang="de-DE" sz="2400" dirty="0" err="1"/>
              <a:t>op</a:t>
            </a:r>
            <a:r>
              <a:rPr lang="de-DE" sz="2400" dirty="0"/>
              <a:t> </a:t>
            </a:r>
            <a:r>
              <a:rPr lang="de-DE" sz="2400" dirty="0" err="1"/>
              <a:t>het</a:t>
            </a:r>
            <a:r>
              <a:rPr lang="de-DE" sz="2400" dirty="0"/>
              <a:t> </a:t>
            </a:r>
            <a:r>
              <a:rPr lang="de-DE" sz="2400" dirty="0" err="1"/>
              <a:t>papiertje</a:t>
            </a:r>
            <a:r>
              <a:rPr lang="de-DE" sz="2400" dirty="0"/>
              <a:t> (</a:t>
            </a:r>
            <a:r>
              <a:rPr lang="de-DE" sz="2400" b="1" dirty="0" err="1"/>
              <a:t>improvisatie</a:t>
            </a:r>
            <a:r>
              <a:rPr lang="de-DE" sz="2400" b="1" dirty="0"/>
              <a:t>, </a:t>
            </a:r>
            <a:r>
              <a:rPr lang="de-DE" sz="2400" b="1" dirty="0" err="1"/>
              <a:t>creativiteit</a:t>
            </a:r>
            <a:r>
              <a:rPr lang="de-DE" sz="2400" dirty="0"/>
              <a:t>) </a:t>
            </a:r>
            <a:br>
              <a:rPr lang="de-DE" sz="2400" dirty="0"/>
            </a:br>
            <a:r>
              <a:rPr lang="de-DE" sz="2400" dirty="0"/>
              <a:t>• zich </a:t>
            </a:r>
            <a:r>
              <a:rPr lang="de-DE" sz="2400" dirty="0" err="1"/>
              <a:t>leren</a:t>
            </a:r>
            <a:r>
              <a:rPr lang="de-DE" sz="2400" dirty="0"/>
              <a:t> </a:t>
            </a:r>
            <a:r>
              <a:rPr lang="de-DE" sz="2400" dirty="0" err="1"/>
              <a:t>redden</a:t>
            </a:r>
            <a:r>
              <a:rPr lang="de-DE" sz="2400" dirty="0"/>
              <a:t> in </a:t>
            </a:r>
            <a:r>
              <a:rPr lang="de-DE" sz="2400" b="1" dirty="0" err="1"/>
              <a:t>alledaagse</a:t>
            </a:r>
            <a:r>
              <a:rPr lang="de-DE" sz="2400" b="1" dirty="0"/>
              <a:t> </a:t>
            </a:r>
            <a:r>
              <a:rPr lang="de-DE" sz="2400" b="1" dirty="0" err="1"/>
              <a:t>situaties</a:t>
            </a:r>
            <a:r>
              <a:rPr lang="de-DE" sz="2400" b="1" dirty="0"/>
              <a:t> </a:t>
            </a:r>
          </a:p>
          <a:p>
            <a:pPr marL="0" indent="0" algn="just">
              <a:buNone/>
            </a:pPr>
            <a:r>
              <a:rPr lang="de-DE" sz="2400" dirty="0"/>
              <a:t>• </a:t>
            </a:r>
            <a:r>
              <a:rPr lang="de-DE" sz="2400" dirty="0" err="1"/>
              <a:t>ervaren</a:t>
            </a:r>
            <a:r>
              <a:rPr lang="de-DE" sz="2400" dirty="0"/>
              <a:t> dat </a:t>
            </a:r>
            <a:r>
              <a:rPr lang="de-DE" sz="2400" dirty="0" err="1"/>
              <a:t>het</a:t>
            </a:r>
            <a:r>
              <a:rPr lang="de-DE" sz="2400" dirty="0"/>
              <a:t> </a:t>
            </a:r>
            <a:r>
              <a:rPr lang="de-DE" sz="2400" b="1" dirty="0" err="1"/>
              <a:t>overbrengen</a:t>
            </a:r>
            <a:r>
              <a:rPr lang="de-DE" sz="2400" b="1" dirty="0"/>
              <a:t> van de </a:t>
            </a:r>
            <a:r>
              <a:rPr lang="de-DE" sz="2400" b="1" dirty="0" err="1"/>
              <a:t>communicatieve</a:t>
            </a:r>
            <a:r>
              <a:rPr lang="de-DE" sz="2400" b="1" dirty="0"/>
              <a:t> </a:t>
            </a:r>
            <a:r>
              <a:rPr lang="de-DE" sz="2400" b="1" dirty="0" err="1"/>
              <a:t>boodschap</a:t>
            </a:r>
            <a:r>
              <a:rPr lang="de-DE" sz="2400" b="1" dirty="0"/>
              <a:t> </a:t>
            </a:r>
            <a:r>
              <a:rPr lang="de-DE" sz="2400" dirty="0" err="1"/>
              <a:t>belangrijker</a:t>
            </a:r>
            <a:r>
              <a:rPr lang="de-DE" sz="2400" dirty="0"/>
              <a:t> </a:t>
            </a:r>
            <a:r>
              <a:rPr lang="de-DE" sz="2400" dirty="0" err="1"/>
              <a:t>is</a:t>
            </a:r>
            <a:r>
              <a:rPr lang="de-DE" sz="2400" dirty="0"/>
              <a:t> </a:t>
            </a:r>
            <a:r>
              <a:rPr lang="de-DE" sz="2400" dirty="0" err="1"/>
              <a:t>dan</a:t>
            </a:r>
            <a:r>
              <a:rPr lang="de-DE" sz="2400" dirty="0"/>
              <a:t> </a:t>
            </a:r>
            <a:r>
              <a:rPr lang="de-DE" sz="2400" dirty="0" err="1"/>
              <a:t>het</a:t>
            </a:r>
            <a:r>
              <a:rPr lang="de-DE" sz="2400" dirty="0"/>
              <a:t> 		</a:t>
            </a:r>
            <a:r>
              <a:rPr lang="de-DE" sz="2400" b="1" dirty="0" err="1"/>
              <a:t>vermijden</a:t>
            </a:r>
            <a:r>
              <a:rPr lang="de-DE" sz="2400" b="1" dirty="0"/>
              <a:t> van </a:t>
            </a:r>
            <a:r>
              <a:rPr lang="de-DE" sz="2400" b="1" dirty="0" err="1"/>
              <a:t>fouten</a:t>
            </a:r>
            <a:r>
              <a:rPr lang="de-DE" sz="2400" b="1" dirty="0"/>
              <a:t> </a:t>
            </a:r>
          </a:p>
          <a:p>
            <a:pPr marL="0" indent="0" algn="just">
              <a:buNone/>
            </a:pPr>
            <a:r>
              <a:rPr lang="de-DE" sz="2400" dirty="0"/>
              <a:t>• </a:t>
            </a:r>
            <a:r>
              <a:rPr lang="de-DE" sz="2400" b="1" dirty="0" err="1"/>
              <a:t>bewustmaken</a:t>
            </a:r>
            <a:r>
              <a:rPr lang="de-DE" sz="2400" b="1" dirty="0"/>
              <a:t> van eigen </a:t>
            </a:r>
            <a:r>
              <a:rPr lang="de-DE" sz="2400" b="1" dirty="0" err="1"/>
              <a:t>vermogens</a:t>
            </a:r>
            <a:r>
              <a:rPr lang="de-DE" sz="2400" b="1" dirty="0"/>
              <a:t> </a:t>
            </a:r>
            <a:r>
              <a:rPr lang="de-DE" sz="2400" dirty="0"/>
              <a:t>en de </a:t>
            </a:r>
            <a:r>
              <a:rPr lang="de-DE" sz="2400" dirty="0" err="1"/>
              <a:t>juiste</a:t>
            </a:r>
            <a:r>
              <a:rPr lang="de-DE" sz="2400" dirty="0"/>
              <a:t> </a:t>
            </a:r>
            <a:r>
              <a:rPr lang="de-DE" sz="2400" b="1" dirty="0" err="1"/>
              <a:t>inschatting</a:t>
            </a:r>
            <a:r>
              <a:rPr lang="de-DE" sz="2400" dirty="0"/>
              <a:t> </a:t>
            </a:r>
            <a:r>
              <a:rPr lang="de-DE" sz="2400" dirty="0" err="1"/>
              <a:t>ervan</a:t>
            </a:r>
            <a:r>
              <a:rPr lang="de-DE" sz="2400" dirty="0"/>
              <a:t> </a:t>
            </a:r>
          </a:p>
          <a:p>
            <a:pPr marL="0" indent="0" algn="just">
              <a:buNone/>
            </a:pPr>
            <a:r>
              <a:rPr lang="de-DE" sz="2400" dirty="0"/>
              <a:t>• </a:t>
            </a:r>
            <a:r>
              <a:rPr lang="de-DE" sz="2400" b="1" dirty="0" err="1"/>
              <a:t>compensatiestrategieën</a:t>
            </a:r>
            <a:r>
              <a:rPr lang="de-DE" sz="2400" dirty="0"/>
              <a:t> </a:t>
            </a:r>
            <a:r>
              <a:rPr lang="de-DE" sz="2400" dirty="0" err="1"/>
              <a:t>toepassen</a:t>
            </a:r>
            <a:r>
              <a:rPr lang="de-DE" sz="2400" dirty="0"/>
              <a:t> en de </a:t>
            </a:r>
            <a:r>
              <a:rPr lang="de-DE" sz="2400" b="1" dirty="0" err="1"/>
              <a:t>zelfstandige</a:t>
            </a:r>
            <a:r>
              <a:rPr lang="de-DE" sz="2400" b="1" dirty="0"/>
              <a:t> </a:t>
            </a:r>
            <a:r>
              <a:rPr lang="de-DE" sz="2400" b="1" dirty="0" err="1"/>
              <a:t>omgang</a:t>
            </a:r>
            <a:r>
              <a:rPr lang="de-DE" sz="2400" b="1" dirty="0"/>
              <a:t> </a:t>
            </a:r>
            <a:r>
              <a:rPr lang="de-DE" sz="2400" dirty="0" err="1"/>
              <a:t>met</a:t>
            </a:r>
            <a:r>
              <a:rPr lang="de-DE" sz="2400" dirty="0"/>
              <a:t> </a:t>
            </a:r>
            <a:r>
              <a:rPr lang="de-DE" sz="2400" dirty="0" err="1"/>
              <a:t>hulpmiddelen</a:t>
            </a:r>
            <a:r>
              <a:rPr lang="de-DE" sz="2400" dirty="0"/>
              <a:t> 			</a:t>
            </a:r>
            <a:r>
              <a:rPr lang="de-DE" sz="2400" dirty="0" err="1"/>
              <a:t>oefenen</a:t>
            </a:r>
            <a:endParaRPr lang="de-DE" sz="2400" dirty="0"/>
          </a:p>
          <a:p>
            <a:pPr marL="0" indent="0" algn="just">
              <a:buNone/>
            </a:pPr>
            <a:r>
              <a:rPr lang="de-DE" sz="2400" dirty="0"/>
              <a:t>• </a:t>
            </a:r>
            <a:r>
              <a:rPr lang="de-DE" sz="2400" dirty="0" err="1"/>
              <a:t>groei</a:t>
            </a:r>
            <a:r>
              <a:rPr lang="de-DE" sz="2400" dirty="0"/>
              <a:t> van </a:t>
            </a:r>
            <a:r>
              <a:rPr lang="de-DE" sz="2400" dirty="0" err="1"/>
              <a:t>het</a:t>
            </a:r>
            <a:r>
              <a:rPr lang="de-DE" sz="2400" dirty="0"/>
              <a:t> </a:t>
            </a:r>
            <a:r>
              <a:rPr lang="de-DE" sz="2400" b="1" dirty="0" err="1"/>
              <a:t>vertrouwen</a:t>
            </a:r>
            <a:r>
              <a:rPr lang="de-DE" sz="2400" dirty="0"/>
              <a:t> </a:t>
            </a:r>
            <a:r>
              <a:rPr lang="de-DE" sz="2400" dirty="0" err="1"/>
              <a:t>om</a:t>
            </a:r>
            <a:r>
              <a:rPr lang="de-DE" sz="2400" dirty="0"/>
              <a:t> </a:t>
            </a:r>
            <a:r>
              <a:rPr lang="de-DE" sz="2400" dirty="0" err="1"/>
              <a:t>Nederlands</a:t>
            </a:r>
            <a:r>
              <a:rPr lang="de-DE" sz="2400" dirty="0"/>
              <a:t> </a:t>
            </a:r>
            <a:r>
              <a:rPr lang="de-DE" sz="2400" dirty="0" err="1"/>
              <a:t>te</a:t>
            </a:r>
            <a:r>
              <a:rPr lang="de-DE" sz="2400" dirty="0"/>
              <a:t> </a:t>
            </a:r>
            <a:r>
              <a:rPr lang="de-DE" sz="2400" dirty="0" err="1"/>
              <a:t>kunnen</a:t>
            </a:r>
            <a:r>
              <a:rPr lang="de-DE" sz="2400" dirty="0"/>
              <a:t> </a:t>
            </a:r>
            <a:r>
              <a:rPr lang="de-DE" sz="2400" dirty="0" err="1"/>
              <a:t>spreken</a:t>
            </a:r>
            <a:endParaRPr lang="de-DE" sz="2400" dirty="0"/>
          </a:p>
          <a:p>
            <a:pPr marL="0" indent="0">
              <a:buNone/>
            </a:pPr>
            <a:endParaRPr lang="de-DE" sz="2000" dirty="0"/>
          </a:p>
        </p:txBody>
      </p:sp>
      <p:sp>
        <p:nvSpPr>
          <p:cNvPr id="4" name="Titel 2">
            <a:extLst>
              <a:ext uri="{FF2B5EF4-FFF2-40B4-BE49-F238E27FC236}">
                <a16:creationId xmlns:a16="http://schemas.microsoft.com/office/drawing/2014/main" id="{2C3CC4D1-06D0-44CE-6B7E-C730DBC150D1}"/>
              </a:ext>
            </a:extLst>
          </p:cNvPr>
          <p:cNvSpPr>
            <a:spLocks noGrp="1"/>
          </p:cNvSpPr>
          <p:nvPr>
            <p:ph type="title"/>
          </p:nvPr>
        </p:nvSpPr>
        <p:spPr>
          <a:xfrm>
            <a:off x="471200" y="1073872"/>
            <a:ext cx="11464925" cy="569912"/>
          </a:xfrm>
        </p:spPr>
        <p:txBody>
          <a:bodyPr anchor="ctr">
            <a:normAutofit fontScale="90000"/>
          </a:bodyPr>
          <a:lstStyle/>
          <a:p>
            <a:r>
              <a:rPr lang="de-DE" dirty="0">
                <a:solidFill>
                  <a:schemeClr val="accent2"/>
                </a:solidFill>
              </a:rPr>
              <a:t>Het </a:t>
            </a:r>
            <a:r>
              <a:rPr lang="de-DE" dirty="0" err="1">
                <a:solidFill>
                  <a:schemeClr val="accent2"/>
                </a:solidFill>
              </a:rPr>
              <a:t>taaldorp</a:t>
            </a:r>
            <a:r>
              <a:rPr lang="de-DE" dirty="0">
                <a:solidFill>
                  <a:schemeClr val="accent2"/>
                </a:solidFill>
              </a:rPr>
              <a:t> in </a:t>
            </a:r>
            <a:r>
              <a:rPr lang="de-DE" dirty="0" err="1">
                <a:solidFill>
                  <a:schemeClr val="accent2"/>
                </a:solidFill>
              </a:rPr>
              <a:t>een</a:t>
            </a:r>
            <a:r>
              <a:rPr lang="de-DE" dirty="0">
                <a:solidFill>
                  <a:schemeClr val="accent2"/>
                </a:solidFill>
              </a:rPr>
              <a:t> </a:t>
            </a:r>
            <a:r>
              <a:rPr lang="de-DE" dirty="0" err="1">
                <a:solidFill>
                  <a:schemeClr val="accent2"/>
                </a:solidFill>
              </a:rPr>
              <a:t>notendop</a:t>
            </a:r>
            <a:r>
              <a:rPr lang="de-DE" dirty="0">
                <a:solidFill>
                  <a:schemeClr val="accent2"/>
                </a:solidFill>
              </a:rPr>
              <a:t> – Welke </a:t>
            </a:r>
            <a:r>
              <a:rPr lang="de-DE" dirty="0" err="1">
                <a:solidFill>
                  <a:schemeClr val="accent2"/>
                </a:solidFill>
              </a:rPr>
              <a:t>doelen</a:t>
            </a:r>
            <a:r>
              <a:rPr lang="de-DE" dirty="0">
                <a:solidFill>
                  <a:schemeClr val="accent2"/>
                </a:solidFill>
              </a:rPr>
              <a:t>?</a:t>
            </a:r>
          </a:p>
        </p:txBody>
      </p:sp>
    </p:spTree>
    <p:extLst>
      <p:ext uri="{BB962C8B-B14F-4D97-AF65-F5344CB8AC3E}">
        <p14:creationId xmlns:p14="http://schemas.microsoft.com/office/powerpoint/2010/main" val="1386862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CFEFF-F0E8-560B-8DA6-0A28A561BAE4}"/>
              </a:ext>
            </a:extLst>
          </p:cNvPr>
          <p:cNvSpPr>
            <a:spLocks noGrp="1"/>
          </p:cNvSpPr>
          <p:nvPr>
            <p:ph type="title"/>
          </p:nvPr>
        </p:nvSpPr>
        <p:spPr>
          <a:xfrm>
            <a:off x="359640" y="580680"/>
            <a:ext cx="11466360" cy="569520"/>
          </a:xfrm>
        </p:spPr>
        <p:txBody>
          <a:bodyPr/>
          <a:lstStyle/>
          <a:p>
            <a:r>
              <a:rPr lang="en-NL" dirty="0">
                <a:solidFill>
                  <a:schemeClr val="accent2"/>
                </a:solidFill>
              </a:rPr>
              <a:t>Het taaldorp in een notendop: Centrale didactische principes </a:t>
            </a:r>
          </a:p>
        </p:txBody>
      </p:sp>
      <p:pic>
        <p:nvPicPr>
          <p:cNvPr id="4" name="Picture 3" descr="krachtigeleeromgeving">
            <a:extLst>
              <a:ext uri="{FF2B5EF4-FFF2-40B4-BE49-F238E27FC236}">
                <a16:creationId xmlns:a16="http://schemas.microsoft.com/office/drawing/2014/main" id="{928EC4ED-1BE2-BDE0-8DB2-BCE534EAFFCB}"/>
              </a:ext>
            </a:extLst>
          </p:cNvPr>
          <p:cNvPicPr>
            <a:picLocks noChangeAspect="1"/>
          </p:cNvPicPr>
          <p:nvPr/>
        </p:nvPicPr>
        <p:blipFill>
          <a:blip r:embed="rId3"/>
          <a:stretch>
            <a:fillRect/>
          </a:stretch>
        </p:blipFill>
        <p:spPr>
          <a:xfrm>
            <a:off x="5491682" y="988630"/>
            <a:ext cx="6478645" cy="5288690"/>
          </a:xfrm>
          <a:prstGeom prst="rect">
            <a:avLst/>
          </a:prstGeom>
        </p:spPr>
      </p:pic>
      <p:sp>
        <p:nvSpPr>
          <p:cNvPr id="3" name="Text Placeholder 2">
            <a:extLst>
              <a:ext uri="{FF2B5EF4-FFF2-40B4-BE49-F238E27FC236}">
                <a16:creationId xmlns:a16="http://schemas.microsoft.com/office/drawing/2014/main" id="{18D3FD0B-F5ED-3C3F-3A80-4531CB6DB59A}"/>
              </a:ext>
            </a:extLst>
          </p:cNvPr>
          <p:cNvSpPr>
            <a:spLocks noGrp="1"/>
          </p:cNvSpPr>
          <p:nvPr>
            <p:ph type="body"/>
          </p:nvPr>
        </p:nvSpPr>
        <p:spPr>
          <a:xfrm>
            <a:off x="221673" y="1676400"/>
            <a:ext cx="11604327" cy="4061280"/>
          </a:xfrm>
        </p:spPr>
        <p:txBody>
          <a:bodyPr/>
          <a:lstStyle/>
          <a:p>
            <a:pPr>
              <a:buFont typeface="Arial" panose="020B0604020202020204" pitchFamily="34" charset="0"/>
              <a:buChar char="•"/>
            </a:pPr>
            <a:r>
              <a:rPr lang="en-GB" sz="2800" dirty="0"/>
              <a:t>L</a:t>
            </a:r>
            <a:r>
              <a:rPr lang="en-NL" sz="2800" dirty="0"/>
              <a:t>evensechte situaties</a:t>
            </a:r>
          </a:p>
          <a:p>
            <a:pPr>
              <a:buFont typeface="Arial" panose="020B0604020202020204" pitchFamily="34" charset="0"/>
              <a:buChar char="•"/>
            </a:pPr>
            <a:r>
              <a:rPr lang="en-GB" sz="2800" dirty="0"/>
              <a:t>R</a:t>
            </a:r>
            <a:r>
              <a:rPr lang="en-NL" sz="2800" dirty="0"/>
              <a:t>edelijk authentiek</a:t>
            </a:r>
          </a:p>
          <a:p>
            <a:pPr>
              <a:buFont typeface="Arial" panose="020B0604020202020204" pitchFamily="34" charset="0"/>
              <a:buChar char="•"/>
            </a:pPr>
            <a:r>
              <a:rPr lang="en-GB" sz="2800" dirty="0"/>
              <a:t>A</a:t>
            </a:r>
            <a:r>
              <a:rPr lang="en-NL" sz="2800" dirty="0"/>
              <a:t>ctieve betrokkenheid</a:t>
            </a:r>
          </a:p>
          <a:p>
            <a:pPr>
              <a:buFont typeface="Arial" panose="020B0604020202020204" pitchFamily="34" charset="0"/>
              <a:buChar char="•"/>
            </a:pPr>
            <a:r>
              <a:rPr lang="en-GB" sz="2800" dirty="0"/>
              <a:t>I</a:t>
            </a:r>
            <a:r>
              <a:rPr lang="en-NL" sz="2800" dirty="0"/>
              <a:t>nterculturele </a:t>
            </a:r>
          </a:p>
          <a:p>
            <a:pPr marL="0" indent="0">
              <a:buNone/>
            </a:pPr>
            <a:r>
              <a:rPr lang="en-NL" sz="2800" dirty="0"/>
              <a:t>	handelingsbekwaamheid</a:t>
            </a:r>
          </a:p>
          <a:p>
            <a:pPr>
              <a:buFont typeface="Arial" panose="020B0604020202020204" pitchFamily="34" charset="0"/>
              <a:buChar char="•"/>
            </a:pPr>
            <a:r>
              <a:rPr lang="en-GB" sz="2800" dirty="0"/>
              <a:t>C</a:t>
            </a:r>
            <a:r>
              <a:rPr lang="en-NL" sz="2800" dirty="0"/>
              <a:t>oöperatie en interactie</a:t>
            </a:r>
          </a:p>
          <a:p>
            <a:pPr>
              <a:buFont typeface="Arial" panose="020B0604020202020204" pitchFamily="34" charset="0"/>
              <a:buChar char="•"/>
            </a:pPr>
            <a:r>
              <a:rPr lang="en-GB" sz="2800" dirty="0"/>
              <a:t>M</a:t>
            </a:r>
            <a:r>
              <a:rPr lang="en-NL" sz="2800" dirty="0"/>
              <a:t>ultimodaal</a:t>
            </a:r>
          </a:p>
          <a:p>
            <a:pPr>
              <a:buFont typeface="Arial" panose="020B0604020202020204" pitchFamily="34" charset="0"/>
              <a:buChar char="•"/>
            </a:pPr>
            <a:r>
              <a:rPr lang="en-GB" sz="2800" dirty="0"/>
              <a:t>C</a:t>
            </a:r>
            <a:r>
              <a:rPr lang="en-NL" sz="2800" dirty="0"/>
              <a:t>ompetenties worden </a:t>
            </a:r>
          </a:p>
          <a:p>
            <a:pPr marL="0" indent="0">
              <a:buNone/>
            </a:pPr>
            <a:r>
              <a:rPr lang="en-NL" sz="2800" dirty="0"/>
              <a:t>	geïntegreerd toegepast</a:t>
            </a:r>
          </a:p>
          <a:p>
            <a:pPr marL="0" indent="0">
              <a:buNone/>
            </a:pPr>
            <a:r>
              <a:rPr lang="en-NL" sz="1200" dirty="0"/>
              <a:t>				Krachtige leeromgeving </a:t>
            </a:r>
            <a:r>
              <a:rPr lang="en-GB" sz="1200" dirty="0"/>
              <a:t>v</a:t>
            </a:r>
            <a:r>
              <a:rPr lang="en-NL" sz="1200" dirty="0"/>
              <a:t>olgens Verhelst (2006)</a:t>
            </a:r>
          </a:p>
          <a:p>
            <a:pPr marL="0" indent="0">
              <a:buNone/>
            </a:pPr>
            <a:endParaRPr lang="en-NL" sz="2800" dirty="0"/>
          </a:p>
        </p:txBody>
      </p:sp>
    </p:spTree>
    <p:extLst>
      <p:ext uri="{BB962C8B-B14F-4D97-AF65-F5344CB8AC3E}">
        <p14:creationId xmlns:p14="http://schemas.microsoft.com/office/powerpoint/2010/main" val="18474206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9BBE5-B5D8-A443-8F26-E8285BBF99BE}"/>
            </a:ext>
          </a:extLst>
        </p:cNvPr>
        <p:cNvGrpSpPr/>
        <p:nvPr/>
      </p:nvGrpSpPr>
      <p:grpSpPr>
        <a:xfrm>
          <a:off x="0" y="0"/>
          <a:ext cx="0" cy="0"/>
          <a:chOff x="0" y="0"/>
          <a:chExt cx="0" cy="0"/>
        </a:xfrm>
      </p:grpSpPr>
      <p:sp>
        <p:nvSpPr>
          <p:cNvPr id="2" name="Foliennummernplatzhalter 1">
            <a:extLst>
              <a:ext uri="{FF2B5EF4-FFF2-40B4-BE49-F238E27FC236}">
                <a16:creationId xmlns:a16="http://schemas.microsoft.com/office/drawing/2014/main" id="{305835CC-EAC0-EEAE-A0E6-1857A0CE7506}"/>
              </a:ext>
            </a:extLst>
          </p:cNvPr>
          <p:cNvSpPr>
            <a:spLocks noGrp="1"/>
          </p:cNvSpPr>
          <p:nvPr>
            <p:ph type="sldNum" sz="quarter" idx="12"/>
          </p:nvPr>
        </p:nvSpPr>
        <p:spPr>
          <a:xfrm>
            <a:off x="11112424" y="6169593"/>
            <a:ext cx="719251" cy="359625"/>
          </a:xfrm>
        </p:spPr>
        <p:txBody>
          <a:bodyPr anchor="b">
            <a:normAutofit/>
          </a:bodyPr>
          <a:lstStyle/>
          <a:p>
            <a:pPr>
              <a:spcAft>
                <a:spcPts val="599"/>
              </a:spcAft>
            </a:pPr>
            <a:fld id="{6C8FC03C-C266-4645-ABC5-645062898383}" type="slidenum">
              <a:rPr lang="de-DE" sz="1598"/>
              <a:pPr>
                <a:spcAft>
                  <a:spcPts val="599"/>
                </a:spcAft>
              </a:pPr>
              <a:t>6</a:t>
            </a:fld>
            <a:r>
              <a:rPr lang="de-DE" sz="1598"/>
              <a:t> </a:t>
            </a:r>
          </a:p>
        </p:txBody>
      </p:sp>
      <p:sp>
        <p:nvSpPr>
          <p:cNvPr id="3" name="Titel 2">
            <a:extLst>
              <a:ext uri="{FF2B5EF4-FFF2-40B4-BE49-F238E27FC236}">
                <a16:creationId xmlns:a16="http://schemas.microsoft.com/office/drawing/2014/main" id="{4505651C-4E4D-B920-B433-57293B548583}"/>
              </a:ext>
            </a:extLst>
          </p:cNvPr>
          <p:cNvSpPr>
            <a:spLocks noGrp="1"/>
          </p:cNvSpPr>
          <p:nvPr>
            <p:ph type="title"/>
          </p:nvPr>
        </p:nvSpPr>
        <p:spPr>
          <a:xfrm>
            <a:off x="359625" y="1353125"/>
            <a:ext cx="11472050" cy="574730"/>
          </a:xfrm>
        </p:spPr>
        <p:txBody>
          <a:bodyPr anchor="ctr">
            <a:normAutofit fontScale="90000"/>
          </a:bodyPr>
          <a:lstStyle/>
          <a:p>
            <a:r>
              <a:rPr lang="de-DE" dirty="0">
                <a:solidFill>
                  <a:schemeClr val="accent2"/>
                </a:solidFill>
              </a:rPr>
              <a:t>Het </a:t>
            </a:r>
            <a:r>
              <a:rPr lang="de-DE" dirty="0" err="1">
                <a:solidFill>
                  <a:schemeClr val="accent2"/>
                </a:solidFill>
              </a:rPr>
              <a:t>taaldorp</a:t>
            </a:r>
            <a:r>
              <a:rPr lang="de-DE" dirty="0">
                <a:solidFill>
                  <a:schemeClr val="accent2"/>
                </a:solidFill>
              </a:rPr>
              <a:t> in </a:t>
            </a:r>
            <a:r>
              <a:rPr lang="de-DE" dirty="0" err="1">
                <a:solidFill>
                  <a:schemeClr val="accent2"/>
                </a:solidFill>
              </a:rPr>
              <a:t>een</a:t>
            </a:r>
            <a:r>
              <a:rPr lang="de-DE" dirty="0">
                <a:solidFill>
                  <a:schemeClr val="accent2"/>
                </a:solidFill>
              </a:rPr>
              <a:t> </a:t>
            </a:r>
            <a:r>
              <a:rPr lang="de-DE" dirty="0" err="1">
                <a:solidFill>
                  <a:schemeClr val="accent2"/>
                </a:solidFill>
              </a:rPr>
              <a:t>notendop</a:t>
            </a:r>
            <a:r>
              <a:rPr lang="de-DE" dirty="0">
                <a:solidFill>
                  <a:schemeClr val="accent2"/>
                </a:solidFill>
              </a:rPr>
              <a:t> – </a:t>
            </a:r>
            <a:r>
              <a:rPr lang="de-DE" dirty="0" err="1">
                <a:solidFill>
                  <a:schemeClr val="accent2"/>
                </a:solidFill>
              </a:rPr>
              <a:t>Soorten</a:t>
            </a:r>
            <a:r>
              <a:rPr lang="de-DE" dirty="0">
                <a:solidFill>
                  <a:schemeClr val="accent2"/>
                </a:solidFill>
              </a:rPr>
              <a:t> </a:t>
            </a:r>
          </a:p>
        </p:txBody>
      </p:sp>
      <p:sp>
        <p:nvSpPr>
          <p:cNvPr id="4" name="Vertikaler Textplatzhalter 3">
            <a:extLst>
              <a:ext uri="{FF2B5EF4-FFF2-40B4-BE49-F238E27FC236}">
                <a16:creationId xmlns:a16="http://schemas.microsoft.com/office/drawing/2014/main" id="{6CD5929F-DADD-4310-D525-5682B0C3C97A}"/>
              </a:ext>
            </a:extLst>
          </p:cNvPr>
          <p:cNvSpPr>
            <a:spLocks noGrp="1"/>
          </p:cNvSpPr>
          <p:nvPr>
            <p:ph idx="1"/>
          </p:nvPr>
        </p:nvSpPr>
        <p:spPr>
          <a:xfrm>
            <a:off x="359624" y="2323664"/>
            <a:ext cx="11009106" cy="4037012"/>
          </a:xfrm>
        </p:spPr>
        <p:txBody>
          <a:bodyPr anchor="t">
            <a:normAutofit/>
          </a:bodyPr>
          <a:lstStyle/>
          <a:p>
            <a:pPr marL="0" indent="0" algn="just">
              <a:buNone/>
            </a:pPr>
            <a:r>
              <a:rPr lang="de-DE" sz="2797" dirty="0"/>
              <a:t>• </a:t>
            </a:r>
            <a:r>
              <a:rPr lang="de-DE" sz="2797" dirty="0" err="1"/>
              <a:t>virtueel</a:t>
            </a:r>
            <a:r>
              <a:rPr lang="de-DE" sz="2797" dirty="0"/>
              <a:t> – praktisch, </a:t>
            </a:r>
            <a:r>
              <a:rPr lang="de-DE" sz="2797" dirty="0" err="1"/>
              <a:t>gesimuleerd</a:t>
            </a:r>
            <a:r>
              <a:rPr lang="de-DE" sz="2797" dirty="0"/>
              <a:t> – </a:t>
            </a:r>
            <a:r>
              <a:rPr lang="de-DE" sz="2797" dirty="0" err="1"/>
              <a:t>levensecht</a:t>
            </a:r>
            <a:r>
              <a:rPr lang="de-DE" sz="2797" dirty="0"/>
              <a:t> (</a:t>
            </a:r>
            <a:r>
              <a:rPr lang="de-DE" sz="2797" dirty="0" err="1"/>
              <a:t>over</a:t>
            </a:r>
            <a:r>
              <a:rPr lang="de-DE" sz="2797" dirty="0"/>
              <a:t> de </a:t>
            </a:r>
            <a:r>
              <a:rPr lang="de-DE" sz="2797" dirty="0" err="1"/>
              <a:t>grens</a:t>
            </a:r>
            <a:r>
              <a:rPr lang="de-DE" sz="2797" dirty="0"/>
              <a:t>) </a:t>
            </a:r>
          </a:p>
          <a:p>
            <a:pPr marL="0" indent="0" algn="just">
              <a:buNone/>
            </a:pPr>
            <a:r>
              <a:rPr lang="de-DE" sz="2797" dirty="0"/>
              <a:t>• </a:t>
            </a:r>
            <a:r>
              <a:rPr lang="de-DE" sz="2797" dirty="0" err="1"/>
              <a:t>gereproduceerde</a:t>
            </a:r>
            <a:r>
              <a:rPr lang="de-DE" sz="2797" dirty="0"/>
              <a:t> </a:t>
            </a:r>
            <a:r>
              <a:rPr lang="de-DE" sz="2797" dirty="0" err="1"/>
              <a:t>productie</a:t>
            </a:r>
            <a:r>
              <a:rPr lang="de-DE" sz="2797" dirty="0"/>
              <a:t> →→→→ spontane </a:t>
            </a:r>
            <a:r>
              <a:rPr lang="de-DE" sz="2797" dirty="0" err="1"/>
              <a:t>productie</a:t>
            </a:r>
            <a:r>
              <a:rPr lang="de-DE" sz="2797" dirty="0"/>
              <a:t> </a:t>
            </a:r>
          </a:p>
          <a:p>
            <a:pPr marL="0" indent="0" algn="just">
              <a:buNone/>
            </a:pPr>
            <a:r>
              <a:rPr lang="de-DE" sz="2797" dirty="0"/>
              <a:t>• als </a:t>
            </a:r>
            <a:r>
              <a:rPr lang="de-DE" sz="2797" dirty="0" err="1"/>
              <a:t>leersituatie</a:t>
            </a:r>
            <a:r>
              <a:rPr lang="de-DE" sz="2797" dirty="0"/>
              <a:t> – als </a:t>
            </a:r>
            <a:r>
              <a:rPr lang="de-DE" sz="2797" dirty="0" err="1"/>
              <a:t>toetssituatie</a:t>
            </a:r>
            <a:r>
              <a:rPr lang="de-DE" sz="2797" dirty="0"/>
              <a:t> </a:t>
            </a:r>
          </a:p>
          <a:p>
            <a:pPr marL="0" indent="0" algn="just">
              <a:buNone/>
            </a:pPr>
            <a:r>
              <a:rPr lang="de-DE" sz="2797" dirty="0"/>
              <a:t>• los </a:t>
            </a:r>
            <a:r>
              <a:rPr lang="de-DE" sz="2797" dirty="0" err="1"/>
              <a:t>assessment</a:t>
            </a:r>
            <a:r>
              <a:rPr lang="de-DE" sz="2797" dirty="0"/>
              <a:t> – </a:t>
            </a:r>
            <a:r>
              <a:rPr lang="de-DE" sz="2797" dirty="0" err="1"/>
              <a:t>afsluiting</a:t>
            </a:r>
            <a:r>
              <a:rPr lang="de-DE" sz="2797" dirty="0"/>
              <a:t> van </a:t>
            </a:r>
            <a:r>
              <a:rPr lang="de-DE" sz="2797" dirty="0" err="1"/>
              <a:t>een</a:t>
            </a:r>
            <a:r>
              <a:rPr lang="de-DE" sz="2797" dirty="0"/>
              <a:t> </a:t>
            </a:r>
            <a:r>
              <a:rPr lang="de-DE" sz="2797" dirty="0" err="1"/>
              <a:t>goed</a:t>
            </a:r>
            <a:r>
              <a:rPr lang="de-DE" sz="2797" dirty="0"/>
              <a:t> </a:t>
            </a:r>
            <a:r>
              <a:rPr lang="de-DE" sz="2797" dirty="0" err="1"/>
              <a:t>opgebouwde</a:t>
            </a:r>
            <a:r>
              <a:rPr lang="de-DE" sz="2797" dirty="0"/>
              <a:t> </a:t>
            </a:r>
            <a:r>
              <a:rPr lang="de-DE" sz="2797" dirty="0" err="1"/>
              <a:t>leerlijn</a:t>
            </a:r>
            <a:r>
              <a:rPr lang="de-DE" sz="2797" dirty="0"/>
              <a:t> in </a:t>
            </a:r>
            <a:r>
              <a:rPr lang="de-DE" sz="2797" dirty="0" err="1"/>
              <a:t>gespreksvaardigheid</a:t>
            </a:r>
            <a:endParaRPr lang="de-DE" sz="2797" dirty="0"/>
          </a:p>
        </p:txBody>
      </p:sp>
    </p:spTree>
    <p:extLst>
      <p:ext uri="{BB962C8B-B14F-4D97-AF65-F5344CB8AC3E}">
        <p14:creationId xmlns:p14="http://schemas.microsoft.com/office/powerpoint/2010/main" val="13984071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3" name="PlaceHolder 3"/>
          <p:cNvSpPr>
            <a:spLocks noGrp="1"/>
          </p:cNvSpPr>
          <p:nvPr>
            <p:ph hasCustomPrompt="1"/>
          </p:nvPr>
        </p:nvSpPr>
        <p:spPr>
          <a:xfrm>
            <a:off x="226303" y="1242990"/>
            <a:ext cx="11739153" cy="4372020"/>
          </a:xfrm>
          <a:prstGeom prst="rect">
            <a:avLst/>
          </a:prstGeom>
          <a:noFill/>
          <a:ln w="0">
            <a:noFill/>
          </a:ln>
        </p:spPr>
        <p:txBody>
          <a:bodyPr lIns="91440" tIns="45720" rIns="91440" bIns="45720" anchor="t">
            <a:noAutofit/>
          </a:bodyPr>
          <a:lstStyle>
            <a:lvl1pPr marL="228600" indent="-228600" defTabSz="914400">
              <a:lnSpc>
                <a:spcPct val="90000"/>
              </a:lnSpc>
              <a:spcBef>
                <a:spcPts val="1001"/>
              </a:spcBef>
              <a:buClr>
                <a:srgbClr val="000000"/>
              </a:buClr>
              <a:buFont typeface="Arial"/>
              <a:buChar char="•"/>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5pPr>
          </a:lstStyle>
          <a:p>
            <a:r>
              <a:rPr lang="nl-NL" dirty="0"/>
              <a:t>Verzoeken van scholen tijdens de coronaperiode met betrekking tot een digitaal taaldorp</a:t>
            </a:r>
          </a:p>
          <a:p>
            <a:pPr marL="0" indent="0">
              <a:buNone/>
            </a:pPr>
            <a:endParaRPr lang="nl-NL" dirty="0"/>
          </a:p>
          <a:p>
            <a:pPr>
              <a:spcBef>
                <a:spcPts val="0"/>
              </a:spcBef>
            </a:pPr>
            <a:r>
              <a:rPr lang="nl-NL" dirty="0"/>
              <a:t>Scannen van het bestaande </a:t>
            </a:r>
          </a:p>
          <a:p>
            <a:pPr marL="0" indent="0">
              <a:spcBef>
                <a:spcPts val="0"/>
              </a:spcBef>
              <a:buNone/>
            </a:pPr>
            <a:r>
              <a:rPr lang="nl-NL" dirty="0"/>
              <a:t>aanbod aan digitale taaldorpen</a:t>
            </a:r>
          </a:p>
          <a:p>
            <a:pPr marL="0" indent="0">
              <a:spcBef>
                <a:spcPts val="0"/>
              </a:spcBef>
              <a:buNone/>
            </a:pPr>
            <a:r>
              <a:rPr lang="nl-NL" dirty="0"/>
              <a:t>in Nederland (bv. Visser &amp; </a:t>
            </a:r>
          </a:p>
          <a:p>
            <a:pPr marL="0" indent="0">
              <a:spcBef>
                <a:spcPts val="0"/>
              </a:spcBef>
              <a:buNone/>
            </a:pPr>
            <a:r>
              <a:rPr lang="nl-NL" dirty="0"/>
              <a:t>Koenraad 2009)</a:t>
            </a:r>
          </a:p>
          <a:p>
            <a:pPr marL="0" indent="0">
              <a:spcBef>
                <a:spcPts val="0"/>
              </a:spcBef>
              <a:buNone/>
            </a:pPr>
            <a:endParaRPr lang="nl-NL" dirty="0"/>
          </a:p>
          <a:p>
            <a:pPr>
              <a:spcBef>
                <a:spcPts val="0"/>
              </a:spcBef>
            </a:pPr>
            <a:r>
              <a:rPr lang="nl-NL" dirty="0"/>
              <a:t>Scripties over het onderwerp</a:t>
            </a:r>
          </a:p>
          <a:p>
            <a:pPr marL="0" indent="0">
              <a:spcBef>
                <a:spcPts val="0"/>
              </a:spcBef>
              <a:buNone/>
            </a:pPr>
            <a:r>
              <a:rPr lang="nl-NL" dirty="0"/>
              <a:t> </a:t>
            </a:r>
            <a:r>
              <a:rPr lang="nl-NL" i="1" dirty="0" err="1"/>
              <a:t>Digitaaldorp</a:t>
            </a:r>
            <a:r>
              <a:rPr lang="nl-NL" dirty="0"/>
              <a:t>: </a:t>
            </a:r>
          </a:p>
          <a:p>
            <a:pPr marL="0" indent="0">
              <a:spcBef>
                <a:spcPts val="0"/>
              </a:spcBef>
              <a:buNone/>
            </a:pPr>
            <a:r>
              <a:rPr lang="nl-NL" dirty="0" err="1"/>
              <a:t>Janina</a:t>
            </a:r>
            <a:r>
              <a:rPr lang="nl-NL" dirty="0"/>
              <a:t> </a:t>
            </a:r>
            <a:r>
              <a:rPr lang="nl-NL" dirty="0" err="1"/>
              <a:t>Kammertöns-Wiethölter</a:t>
            </a:r>
            <a:r>
              <a:rPr lang="nl-NL" dirty="0"/>
              <a:t> </a:t>
            </a:r>
          </a:p>
          <a:p>
            <a:pPr marL="0" indent="0">
              <a:spcBef>
                <a:spcPts val="0"/>
              </a:spcBef>
              <a:buNone/>
            </a:pPr>
            <a:r>
              <a:rPr lang="nl-NL" dirty="0"/>
              <a:t>(2022); </a:t>
            </a:r>
          </a:p>
          <a:p>
            <a:pPr marL="0" indent="0">
              <a:spcBef>
                <a:spcPts val="0"/>
              </a:spcBef>
              <a:buNone/>
            </a:pPr>
            <a:r>
              <a:rPr lang="nl-NL" dirty="0"/>
              <a:t>Annette van Rossum (2016)</a:t>
            </a:r>
          </a:p>
          <a:p>
            <a:pPr marL="0" indent="0">
              <a:buNone/>
            </a:pPr>
            <a:r>
              <a:rPr lang="nl-NL" dirty="0"/>
              <a:t>							</a:t>
            </a:r>
            <a:r>
              <a:rPr lang="nl-NL" sz="1600" dirty="0"/>
              <a:t>Levende Talen Magazine, 2009:5</a:t>
            </a:r>
            <a:endParaRPr lang="nl-NL" dirty="0"/>
          </a:p>
          <a:p>
            <a:endParaRPr lang="nl-NL" dirty="0"/>
          </a:p>
        </p:txBody>
      </p:sp>
      <p:sp>
        <p:nvSpPr>
          <p:cNvPr id="214" name="AutoShape 2" descr="Artikel over het taaldorp in Greven."/>
          <p:cNvSpPr/>
          <p:nvPr/>
        </p:nvSpPr>
        <p:spPr>
          <a:xfrm>
            <a:off x="5943600" y="3276720"/>
            <a:ext cx="298800" cy="298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noAutofit/>
          </a:bodyPr>
          <a:lstStyle/>
          <a:p>
            <a:pPr defTabSz="914400">
              <a:lnSpc>
                <a:spcPct val="100000"/>
              </a:lnSpc>
            </a:pPr>
            <a:endParaRPr lang="de-DE" sz="1800" b="0" u="none" strike="noStrike">
              <a:solidFill>
                <a:schemeClr val="dk1"/>
              </a:solidFill>
              <a:effectLst/>
              <a:uFillTx/>
              <a:latin typeface="Jaldi"/>
              <a:ea typeface="Arial"/>
            </a:endParaRPr>
          </a:p>
        </p:txBody>
      </p:sp>
      <p:sp>
        <p:nvSpPr>
          <p:cNvPr id="215" name="AutoShape 4" descr="Artikel over het taaldorp in Greven."/>
          <p:cNvSpPr/>
          <p:nvPr/>
        </p:nvSpPr>
        <p:spPr>
          <a:xfrm>
            <a:off x="6095880" y="3429000"/>
            <a:ext cx="298800" cy="298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noAutofit/>
          </a:bodyPr>
          <a:lstStyle/>
          <a:p>
            <a:pPr defTabSz="914400">
              <a:lnSpc>
                <a:spcPct val="100000"/>
              </a:lnSpc>
            </a:pPr>
            <a:endParaRPr lang="de-DE" sz="1800" b="0" u="none" strike="noStrike">
              <a:solidFill>
                <a:schemeClr val="dk1"/>
              </a:solidFill>
              <a:effectLst/>
              <a:uFillTx/>
              <a:latin typeface="Jaldi"/>
              <a:ea typeface="Arial"/>
            </a:endParaRPr>
          </a:p>
        </p:txBody>
      </p:sp>
      <p:sp>
        <p:nvSpPr>
          <p:cNvPr id="216" name="AutoShape 6" descr="Artikel over het taaldorp in Greven."/>
          <p:cNvSpPr/>
          <p:nvPr/>
        </p:nvSpPr>
        <p:spPr>
          <a:xfrm>
            <a:off x="6248160" y="3581280"/>
            <a:ext cx="298800" cy="298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noAutofit/>
          </a:bodyPr>
          <a:lstStyle/>
          <a:p>
            <a:pPr defTabSz="914400">
              <a:lnSpc>
                <a:spcPct val="100000"/>
              </a:lnSpc>
            </a:pPr>
            <a:endParaRPr lang="de-DE" sz="1800" b="0" u="none" strike="noStrike">
              <a:solidFill>
                <a:schemeClr val="dk1"/>
              </a:solidFill>
              <a:effectLst/>
              <a:uFillTx/>
              <a:latin typeface="Jaldi"/>
              <a:ea typeface="Arial"/>
            </a:endParaRPr>
          </a:p>
        </p:txBody>
      </p:sp>
      <p:sp>
        <p:nvSpPr>
          <p:cNvPr id="217" name="AutoShape 8" descr="Artikel over het taaldorp in Greven."/>
          <p:cNvSpPr/>
          <p:nvPr/>
        </p:nvSpPr>
        <p:spPr>
          <a:xfrm>
            <a:off x="1528920" y="3600"/>
            <a:ext cx="9128880" cy="68450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noAutofit/>
          </a:bodyPr>
          <a:lstStyle/>
          <a:p>
            <a:pPr defTabSz="914400">
              <a:lnSpc>
                <a:spcPct val="100000"/>
              </a:lnSpc>
            </a:pPr>
            <a:endParaRPr lang="de-DE" sz="1800" b="0" u="none" strike="noStrike">
              <a:solidFill>
                <a:schemeClr val="dk1"/>
              </a:solidFill>
              <a:effectLst/>
              <a:uFillTx/>
              <a:latin typeface="Jaldi"/>
              <a:ea typeface="Arial"/>
            </a:endParaRPr>
          </a:p>
        </p:txBody>
      </p:sp>
      <p:sp>
        <p:nvSpPr>
          <p:cNvPr id="4" name="PlaceHolder 2">
            <a:extLst>
              <a:ext uri="{FF2B5EF4-FFF2-40B4-BE49-F238E27FC236}">
                <a16:creationId xmlns:a16="http://schemas.microsoft.com/office/drawing/2014/main" id="{2BFB71B5-C016-E357-E06A-298C769CD813}"/>
              </a:ext>
            </a:extLst>
          </p:cNvPr>
          <p:cNvSpPr txBox="1">
            <a:spLocks/>
          </p:cNvSpPr>
          <p:nvPr/>
        </p:nvSpPr>
        <p:spPr>
          <a:xfrm>
            <a:off x="748144" y="579240"/>
            <a:ext cx="5470855" cy="792360"/>
          </a:xfrm>
          <a:prstGeom prst="rect">
            <a:avLst/>
          </a:prstGeom>
          <a:noFill/>
          <a:ln w="0">
            <a:noFill/>
          </a:ln>
        </p:spPr>
        <p:txBody>
          <a:bodyPr lIns="91440" tIns="45720" rIns="91440" bIns="45720" anchor="ctr">
            <a:noAutofit/>
          </a:bodyPr>
          <a:lstStyle>
            <a:lvl1pPr indent="0" algn="l" defTabSz="914400" rtl="0" eaLnBrk="1" latinLnBrk="0" hangingPunct="1">
              <a:lnSpc>
                <a:spcPct val="90000"/>
              </a:lnSpc>
              <a:spcBef>
                <a:spcPct val="0"/>
              </a:spcBef>
              <a:buNone/>
              <a:tabLst>
                <a:tab pos="0" algn="l"/>
              </a:tabLst>
              <a:defRPr lang="de-DE" sz="4400" b="0" u="none" strike="noStrike" kern="1200">
                <a:solidFill>
                  <a:schemeClr val="accent2"/>
                </a:solidFill>
                <a:effectLst/>
                <a:uFillTx/>
                <a:latin typeface="Jaldi"/>
                <a:ea typeface="Arial"/>
                <a:cs typeface="+mj-cs"/>
              </a:defRPr>
            </a:lvl1pPr>
          </a:lstStyle>
          <a:p>
            <a:endParaRPr lang="de-DE" dirty="0">
              <a:solidFill>
                <a:schemeClr val="dk1"/>
              </a:solidFill>
            </a:endParaRPr>
          </a:p>
        </p:txBody>
      </p:sp>
      <p:pic>
        <p:nvPicPr>
          <p:cNvPr id="5" name="Picture 4">
            <a:extLst>
              <a:ext uri="{FF2B5EF4-FFF2-40B4-BE49-F238E27FC236}">
                <a16:creationId xmlns:a16="http://schemas.microsoft.com/office/drawing/2014/main" id="{2EEC10CC-C98F-B237-2689-BA97CF5710E7}"/>
              </a:ext>
            </a:extLst>
          </p:cNvPr>
          <p:cNvPicPr>
            <a:picLocks noChangeAspect="1"/>
          </p:cNvPicPr>
          <p:nvPr/>
        </p:nvPicPr>
        <p:blipFill>
          <a:blip r:embed="rId3"/>
          <a:stretch>
            <a:fillRect/>
          </a:stretch>
        </p:blipFill>
        <p:spPr>
          <a:xfrm>
            <a:off x="4926292" y="1882432"/>
            <a:ext cx="7034125" cy="4396328"/>
          </a:xfrm>
          <a:prstGeom prst="rect">
            <a:avLst/>
          </a:prstGeom>
        </p:spPr>
      </p:pic>
      <p:sp>
        <p:nvSpPr>
          <p:cNvPr id="6" name="PlaceHolder 2">
            <a:extLst>
              <a:ext uri="{FF2B5EF4-FFF2-40B4-BE49-F238E27FC236}">
                <a16:creationId xmlns:a16="http://schemas.microsoft.com/office/drawing/2014/main" id="{CA0AA674-0C02-7EB9-C630-65090D832DB9}"/>
              </a:ext>
            </a:extLst>
          </p:cNvPr>
          <p:cNvSpPr txBox="1">
            <a:spLocks/>
          </p:cNvSpPr>
          <p:nvPr/>
        </p:nvSpPr>
        <p:spPr>
          <a:xfrm>
            <a:off x="771546" y="426960"/>
            <a:ext cx="5447454" cy="681660"/>
          </a:xfrm>
          <a:prstGeom prst="rect">
            <a:avLst/>
          </a:prstGeom>
          <a:noFill/>
          <a:ln w="0">
            <a:noFill/>
          </a:ln>
        </p:spPr>
        <p:txBody>
          <a:bodyPr lIns="91440" tIns="45720" rIns="91440" bIns="45720" anchor="ctr">
            <a:noAutofit/>
          </a:bodyPr>
          <a:lstStyle>
            <a:lvl1pPr indent="0" algn="l" defTabSz="914400" rtl="0" eaLnBrk="1" latinLnBrk="0" hangingPunct="1">
              <a:lnSpc>
                <a:spcPct val="90000"/>
              </a:lnSpc>
              <a:spcBef>
                <a:spcPct val="0"/>
              </a:spcBef>
              <a:buNone/>
              <a:tabLst>
                <a:tab pos="0" algn="l"/>
              </a:tabLst>
              <a:defRPr lang="de-DE" sz="4400" b="0" u="none" strike="noStrike" kern="1200">
                <a:solidFill>
                  <a:schemeClr val="accent2"/>
                </a:solidFill>
                <a:effectLst/>
                <a:uFillTx/>
                <a:latin typeface="Jaldi"/>
                <a:ea typeface="Arial"/>
                <a:cs typeface="+mj-cs"/>
              </a:defRPr>
            </a:lvl1pPr>
          </a:lstStyle>
          <a:p>
            <a:r>
              <a:rPr lang="de-DE" dirty="0"/>
              <a:t>Het </a:t>
            </a:r>
            <a:r>
              <a:rPr lang="de-DE" i="1" dirty="0" err="1"/>
              <a:t>Digi</a:t>
            </a:r>
            <a:r>
              <a:rPr lang="de-DE" dirty="0" err="1"/>
              <a:t>taaldorp</a:t>
            </a:r>
            <a:endParaRPr lang="de-DE" dirty="0">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PlaceHolder 1"/>
          <p:cNvSpPr>
            <a:spLocks noGrp="1"/>
          </p:cNvSpPr>
          <p:nvPr>
            <p:ph type="sldNum" idx="72"/>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600" b="0" u="none" strike="noStrike">
                <a:solidFill>
                  <a:schemeClr val="dk1"/>
                </a:solidFill>
                <a:effectLst/>
                <a:uFillTx/>
                <a:latin typeface="Calibri"/>
                <a:ea typeface="Arial"/>
              </a:defRPr>
            </a:lvl1pPr>
          </a:lstStyle>
          <a:p>
            <a:pPr indent="0" algn="r" defTabSz="914400">
              <a:lnSpc>
                <a:spcPct val="100000"/>
              </a:lnSpc>
              <a:buNone/>
              <a:tabLst>
                <a:tab pos="0" algn="l"/>
              </a:tabLst>
            </a:pPr>
            <a:fld id="{8D20F33E-214E-417C-B7F3-82D89658646E}" type="slidenum">
              <a:rPr lang="de-DE" sz="1600" b="0" u="none" strike="noStrike">
                <a:solidFill>
                  <a:schemeClr val="dk1"/>
                </a:solidFill>
                <a:effectLst/>
                <a:uFillTx/>
                <a:latin typeface="Calibri"/>
                <a:ea typeface="Arial"/>
              </a:rPr>
              <a:t>8</a:t>
            </a:fld>
            <a:r>
              <a:rPr lang="de-DE" sz="1400" b="0" u="none" strike="noStrike">
                <a:solidFill>
                  <a:schemeClr val="dk1"/>
                </a:solidFill>
                <a:effectLst/>
                <a:uFillTx/>
                <a:latin typeface="Jaldi"/>
                <a:ea typeface="Arial"/>
              </a:rPr>
              <a:t> </a:t>
            </a:r>
            <a:endParaRPr lang="nl-NL" sz="1400" b="0" u="none" strike="noStrike">
              <a:solidFill>
                <a:srgbClr val="000000"/>
              </a:solidFill>
              <a:effectLst/>
              <a:uFillTx/>
              <a:latin typeface="Calibri"/>
            </a:endParaRPr>
          </a:p>
        </p:txBody>
      </p:sp>
      <p:graphicFrame>
        <p:nvGraphicFramePr>
          <p:cNvPr id="220" name="Tabelle 5"/>
          <p:cNvGraphicFramePr/>
          <p:nvPr>
            <p:extLst>
              <p:ext uri="{D42A27DB-BD31-4B8C-83A1-F6EECF244321}">
                <p14:modId xmlns:p14="http://schemas.microsoft.com/office/powerpoint/2010/main" val="2334782929"/>
              </p:ext>
            </p:extLst>
          </p:nvPr>
        </p:nvGraphicFramePr>
        <p:xfrm>
          <a:off x="709200" y="1308600"/>
          <a:ext cx="10772640" cy="5376240"/>
        </p:xfrm>
        <a:graphic>
          <a:graphicData uri="http://schemas.openxmlformats.org/drawingml/2006/table">
            <a:tbl>
              <a:tblPr/>
              <a:tblGrid>
                <a:gridCol w="3591000">
                  <a:extLst>
                    <a:ext uri="{9D8B030D-6E8A-4147-A177-3AD203B41FA5}">
                      <a16:colId xmlns:a16="http://schemas.microsoft.com/office/drawing/2014/main" val="20000"/>
                    </a:ext>
                  </a:extLst>
                </a:gridCol>
                <a:gridCol w="1795320">
                  <a:extLst>
                    <a:ext uri="{9D8B030D-6E8A-4147-A177-3AD203B41FA5}">
                      <a16:colId xmlns:a16="http://schemas.microsoft.com/office/drawing/2014/main" val="20001"/>
                    </a:ext>
                  </a:extLst>
                </a:gridCol>
                <a:gridCol w="1795320">
                  <a:extLst>
                    <a:ext uri="{9D8B030D-6E8A-4147-A177-3AD203B41FA5}">
                      <a16:colId xmlns:a16="http://schemas.microsoft.com/office/drawing/2014/main" val="20002"/>
                    </a:ext>
                  </a:extLst>
                </a:gridCol>
                <a:gridCol w="3591000">
                  <a:extLst>
                    <a:ext uri="{9D8B030D-6E8A-4147-A177-3AD203B41FA5}">
                      <a16:colId xmlns:a16="http://schemas.microsoft.com/office/drawing/2014/main" val="20003"/>
                    </a:ext>
                  </a:extLst>
                </a:gridCol>
              </a:tblGrid>
              <a:tr h="445320">
                <a:tc>
                  <a:txBody>
                    <a:bodyPr/>
                    <a:lstStyle/>
                    <a:p>
                      <a:pPr defTabSz="914400">
                        <a:lnSpc>
                          <a:spcPct val="100000"/>
                        </a:lnSpc>
                      </a:pPr>
                      <a:r>
                        <a:rPr lang="de-DE" sz="2400" b="1" u="none" strike="noStrike">
                          <a:solidFill>
                            <a:schemeClr val="lt1"/>
                          </a:solidFill>
                          <a:effectLst/>
                          <a:uFillTx/>
                          <a:latin typeface="Jaldi"/>
                          <a:ea typeface="Arial"/>
                        </a:rPr>
                        <a:t>Taaldorp</a:t>
                      </a:r>
                      <a:endParaRPr lang="nl-NL" sz="2400" b="0" u="none" strike="noStrike">
                        <a:solidFill>
                          <a:srgbClr val="FFFFFF"/>
                        </a:solidFill>
                        <a:effectLst/>
                        <a:uFillTx/>
                        <a:latin typeface="Calibri"/>
                      </a:endParaRPr>
                    </a:p>
                  </a:txBody>
                  <a:tcPr marL="91080" marR="91080" marT="45360" marB="4536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2"/>
                    </a:solidFill>
                  </a:tcPr>
                </a:tc>
                <a:tc>
                  <a:txBody>
                    <a:bodyPr/>
                    <a:lstStyle/>
                    <a:p>
                      <a:endParaRPr lang="de-DE" sz="2400" b="1" u="none" strike="noStrike">
                        <a:solidFill>
                          <a:schemeClr val="lt1"/>
                        </a:solidFill>
                        <a:effectLst/>
                        <a:uFillTx/>
                        <a:latin typeface="Jaldi"/>
                        <a:ea typeface="Arial"/>
                      </a:endParaRPr>
                    </a:p>
                  </a:txBody>
                  <a:tcPr marL="91080" marR="91080" marT="45360" marB="4536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2"/>
                    </a:solidFill>
                  </a:tcPr>
                </a:tc>
                <a:tc>
                  <a:txBody>
                    <a:bodyPr/>
                    <a:lstStyle/>
                    <a:p>
                      <a:endParaRPr lang="de-DE" sz="2400" b="1" u="none" strike="noStrike">
                        <a:solidFill>
                          <a:schemeClr val="lt1"/>
                        </a:solidFill>
                        <a:effectLst/>
                        <a:uFillTx/>
                        <a:latin typeface="Jaldi"/>
                        <a:ea typeface="Arial"/>
                      </a:endParaRPr>
                    </a:p>
                  </a:txBody>
                  <a:tcPr marL="91080" marR="91080" marT="45360" marB="4536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tc>
                  <a:txBody>
                    <a:bodyPr/>
                    <a:lstStyle/>
                    <a:p>
                      <a:pPr algn="r" defTabSz="914400">
                        <a:lnSpc>
                          <a:spcPct val="100000"/>
                        </a:lnSpc>
                      </a:pPr>
                      <a:r>
                        <a:rPr lang="de-DE" sz="2400" b="1" u="none" strike="noStrike" dirty="0" err="1">
                          <a:solidFill>
                            <a:schemeClr val="lt1"/>
                          </a:solidFill>
                          <a:effectLst/>
                          <a:uFillTx/>
                          <a:latin typeface="Jaldi"/>
                          <a:ea typeface="Arial"/>
                        </a:rPr>
                        <a:t>Digitaaldorp</a:t>
                      </a:r>
                      <a:endParaRPr lang="nl-NL" sz="2400" b="0" u="none" strike="noStrike" dirty="0">
                        <a:solidFill>
                          <a:srgbClr val="FFFFFF"/>
                        </a:solidFill>
                        <a:effectLst/>
                        <a:uFillTx/>
                        <a:latin typeface="Calibri"/>
                      </a:endParaRPr>
                    </a:p>
                  </a:txBody>
                  <a:tcPr marL="91080" marR="91080" marT="45360" marB="4536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1"/>
                    </a:solidFill>
                  </a:tcPr>
                </a:tc>
                <a:extLst>
                  <a:ext uri="{0D108BD9-81ED-4DB2-BD59-A6C34878D82A}">
                    <a16:rowId xmlns:a16="http://schemas.microsoft.com/office/drawing/2014/main" val="10000"/>
                  </a:ext>
                </a:extLst>
              </a:tr>
              <a:tr h="801720">
                <a:tc>
                  <a:txBody>
                    <a:bodyPr/>
                    <a:lstStyle/>
                    <a:p>
                      <a:pPr defTabSz="914400">
                        <a:lnSpc>
                          <a:spcPct val="100000"/>
                        </a:lnSpc>
                        <a:tabLst>
                          <a:tab pos="0" algn="l"/>
                        </a:tabLst>
                      </a:pPr>
                      <a:r>
                        <a:rPr lang="de-DE" sz="2400" b="0" u="none" strike="noStrike" dirty="0" err="1">
                          <a:solidFill>
                            <a:schemeClr val="dk1"/>
                          </a:solidFill>
                          <a:effectLst/>
                          <a:uFillTx/>
                          <a:latin typeface="Jaldi"/>
                          <a:ea typeface="Arial"/>
                        </a:rPr>
                        <a:t>Gespreksvaardigheid</a:t>
                      </a:r>
                      <a:r>
                        <a:rPr lang="de-DE" sz="2400" b="0" u="none" strike="noStrike" dirty="0">
                          <a:solidFill>
                            <a:schemeClr val="dk1"/>
                          </a:solidFill>
                          <a:effectLst/>
                          <a:uFillTx/>
                          <a:latin typeface="Jaldi"/>
                          <a:ea typeface="Arial"/>
                        </a:rPr>
                        <a:t> </a:t>
                      </a:r>
                      <a:r>
                        <a:rPr lang="de-DE" sz="2400" b="0" u="none" strike="noStrike" dirty="0" err="1">
                          <a:solidFill>
                            <a:schemeClr val="dk1"/>
                          </a:solidFill>
                          <a:effectLst/>
                          <a:uFillTx/>
                          <a:latin typeface="Jaldi"/>
                          <a:ea typeface="Arial"/>
                        </a:rPr>
                        <a:t>staat</a:t>
                      </a:r>
                      <a:r>
                        <a:rPr lang="de-DE" sz="2400" b="0" u="none" strike="noStrike" dirty="0">
                          <a:solidFill>
                            <a:schemeClr val="dk1"/>
                          </a:solidFill>
                          <a:effectLst/>
                          <a:uFillTx/>
                          <a:latin typeface="Jaldi"/>
                          <a:ea typeface="Arial"/>
                        </a:rPr>
                        <a:t> </a:t>
                      </a:r>
                      <a:r>
                        <a:rPr lang="de-DE" sz="2400" b="0" u="none" strike="noStrike" dirty="0" err="1">
                          <a:solidFill>
                            <a:schemeClr val="dk1"/>
                          </a:solidFill>
                          <a:effectLst/>
                          <a:uFillTx/>
                          <a:latin typeface="Jaldi"/>
                          <a:ea typeface="Arial"/>
                        </a:rPr>
                        <a:t>voorop</a:t>
                      </a:r>
                      <a:endParaRPr lang="nl-NL" sz="2400" b="0" u="none" strike="noStrike" dirty="0">
                        <a:solidFill>
                          <a:srgbClr val="000000"/>
                        </a:solidFill>
                        <a:effectLst/>
                        <a:uFillTx/>
                        <a:latin typeface="Calibri"/>
                      </a:endParaRPr>
                    </a:p>
                  </a:txBody>
                  <a:tcPr marL="91080" marR="91080" marT="45360" marB="45360">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chemeClr val="accent1">
                        <a:tint val="40000"/>
                      </a:schemeClr>
                    </a:solidFill>
                  </a:tcPr>
                </a:tc>
                <a:tc gridSpan="2">
                  <a:txBody>
                    <a:bodyPr/>
                    <a:lstStyle/>
                    <a:p>
                      <a:pPr algn="ctr" defTabSz="914400">
                        <a:lnSpc>
                          <a:spcPct val="100000"/>
                        </a:lnSpc>
                      </a:pPr>
                      <a:r>
                        <a:rPr lang="de-DE" sz="2400" b="0" u="none" strike="noStrike" dirty="0" err="1">
                          <a:solidFill>
                            <a:schemeClr val="dk1"/>
                          </a:solidFill>
                          <a:effectLst/>
                          <a:uFillTx/>
                          <a:latin typeface="Jaldi"/>
                          <a:ea typeface="Arial"/>
                        </a:rPr>
                        <a:t>Taakgericht</a:t>
                      </a:r>
                      <a:r>
                        <a:rPr lang="de-DE" sz="2400" b="0" u="none" strike="noStrike" dirty="0">
                          <a:solidFill>
                            <a:schemeClr val="dk1"/>
                          </a:solidFill>
                          <a:effectLst/>
                          <a:uFillTx/>
                          <a:latin typeface="Jaldi"/>
                          <a:ea typeface="Arial"/>
                        </a:rPr>
                        <a:t> </a:t>
                      </a:r>
                      <a:endParaRPr lang="nl-NL" sz="2400" b="0" u="none" strike="noStrike" dirty="0">
                        <a:solidFill>
                          <a:srgbClr val="000000"/>
                        </a:solidFill>
                        <a:effectLst/>
                        <a:uFillTx/>
                        <a:latin typeface="Calibri"/>
                      </a:endParaRPr>
                    </a:p>
                  </a:txBody>
                  <a:tcPr marL="91080" marR="91080" marT="45360" marB="45360">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chemeClr val="accent1">
                        <a:tint val="40000"/>
                      </a:schemeClr>
                    </a:solidFill>
                  </a:tcPr>
                </a:tc>
                <a:tc hMerge="1">
                  <a:txBody>
                    <a:bodyPr/>
                    <a:lstStyle/>
                    <a:p>
                      <a:endParaRPr lang="nl-NL" sz="1800" b="0" u="none" strike="noStrike">
                        <a:solidFill>
                          <a:srgbClr val="000000"/>
                        </a:solidFill>
                        <a:effectLst/>
                        <a:uFillTx/>
                        <a:latin typeface="Calibri"/>
                      </a:endParaRPr>
                    </a:p>
                  </a:txBody>
                  <a:tcPr marL="90000" marR="90000" marT="45000" marB="45000">
                    <a:lnL>
                      <a:noFill/>
                    </a:lnL>
                    <a:lnR>
                      <a:noFill/>
                    </a:lnR>
                    <a:lnT>
                      <a:noFill/>
                    </a:lnT>
                    <a:lnB>
                      <a:noFill/>
                    </a:lnB>
                    <a:solidFill>
                      <a:srgbClr val="729FCF"/>
                    </a:solidFill>
                  </a:tcPr>
                </a:tc>
                <a:tc>
                  <a:txBody>
                    <a:bodyPr/>
                    <a:lstStyle/>
                    <a:p>
                      <a:pPr algn="r" defTabSz="914400">
                        <a:lnSpc>
                          <a:spcPct val="100000"/>
                        </a:lnSpc>
                      </a:pPr>
                      <a:r>
                        <a:rPr lang="de-DE" sz="2400" b="0" u="none" strike="noStrike">
                          <a:solidFill>
                            <a:schemeClr val="dk1"/>
                          </a:solidFill>
                          <a:effectLst/>
                          <a:uFillTx/>
                          <a:latin typeface="Jaldi"/>
                          <a:ea typeface="Arial"/>
                        </a:rPr>
                        <a:t>Onafhankelijk van ruimte en tijd</a:t>
                      </a:r>
                      <a:endParaRPr lang="nl-NL" sz="2400" b="0" u="none" strike="noStrike">
                        <a:solidFill>
                          <a:srgbClr val="000000"/>
                        </a:solidFill>
                        <a:effectLst/>
                        <a:uFillTx/>
                        <a:latin typeface="Calibri"/>
                      </a:endParaRPr>
                    </a:p>
                  </a:txBody>
                  <a:tcPr marL="91080" marR="91080" marT="45360" marB="45360">
                    <a:lnL w="12240">
                      <a:solidFill>
                        <a:srgbClr val="FFFFFF"/>
                      </a:solidFill>
                      <a:prstDash val="solid"/>
                    </a:lnL>
                    <a:lnR w="12240">
                      <a:solidFill>
                        <a:srgbClr val="FFFFFF"/>
                      </a:solidFill>
                      <a:prstDash val="solid"/>
                    </a:lnR>
                    <a:lnT w="38160" cap="flat" cmpd="sng" algn="ctr">
                      <a:solidFill>
                        <a:srgbClr val="FFFFFF"/>
                      </a:solidFill>
                      <a:prstDash val="solid"/>
                      <a:round/>
                      <a:headEnd type="none" w="med" len="med"/>
                      <a:tailEnd type="none" w="med" len="me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1"/>
                  </a:ext>
                </a:extLst>
              </a:tr>
              <a:tr h="801720">
                <a:tc>
                  <a:txBody>
                    <a:bodyPr/>
                    <a:lstStyle/>
                    <a:p>
                      <a:r>
                        <a:rPr lang="de-DE" sz="2400" b="0" u="none" strike="noStrike" dirty="0">
                          <a:solidFill>
                            <a:schemeClr val="dk1"/>
                          </a:solidFill>
                          <a:effectLst/>
                          <a:uFillTx/>
                          <a:latin typeface="Jaldi"/>
                          <a:ea typeface="Arial"/>
                        </a:rPr>
                        <a:t>Meer </a:t>
                      </a:r>
                      <a:r>
                        <a:rPr lang="de-DE" sz="2400" b="0" u="none" strike="noStrike" dirty="0" err="1">
                          <a:solidFill>
                            <a:schemeClr val="dk1"/>
                          </a:solidFill>
                          <a:effectLst/>
                          <a:uFillTx/>
                          <a:latin typeface="Jaldi"/>
                          <a:ea typeface="Arial"/>
                        </a:rPr>
                        <a:t>authenticiteit</a:t>
                      </a:r>
                      <a:endParaRPr lang="de-DE" sz="2400" b="0" u="none" strike="noStrike" dirty="0">
                        <a:solidFill>
                          <a:schemeClr val="dk1"/>
                        </a:solidFill>
                        <a:effectLst/>
                        <a:uFillTx/>
                        <a:latin typeface="Jaldi"/>
                        <a:ea typeface="Arial"/>
                      </a:endParaRPr>
                    </a:p>
                  </a:txBody>
                  <a:tcPr marL="91080" marR="91080" marT="45360" marB="453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gridSpan="2">
                  <a:txBody>
                    <a:bodyPr/>
                    <a:lstStyle/>
                    <a:p>
                      <a:pPr algn="ctr" defTabSz="914400">
                        <a:lnSpc>
                          <a:spcPct val="100000"/>
                        </a:lnSpc>
                      </a:pPr>
                      <a:r>
                        <a:rPr lang="de-DE" sz="2400" b="0" u="none" strike="noStrike">
                          <a:solidFill>
                            <a:schemeClr val="dk1"/>
                          </a:solidFill>
                          <a:effectLst/>
                          <a:uFillTx/>
                          <a:latin typeface="Jaldi"/>
                          <a:ea typeface="Arial"/>
                        </a:rPr>
                        <a:t>Echte taalhandelingen, levensechte situaties</a:t>
                      </a:r>
                      <a:endParaRPr lang="nl-NL" sz="2400" b="0" u="none" strike="noStrike">
                        <a:solidFill>
                          <a:srgbClr val="000000"/>
                        </a:solidFill>
                        <a:effectLst/>
                        <a:uFillTx/>
                        <a:latin typeface="Calibri"/>
                      </a:endParaRPr>
                    </a:p>
                  </a:txBody>
                  <a:tcPr marL="91080" marR="91080" marT="45360" marB="453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hMerge="1">
                  <a:txBody>
                    <a:bodyPr/>
                    <a:lstStyle/>
                    <a:p>
                      <a:endParaRPr lang="nl-NL" sz="1800" b="0" u="none" strike="noStrike">
                        <a:solidFill>
                          <a:srgbClr val="000000"/>
                        </a:solidFill>
                        <a:effectLst/>
                        <a:uFillTx/>
                        <a:latin typeface="Calibri"/>
                      </a:endParaRPr>
                    </a:p>
                  </a:txBody>
                  <a:tcPr marL="90000" marR="90000" marT="45000" marB="45000">
                    <a:lnL>
                      <a:noFill/>
                    </a:lnL>
                    <a:lnR>
                      <a:noFill/>
                    </a:lnR>
                    <a:lnT>
                      <a:noFill/>
                    </a:lnT>
                    <a:lnB>
                      <a:noFill/>
                    </a:lnB>
                    <a:solidFill>
                      <a:srgbClr val="729FCF"/>
                    </a:solidFill>
                  </a:tcPr>
                </a:tc>
                <a:tc>
                  <a:txBody>
                    <a:bodyPr/>
                    <a:lstStyle/>
                    <a:p>
                      <a:pPr algn="r" defTabSz="914400">
                        <a:lnSpc>
                          <a:spcPct val="100000"/>
                        </a:lnSpc>
                      </a:pPr>
                      <a:r>
                        <a:rPr lang="de-DE" sz="2400" b="0" u="none" strike="noStrike">
                          <a:solidFill>
                            <a:schemeClr val="dk1"/>
                          </a:solidFill>
                          <a:effectLst/>
                          <a:uFillTx/>
                          <a:latin typeface="Jaldi"/>
                          <a:ea typeface="Arial"/>
                        </a:rPr>
                        <a:t>Digitale geletterdheid bevorderen</a:t>
                      </a:r>
                      <a:endParaRPr lang="nl-NL" sz="2400" b="0" u="none" strike="noStrike">
                        <a:solidFill>
                          <a:srgbClr val="000000"/>
                        </a:solidFill>
                        <a:effectLst/>
                        <a:uFillTx/>
                        <a:latin typeface="Calibri"/>
                      </a:endParaRPr>
                    </a:p>
                  </a:txBody>
                  <a:tcPr marL="91080" marR="91080" marT="45360" marB="453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extLst>
                  <a:ext uri="{0D108BD9-81ED-4DB2-BD59-A6C34878D82A}">
                    <a16:rowId xmlns:a16="http://schemas.microsoft.com/office/drawing/2014/main" val="10002"/>
                  </a:ext>
                </a:extLst>
              </a:tr>
              <a:tr h="1514880">
                <a:tc>
                  <a:txBody>
                    <a:bodyPr/>
                    <a:lstStyle/>
                    <a:p>
                      <a:r>
                        <a:rPr lang="de-DE" sz="2400" b="0" u="none" strike="noStrike" dirty="0">
                          <a:solidFill>
                            <a:schemeClr val="dk1"/>
                          </a:solidFill>
                          <a:effectLst/>
                          <a:uFillTx/>
                          <a:latin typeface="Jaldi"/>
                          <a:ea typeface="Arial"/>
                        </a:rPr>
                        <a:t>Spontane </a:t>
                      </a:r>
                      <a:r>
                        <a:rPr lang="de-DE" sz="2400" b="0" u="none" strike="noStrike" dirty="0" err="1">
                          <a:solidFill>
                            <a:schemeClr val="dk1"/>
                          </a:solidFill>
                          <a:effectLst/>
                          <a:uFillTx/>
                          <a:latin typeface="Jaldi"/>
                          <a:ea typeface="Arial"/>
                        </a:rPr>
                        <a:t>gesprekken</a:t>
                      </a:r>
                      <a:r>
                        <a:rPr lang="de-DE" sz="2400" b="0" u="none" strike="noStrike" dirty="0">
                          <a:solidFill>
                            <a:schemeClr val="dk1"/>
                          </a:solidFill>
                          <a:effectLst/>
                          <a:uFillTx/>
                          <a:latin typeface="Jaldi"/>
                          <a:ea typeface="Arial"/>
                        </a:rPr>
                        <a:t>, er </a:t>
                      </a:r>
                      <a:r>
                        <a:rPr lang="de-DE" sz="2400" b="0" u="none" strike="noStrike" dirty="0" err="1">
                          <a:solidFill>
                            <a:schemeClr val="dk1"/>
                          </a:solidFill>
                          <a:effectLst/>
                          <a:uFillTx/>
                          <a:latin typeface="Jaldi"/>
                          <a:ea typeface="Arial"/>
                        </a:rPr>
                        <a:t>is</a:t>
                      </a:r>
                      <a:r>
                        <a:rPr lang="de-DE" sz="2400" b="0" u="none" strike="noStrike" dirty="0">
                          <a:solidFill>
                            <a:schemeClr val="dk1"/>
                          </a:solidFill>
                          <a:effectLst/>
                          <a:uFillTx/>
                          <a:latin typeface="Jaldi"/>
                          <a:ea typeface="Arial"/>
                        </a:rPr>
                        <a:t> </a:t>
                      </a:r>
                      <a:r>
                        <a:rPr lang="de-DE" sz="2400" b="0" u="none" strike="noStrike" dirty="0" err="1">
                          <a:solidFill>
                            <a:schemeClr val="dk1"/>
                          </a:solidFill>
                          <a:effectLst/>
                          <a:uFillTx/>
                          <a:latin typeface="Jaldi"/>
                          <a:ea typeface="Arial"/>
                        </a:rPr>
                        <a:t>geen</a:t>
                      </a:r>
                      <a:r>
                        <a:rPr lang="de-DE" sz="2400" b="0" u="none" strike="noStrike" dirty="0">
                          <a:solidFill>
                            <a:schemeClr val="dk1"/>
                          </a:solidFill>
                          <a:effectLst/>
                          <a:uFillTx/>
                          <a:latin typeface="Jaldi"/>
                          <a:ea typeface="Arial"/>
                        </a:rPr>
                        <a:t> </a:t>
                      </a:r>
                      <a:r>
                        <a:rPr lang="de-DE" sz="2400" b="0" u="none" strike="noStrike" dirty="0" err="1">
                          <a:solidFill>
                            <a:schemeClr val="dk1"/>
                          </a:solidFill>
                          <a:effectLst/>
                          <a:uFillTx/>
                          <a:latin typeface="Jaldi"/>
                          <a:ea typeface="Arial"/>
                        </a:rPr>
                        <a:t>script</a:t>
                      </a:r>
                      <a:endParaRPr lang="de-DE" sz="2400" b="0" u="none" strike="noStrike" dirty="0">
                        <a:solidFill>
                          <a:schemeClr val="dk1"/>
                        </a:solidFill>
                        <a:effectLst/>
                        <a:uFillTx/>
                        <a:latin typeface="Jaldi"/>
                        <a:ea typeface="Arial"/>
                      </a:endParaRPr>
                    </a:p>
                  </a:txBody>
                  <a:tcPr marL="91080" marR="91080" marT="45360" marB="453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gridSpan="2">
                  <a:txBody>
                    <a:bodyPr/>
                    <a:lstStyle/>
                    <a:p>
                      <a:pPr algn="ctr" defTabSz="914400">
                        <a:lnSpc>
                          <a:spcPct val="100000"/>
                        </a:lnSpc>
                      </a:pPr>
                      <a:r>
                        <a:rPr lang="de-DE" sz="2400" b="0" u="none" strike="noStrike">
                          <a:solidFill>
                            <a:schemeClr val="dk1"/>
                          </a:solidFill>
                          <a:effectLst/>
                          <a:uFillTx/>
                          <a:latin typeface="Jaldi"/>
                          <a:ea typeface="Arial"/>
                        </a:rPr>
                        <a:t>Een communicatief probleem zelfgestuurd oplossen</a:t>
                      </a:r>
                      <a:endParaRPr lang="nl-NL" sz="2400" b="0" u="none" strike="noStrike">
                        <a:solidFill>
                          <a:srgbClr val="000000"/>
                        </a:solidFill>
                        <a:effectLst/>
                        <a:uFillTx/>
                        <a:latin typeface="Calibri"/>
                      </a:endParaRPr>
                    </a:p>
                  </a:txBody>
                  <a:tcPr marL="91080" marR="91080" marT="45360" marB="453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hMerge="1">
                  <a:txBody>
                    <a:bodyPr/>
                    <a:lstStyle/>
                    <a:p>
                      <a:endParaRPr lang="nl-NL" sz="1800" b="0" u="none" strike="noStrike">
                        <a:solidFill>
                          <a:srgbClr val="000000"/>
                        </a:solidFill>
                        <a:effectLst/>
                        <a:uFillTx/>
                        <a:latin typeface="Calibri"/>
                      </a:endParaRPr>
                    </a:p>
                  </a:txBody>
                  <a:tcPr marL="90000" marR="90000" marT="45000" marB="45000">
                    <a:lnL>
                      <a:noFill/>
                    </a:lnL>
                    <a:lnR>
                      <a:noFill/>
                    </a:lnR>
                    <a:lnT>
                      <a:noFill/>
                    </a:lnT>
                    <a:lnB>
                      <a:noFill/>
                    </a:lnB>
                    <a:solidFill>
                      <a:srgbClr val="729FCF"/>
                    </a:solidFill>
                  </a:tcPr>
                </a:tc>
                <a:tc>
                  <a:txBody>
                    <a:bodyPr/>
                    <a:lstStyle/>
                    <a:p>
                      <a:pPr algn="r" defTabSz="914400">
                        <a:lnSpc>
                          <a:spcPct val="100000"/>
                        </a:lnSpc>
                      </a:pPr>
                      <a:r>
                        <a:rPr lang="de-DE" sz="2400" b="0" u="none" strike="noStrike">
                          <a:solidFill>
                            <a:schemeClr val="dk1"/>
                          </a:solidFill>
                          <a:effectLst/>
                          <a:uFillTx/>
                          <a:latin typeface="Jaldi"/>
                          <a:ea typeface="Arial"/>
                        </a:rPr>
                        <a:t>Laagdrempelig gespreksvaardigheid oefenen zonder spreekangst</a:t>
                      </a:r>
                      <a:endParaRPr lang="nl-NL" sz="2400" b="0" u="none" strike="noStrike">
                        <a:solidFill>
                          <a:srgbClr val="000000"/>
                        </a:solidFill>
                        <a:effectLst/>
                        <a:uFillTx/>
                        <a:latin typeface="Calibri"/>
                      </a:endParaRPr>
                    </a:p>
                  </a:txBody>
                  <a:tcPr marL="91080" marR="91080" marT="45360" marB="453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3"/>
                  </a:ext>
                </a:extLst>
              </a:tr>
              <a:tr h="801720">
                <a:tc>
                  <a:txBody>
                    <a:bodyPr/>
                    <a:lstStyle/>
                    <a:p>
                      <a:endParaRPr lang="de-DE" sz="2400" b="0" u="none" strike="noStrike">
                        <a:solidFill>
                          <a:schemeClr val="dk1"/>
                        </a:solidFill>
                        <a:effectLst/>
                        <a:uFillTx/>
                        <a:latin typeface="Jaldi"/>
                        <a:ea typeface="Arial"/>
                      </a:endParaRPr>
                    </a:p>
                  </a:txBody>
                  <a:tcPr marL="91080" marR="91080" marT="45360" marB="453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gridSpan="2">
                  <a:txBody>
                    <a:bodyPr/>
                    <a:lstStyle/>
                    <a:p>
                      <a:pPr algn="ctr" defTabSz="914400">
                        <a:lnSpc>
                          <a:spcPct val="100000"/>
                        </a:lnSpc>
                      </a:pPr>
                      <a:r>
                        <a:rPr lang="de-DE" sz="2400" b="0" u="none" strike="noStrike">
                          <a:solidFill>
                            <a:schemeClr val="dk1"/>
                          </a:solidFill>
                          <a:effectLst/>
                          <a:uFillTx/>
                          <a:latin typeface="Jaldi"/>
                          <a:ea typeface="Arial"/>
                        </a:rPr>
                        <a:t>Gedifferentieerd </a:t>
                      </a:r>
                      <a:endParaRPr lang="nl-NL" sz="2400" b="0" u="none" strike="noStrike">
                        <a:solidFill>
                          <a:srgbClr val="000000"/>
                        </a:solidFill>
                        <a:effectLst/>
                        <a:uFillTx/>
                        <a:latin typeface="Calibri"/>
                      </a:endParaRPr>
                    </a:p>
                  </a:txBody>
                  <a:tcPr marL="91080" marR="91080" marT="45360" marB="453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hMerge="1">
                  <a:txBody>
                    <a:bodyPr/>
                    <a:lstStyle/>
                    <a:p>
                      <a:endParaRPr lang="nl-NL" sz="1800" b="0" u="none" strike="noStrike">
                        <a:solidFill>
                          <a:srgbClr val="000000"/>
                        </a:solidFill>
                        <a:effectLst/>
                        <a:uFillTx/>
                        <a:latin typeface="Calibri"/>
                      </a:endParaRPr>
                    </a:p>
                  </a:txBody>
                  <a:tcPr marL="90000" marR="90000" marT="45000" marB="45000">
                    <a:lnL>
                      <a:noFill/>
                    </a:lnL>
                    <a:lnR>
                      <a:noFill/>
                    </a:lnR>
                    <a:lnT>
                      <a:noFill/>
                    </a:lnT>
                    <a:lnB>
                      <a:noFill/>
                    </a:lnB>
                    <a:solidFill>
                      <a:srgbClr val="729FCF"/>
                    </a:solidFill>
                  </a:tcPr>
                </a:tc>
                <a:tc>
                  <a:txBody>
                    <a:bodyPr/>
                    <a:lstStyle/>
                    <a:p>
                      <a:pPr algn="r" defTabSz="914400">
                        <a:lnSpc>
                          <a:spcPct val="100000"/>
                        </a:lnSpc>
                      </a:pPr>
                      <a:r>
                        <a:rPr lang="de-DE" sz="2400" b="0" u="none" strike="noStrike" dirty="0">
                          <a:solidFill>
                            <a:schemeClr val="dk1"/>
                          </a:solidFill>
                          <a:effectLst/>
                          <a:uFillTx/>
                          <a:latin typeface="Jaldi"/>
                          <a:ea typeface="Arial"/>
                        </a:rPr>
                        <a:t>Self-</a:t>
                      </a:r>
                      <a:r>
                        <a:rPr lang="de-DE" sz="2400" b="0" u="none" strike="noStrike" dirty="0" err="1">
                          <a:solidFill>
                            <a:schemeClr val="dk1"/>
                          </a:solidFill>
                          <a:effectLst/>
                          <a:uFillTx/>
                          <a:latin typeface="Jaldi"/>
                          <a:ea typeface="Arial"/>
                        </a:rPr>
                        <a:t>paced</a:t>
                      </a:r>
                      <a:r>
                        <a:rPr lang="de-DE" sz="2400" b="0" u="none" strike="noStrike" dirty="0">
                          <a:solidFill>
                            <a:schemeClr val="dk1"/>
                          </a:solidFill>
                          <a:effectLst/>
                          <a:uFillTx/>
                          <a:latin typeface="Jaldi"/>
                          <a:ea typeface="Arial"/>
                        </a:rPr>
                        <a:t>, </a:t>
                      </a:r>
                      <a:r>
                        <a:rPr lang="de-DE" sz="2400" b="0" u="none" strike="noStrike" dirty="0" err="1">
                          <a:solidFill>
                            <a:schemeClr val="dk1"/>
                          </a:solidFill>
                          <a:effectLst/>
                          <a:uFillTx/>
                          <a:latin typeface="Jaldi"/>
                          <a:ea typeface="Arial"/>
                        </a:rPr>
                        <a:t>autonoom</a:t>
                      </a:r>
                      <a:endParaRPr lang="nl-NL" sz="2400" b="0" u="none" strike="noStrike" dirty="0">
                        <a:solidFill>
                          <a:srgbClr val="000000"/>
                        </a:solidFill>
                        <a:effectLst/>
                        <a:uFillTx/>
                        <a:latin typeface="Calibri"/>
                      </a:endParaRPr>
                    </a:p>
                  </a:txBody>
                  <a:tcPr marL="91080" marR="91080" marT="45360" marB="453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extLst>
                  <a:ext uri="{0D108BD9-81ED-4DB2-BD59-A6C34878D82A}">
                    <a16:rowId xmlns:a16="http://schemas.microsoft.com/office/drawing/2014/main" val="10004"/>
                  </a:ext>
                </a:extLst>
              </a:tr>
              <a:tr h="463320">
                <a:tc>
                  <a:txBody>
                    <a:bodyPr/>
                    <a:lstStyle/>
                    <a:p>
                      <a:endParaRPr lang="de-DE" sz="2400" b="0" u="none" strike="noStrike">
                        <a:solidFill>
                          <a:schemeClr val="dk1"/>
                        </a:solidFill>
                        <a:effectLst/>
                        <a:uFillTx/>
                        <a:latin typeface="Jaldi"/>
                        <a:ea typeface="Arial"/>
                      </a:endParaRPr>
                    </a:p>
                  </a:txBody>
                  <a:tcPr marL="91080" marR="91080" marT="45360" marB="453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gridSpan="2">
                  <a:txBody>
                    <a:bodyPr/>
                    <a:lstStyle/>
                    <a:p>
                      <a:pPr algn="ctr" defTabSz="914400">
                        <a:lnSpc>
                          <a:spcPct val="100000"/>
                        </a:lnSpc>
                      </a:pPr>
                      <a:r>
                        <a:rPr lang="de-DE" sz="2400" b="0" u="none" strike="noStrike" dirty="0">
                          <a:solidFill>
                            <a:schemeClr val="dk1"/>
                          </a:solidFill>
                          <a:effectLst/>
                          <a:uFillTx/>
                          <a:latin typeface="Jaldi"/>
                          <a:ea typeface="Arial"/>
                        </a:rPr>
                        <a:t>Feedback</a:t>
                      </a:r>
                      <a:endParaRPr lang="nl-NL" sz="2400" b="0" u="none" strike="noStrike" dirty="0">
                        <a:solidFill>
                          <a:srgbClr val="000000"/>
                        </a:solidFill>
                        <a:effectLst/>
                        <a:uFillTx/>
                        <a:latin typeface="Calibri"/>
                      </a:endParaRPr>
                    </a:p>
                  </a:txBody>
                  <a:tcPr marL="91080" marR="91080" marT="45360" marB="453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tc hMerge="1">
                  <a:txBody>
                    <a:bodyPr/>
                    <a:lstStyle/>
                    <a:p>
                      <a:endParaRPr lang="nl-NL" sz="1800" b="0" u="none" strike="noStrike">
                        <a:solidFill>
                          <a:srgbClr val="000000"/>
                        </a:solidFill>
                        <a:effectLst/>
                        <a:uFillTx/>
                        <a:latin typeface="Calibri"/>
                      </a:endParaRPr>
                    </a:p>
                  </a:txBody>
                  <a:tcPr marL="90000" marR="90000" marT="45000" marB="45000">
                    <a:lnL>
                      <a:noFill/>
                    </a:lnL>
                    <a:lnR>
                      <a:noFill/>
                    </a:lnR>
                    <a:lnT>
                      <a:noFill/>
                    </a:lnT>
                    <a:lnB>
                      <a:noFill/>
                    </a:lnB>
                    <a:solidFill>
                      <a:srgbClr val="729FCF"/>
                    </a:solidFill>
                  </a:tcPr>
                </a:tc>
                <a:tc>
                  <a:txBody>
                    <a:bodyPr/>
                    <a:lstStyle/>
                    <a:p>
                      <a:endParaRPr lang="de-DE" sz="2400" b="0" u="none" strike="noStrike">
                        <a:solidFill>
                          <a:schemeClr val="dk1"/>
                        </a:solidFill>
                        <a:effectLst/>
                        <a:uFillTx/>
                        <a:latin typeface="Jaldi"/>
                        <a:ea typeface="Arial"/>
                      </a:endParaRPr>
                    </a:p>
                  </a:txBody>
                  <a:tcPr marL="91080" marR="91080" marT="45360" marB="453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40000"/>
                      </a:schemeClr>
                    </a:solidFill>
                  </a:tcPr>
                </a:tc>
                <a:extLst>
                  <a:ext uri="{0D108BD9-81ED-4DB2-BD59-A6C34878D82A}">
                    <a16:rowId xmlns:a16="http://schemas.microsoft.com/office/drawing/2014/main" val="10005"/>
                  </a:ext>
                </a:extLst>
              </a:tr>
              <a:tr h="445320">
                <a:tc>
                  <a:txBody>
                    <a:bodyPr/>
                    <a:lstStyle/>
                    <a:p>
                      <a:endParaRPr lang="de-DE" sz="2400" b="0" u="none" strike="noStrike">
                        <a:solidFill>
                          <a:schemeClr val="dk1"/>
                        </a:solidFill>
                        <a:effectLst/>
                        <a:uFillTx/>
                        <a:latin typeface="Jaldi"/>
                        <a:ea typeface="Arial"/>
                      </a:endParaRPr>
                    </a:p>
                  </a:txBody>
                  <a:tcPr marL="91080" marR="91080" marT="45360" marB="453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gridSpan="2">
                  <a:txBody>
                    <a:bodyPr/>
                    <a:lstStyle/>
                    <a:p>
                      <a:pPr algn="ctr" defTabSz="914400">
                        <a:lnSpc>
                          <a:spcPct val="100000"/>
                        </a:lnSpc>
                      </a:pPr>
                      <a:r>
                        <a:rPr lang="de-DE" sz="2400" b="0" u="none" strike="noStrike">
                          <a:solidFill>
                            <a:schemeClr val="dk1"/>
                          </a:solidFill>
                          <a:effectLst/>
                          <a:uFillTx/>
                          <a:latin typeface="Jaldi"/>
                          <a:ea typeface="Arial"/>
                        </a:rPr>
                        <a:t>Hoge motivatie?</a:t>
                      </a:r>
                      <a:endParaRPr lang="nl-NL" sz="2400" b="0" u="none" strike="noStrike">
                        <a:solidFill>
                          <a:srgbClr val="000000"/>
                        </a:solidFill>
                        <a:effectLst/>
                        <a:uFillTx/>
                        <a:latin typeface="Calibri"/>
                      </a:endParaRPr>
                    </a:p>
                  </a:txBody>
                  <a:tcPr marL="91080" marR="91080" marT="45360" marB="453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tc hMerge="1">
                  <a:txBody>
                    <a:bodyPr/>
                    <a:lstStyle/>
                    <a:p>
                      <a:endParaRPr lang="nl-NL" sz="1800" b="0" u="none" strike="noStrike">
                        <a:solidFill>
                          <a:srgbClr val="000000"/>
                        </a:solidFill>
                        <a:effectLst/>
                        <a:uFillTx/>
                        <a:latin typeface="Calibri"/>
                      </a:endParaRPr>
                    </a:p>
                  </a:txBody>
                  <a:tcPr marL="90000" marR="90000" marT="45000" marB="45000">
                    <a:lnL>
                      <a:noFill/>
                    </a:lnL>
                    <a:lnR>
                      <a:noFill/>
                    </a:lnR>
                    <a:lnT>
                      <a:noFill/>
                    </a:lnT>
                    <a:lnB>
                      <a:noFill/>
                    </a:lnB>
                    <a:solidFill>
                      <a:srgbClr val="729FCF"/>
                    </a:solidFill>
                  </a:tcPr>
                </a:tc>
                <a:tc>
                  <a:txBody>
                    <a:bodyPr/>
                    <a:lstStyle/>
                    <a:p>
                      <a:endParaRPr lang="de-DE" sz="2400" b="0" u="none" strike="noStrike" dirty="0">
                        <a:solidFill>
                          <a:schemeClr val="dk1"/>
                        </a:solidFill>
                        <a:effectLst/>
                        <a:uFillTx/>
                        <a:latin typeface="Jaldi"/>
                        <a:ea typeface="Arial"/>
                      </a:endParaRPr>
                    </a:p>
                  </a:txBody>
                  <a:tcPr marL="91080" marR="91080" marT="45360" marB="4536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1">
                        <a:tint val="20000"/>
                      </a:schemeClr>
                    </a:solidFill>
                  </a:tcPr>
                </a:tc>
                <a:extLst>
                  <a:ext uri="{0D108BD9-81ED-4DB2-BD59-A6C34878D82A}">
                    <a16:rowId xmlns:a16="http://schemas.microsoft.com/office/drawing/2014/main" val="10006"/>
                  </a:ext>
                </a:extLst>
              </a:tr>
            </a:tbl>
          </a:graphicData>
        </a:graphic>
      </p:graphicFrame>
      <p:sp>
        <p:nvSpPr>
          <p:cNvPr id="4" name="PlaceHolder 2">
            <a:extLst>
              <a:ext uri="{FF2B5EF4-FFF2-40B4-BE49-F238E27FC236}">
                <a16:creationId xmlns:a16="http://schemas.microsoft.com/office/drawing/2014/main" id="{170661BE-80CE-8F54-42F7-7C0344396FC6}"/>
              </a:ext>
            </a:extLst>
          </p:cNvPr>
          <p:cNvSpPr txBox="1">
            <a:spLocks/>
          </p:cNvSpPr>
          <p:nvPr/>
        </p:nvSpPr>
        <p:spPr>
          <a:xfrm>
            <a:off x="709200" y="234360"/>
            <a:ext cx="8641647" cy="1074240"/>
          </a:xfrm>
          <a:prstGeom prst="rect">
            <a:avLst/>
          </a:prstGeom>
          <a:noFill/>
          <a:ln w="0">
            <a:noFill/>
          </a:ln>
        </p:spPr>
        <p:txBody>
          <a:bodyPr lIns="91440" tIns="45720" rIns="91440" bIns="45720" anchor="ctr">
            <a:noAutofit/>
          </a:bodyPr>
          <a:lstStyle>
            <a:lvl1pPr indent="0" algn="l" defTabSz="914400" rtl="0" eaLnBrk="1" latinLnBrk="0" hangingPunct="1">
              <a:lnSpc>
                <a:spcPct val="90000"/>
              </a:lnSpc>
              <a:spcBef>
                <a:spcPct val="0"/>
              </a:spcBef>
              <a:buNone/>
              <a:tabLst>
                <a:tab pos="0" algn="l"/>
              </a:tabLst>
              <a:defRPr lang="de-DE" sz="4400" b="0" u="none" strike="noStrike" kern="1200">
                <a:solidFill>
                  <a:schemeClr val="accent2"/>
                </a:solidFill>
                <a:effectLst/>
                <a:uFillTx/>
                <a:latin typeface="Jaldi"/>
                <a:ea typeface="Arial"/>
                <a:cs typeface="+mj-cs"/>
              </a:defRPr>
            </a:lvl1pPr>
          </a:lstStyle>
          <a:p>
            <a:r>
              <a:rPr lang="de-DE" dirty="0" err="1"/>
              <a:t>Taaldorp</a:t>
            </a:r>
            <a:r>
              <a:rPr lang="de-DE" dirty="0"/>
              <a:t> versus </a:t>
            </a:r>
            <a:r>
              <a:rPr lang="de-DE" dirty="0" err="1"/>
              <a:t>Digitaaldorp</a:t>
            </a:r>
            <a:endParaRPr lang="de-DE"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148F03-D5D6-40E6-4543-DE61E2873413}"/>
              </a:ext>
            </a:extLst>
          </p:cNvPr>
          <p:cNvSpPr>
            <a:spLocks noGrp="1"/>
          </p:cNvSpPr>
          <p:nvPr>
            <p:ph type="title"/>
          </p:nvPr>
        </p:nvSpPr>
        <p:spPr>
          <a:xfrm>
            <a:off x="594670" y="1640490"/>
            <a:ext cx="11472050" cy="574730"/>
          </a:xfrm>
        </p:spPr>
        <p:txBody>
          <a:bodyPr/>
          <a:lstStyle/>
          <a:p>
            <a:r>
              <a:rPr lang="de-DE" sz="3596" dirty="0"/>
              <a:t>Wie van </a:t>
            </a:r>
            <a:r>
              <a:rPr lang="de-DE" sz="3596" dirty="0" err="1"/>
              <a:t>jullie</a:t>
            </a:r>
            <a:r>
              <a:rPr lang="de-DE" sz="3596" dirty="0"/>
              <a:t> </a:t>
            </a:r>
            <a:r>
              <a:rPr lang="de-DE" sz="3596" dirty="0" err="1"/>
              <a:t>is</a:t>
            </a:r>
            <a:r>
              <a:rPr lang="de-DE" sz="3596" dirty="0"/>
              <a:t> </a:t>
            </a:r>
            <a:r>
              <a:rPr lang="de-DE" sz="3596" dirty="0" err="1"/>
              <a:t>weleens</a:t>
            </a:r>
            <a:r>
              <a:rPr lang="de-DE" sz="3596" dirty="0"/>
              <a:t> </a:t>
            </a:r>
            <a:r>
              <a:rPr lang="de-DE" sz="3596" dirty="0" err="1"/>
              <a:t>op</a:t>
            </a:r>
            <a:r>
              <a:rPr lang="de-DE" sz="3596" dirty="0"/>
              <a:t> </a:t>
            </a:r>
            <a:r>
              <a:rPr lang="de-DE" sz="3596" dirty="0" err="1"/>
              <a:t>een</a:t>
            </a:r>
            <a:r>
              <a:rPr lang="de-DE" sz="3596" dirty="0"/>
              <a:t> </a:t>
            </a:r>
            <a:r>
              <a:rPr lang="de-DE" sz="3596" dirty="0" err="1"/>
              <a:t>festival</a:t>
            </a:r>
            <a:r>
              <a:rPr lang="de-DE" sz="3596" dirty="0"/>
              <a:t> </a:t>
            </a:r>
            <a:r>
              <a:rPr lang="de-DE" sz="3596" dirty="0" err="1"/>
              <a:t>geweest</a:t>
            </a:r>
            <a:r>
              <a:rPr lang="de-DE" sz="3596" dirty="0"/>
              <a:t>?</a:t>
            </a:r>
          </a:p>
        </p:txBody>
      </p:sp>
      <p:sp>
        <p:nvSpPr>
          <p:cNvPr id="4" name="Titel 1">
            <a:extLst>
              <a:ext uri="{FF2B5EF4-FFF2-40B4-BE49-F238E27FC236}">
                <a16:creationId xmlns:a16="http://schemas.microsoft.com/office/drawing/2014/main" id="{E088099E-1176-7083-9A33-3F02ECC09477}"/>
              </a:ext>
            </a:extLst>
          </p:cNvPr>
          <p:cNvSpPr txBox="1">
            <a:spLocks/>
          </p:cNvSpPr>
          <p:nvPr/>
        </p:nvSpPr>
        <p:spPr>
          <a:xfrm>
            <a:off x="594670" y="2845088"/>
            <a:ext cx="11144072" cy="1461518"/>
          </a:xfrm>
          <a:prstGeom prst="rect">
            <a:avLst/>
          </a:prstGeom>
        </p:spPr>
        <p:txBody>
          <a:bodyPr vert="horz" lIns="91345" tIns="45672" rIns="91345" bIns="45672" rtlCol="0" anchor="t">
            <a:normAutofit/>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r>
              <a:rPr lang="de-DE" sz="3596" b="0" dirty="0"/>
              <a:t>Wat </a:t>
            </a:r>
            <a:r>
              <a:rPr lang="de-DE" sz="3596" b="0" dirty="0" err="1"/>
              <a:t>voor</a:t>
            </a:r>
            <a:r>
              <a:rPr lang="de-DE" sz="3596" b="0" dirty="0"/>
              <a:t> </a:t>
            </a:r>
            <a:r>
              <a:rPr lang="de-DE" sz="3596" b="0" dirty="0" err="1"/>
              <a:t>soort</a:t>
            </a:r>
            <a:r>
              <a:rPr lang="de-DE" sz="3596" b="0" dirty="0"/>
              <a:t> </a:t>
            </a:r>
            <a:r>
              <a:rPr lang="de-DE" sz="3596" b="0" dirty="0" err="1"/>
              <a:t>festival</a:t>
            </a:r>
            <a:r>
              <a:rPr lang="de-DE" sz="3596" b="0" dirty="0"/>
              <a:t> was dat?</a:t>
            </a:r>
          </a:p>
        </p:txBody>
      </p:sp>
      <p:sp>
        <p:nvSpPr>
          <p:cNvPr id="5" name="Titel 1">
            <a:extLst>
              <a:ext uri="{FF2B5EF4-FFF2-40B4-BE49-F238E27FC236}">
                <a16:creationId xmlns:a16="http://schemas.microsoft.com/office/drawing/2014/main" id="{970C3E59-A57D-DF7B-0F13-E00A668B0B6D}"/>
              </a:ext>
            </a:extLst>
          </p:cNvPr>
          <p:cNvSpPr txBox="1">
            <a:spLocks/>
          </p:cNvSpPr>
          <p:nvPr/>
        </p:nvSpPr>
        <p:spPr>
          <a:xfrm>
            <a:off x="523964" y="3954800"/>
            <a:ext cx="11144072" cy="1461518"/>
          </a:xfrm>
          <a:prstGeom prst="rect">
            <a:avLst/>
          </a:prstGeom>
        </p:spPr>
        <p:txBody>
          <a:bodyPr vert="horz" lIns="91345" tIns="45672" rIns="91345" bIns="45672" rtlCol="0" anchor="t">
            <a:normAutofit/>
          </a:bodyPr>
          <a:lst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a:lstStyle>
          <a:p>
            <a:r>
              <a:rPr lang="de-DE" sz="3596" b="0" dirty="0"/>
              <a:t>Kennen </a:t>
            </a:r>
            <a:r>
              <a:rPr lang="de-DE" sz="3596" b="0" dirty="0" err="1"/>
              <a:t>jullie</a:t>
            </a:r>
            <a:r>
              <a:rPr lang="de-DE" sz="3596" b="0" dirty="0"/>
              <a:t> </a:t>
            </a:r>
            <a:r>
              <a:rPr lang="de-DE" sz="3596" b="0" dirty="0" err="1"/>
              <a:t>festivals</a:t>
            </a:r>
            <a:r>
              <a:rPr lang="de-DE" sz="3596" b="0" dirty="0"/>
              <a:t> in </a:t>
            </a:r>
            <a:r>
              <a:rPr lang="de-DE" sz="3596" b="0" dirty="0" err="1"/>
              <a:t>Nederland</a:t>
            </a:r>
            <a:r>
              <a:rPr lang="de-DE" sz="3596" b="0" dirty="0"/>
              <a:t> </a:t>
            </a:r>
            <a:r>
              <a:rPr lang="de-DE" sz="3596" b="0" dirty="0" err="1"/>
              <a:t>of</a:t>
            </a:r>
            <a:r>
              <a:rPr lang="de-DE" sz="3596" b="0" dirty="0"/>
              <a:t> </a:t>
            </a:r>
            <a:r>
              <a:rPr lang="de-DE" sz="3596" b="0" dirty="0" err="1"/>
              <a:t>België</a:t>
            </a:r>
            <a:r>
              <a:rPr lang="de-DE" sz="3596" b="0" dirty="0"/>
              <a:t>? </a:t>
            </a:r>
          </a:p>
        </p:txBody>
      </p:sp>
      <p:sp>
        <p:nvSpPr>
          <p:cNvPr id="3" name="TextBox 2">
            <a:extLst>
              <a:ext uri="{FF2B5EF4-FFF2-40B4-BE49-F238E27FC236}">
                <a16:creationId xmlns:a16="http://schemas.microsoft.com/office/drawing/2014/main" id="{832F6A0E-58AD-2055-93B2-222D9F74A926}"/>
              </a:ext>
            </a:extLst>
          </p:cNvPr>
          <p:cNvSpPr txBox="1"/>
          <p:nvPr/>
        </p:nvSpPr>
        <p:spPr>
          <a:xfrm>
            <a:off x="523964" y="460969"/>
            <a:ext cx="10503959" cy="769441"/>
          </a:xfrm>
          <a:prstGeom prst="rect">
            <a:avLst/>
          </a:prstGeom>
          <a:noFill/>
        </p:spPr>
        <p:txBody>
          <a:bodyPr wrap="square" rtlCol="0">
            <a:spAutoFit/>
          </a:bodyPr>
          <a:lstStyle/>
          <a:p>
            <a:r>
              <a:rPr lang="en-NL" sz="4400" dirty="0">
                <a:solidFill>
                  <a:schemeClr val="accent2"/>
                </a:solidFill>
              </a:rPr>
              <a:t>Het Digitaaldorp </a:t>
            </a:r>
            <a:r>
              <a:rPr lang="en-NL" sz="4400" i="1" dirty="0">
                <a:solidFill>
                  <a:schemeClr val="accent2"/>
                </a:solidFill>
              </a:rPr>
              <a:t>Festival</a:t>
            </a:r>
          </a:p>
        </p:txBody>
      </p:sp>
    </p:spTree>
    <p:extLst>
      <p:ext uri="{BB962C8B-B14F-4D97-AF65-F5344CB8AC3E}">
        <p14:creationId xmlns:p14="http://schemas.microsoft.com/office/powerpoint/2010/main" val="3061994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e 1">
            <a:extLst>
              <a:ext uri="{FF2B5EF4-FFF2-40B4-BE49-F238E27FC236}">
                <a16:creationId xmlns:a16="http://schemas.microsoft.com/office/drawing/2014/main" id="{8DF59A22-A126-A92E-2162-9E4E0A9585ED}"/>
              </a:ext>
            </a:extLst>
          </p:cNvPr>
          <p:cNvGraphicFramePr>
            <a:graphicFrameLocks noGrp="1"/>
          </p:cNvGraphicFramePr>
          <p:nvPr/>
        </p:nvGraphicFramePr>
        <p:xfrm>
          <a:off x="546243" y="845375"/>
          <a:ext cx="6126788" cy="5393904"/>
        </p:xfrm>
        <a:graphic>
          <a:graphicData uri="http://schemas.openxmlformats.org/drawingml/2006/table">
            <a:tbl>
              <a:tblPr firstRow="1" bandRow="1">
                <a:tableStyleId>{5C22544A-7EE6-4342-B048-85BDC9FD1C3A}</a:tableStyleId>
              </a:tblPr>
              <a:tblGrid>
                <a:gridCol w="2125046">
                  <a:extLst>
                    <a:ext uri="{9D8B030D-6E8A-4147-A177-3AD203B41FA5}">
                      <a16:colId xmlns:a16="http://schemas.microsoft.com/office/drawing/2014/main" val="2180236442"/>
                    </a:ext>
                  </a:extLst>
                </a:gridCol>
                <a:gridCol w="1947105">
                  <a:extLst>
                    <a:ext uri="{9D8B030D-6E8A-4147-A177-3AD203B41FA5}">
                      <a16:colId xmlns:a16="http://schemas.microsoft.com/office/drawing/2014/main" val="2579810965"/>
                    </a:ext>
                  </a:extLst>
                </a:gridCol>
                <a:gridCol w="2054637">
                  <a:extLst>
                    <a:ext uri="{9D8B030D-6E8A-4147-A177-3AD203B41FA5}">
                      <a16:colId xmlns:a16="http://schemas.microsoft.com/office/drawing/2014/main" val="1818104444"/>
                    </a:ext>
                  </a:extLst>
                </a:gridCol>
              </a:tblGrid>
              <a:tr h="639414">
                <a:tc>
                  <a:txBody>
                    <a:bodyPr/>
                    <a:lstStyle/>
                    <a:p>
                      <a:r>
                        <a:rPr lang="de-DE" sz="1800" dirty="0"/>
                        <a:t>Festival</a:t>
                      </a:r>
                    </a:p>
                  </a:txBody>
                  <a:tcPr marL="91345" marR="91345" marT="45672" marB="45672"/>
                </a:tc>
                <a:tc>
                  <a:txBody>
                    <a:bodyPr/>
                    <a:lstStyle/>
                    <a:p>
                      <a:r>
                        <a:rPr lang="de-DE" sz="1800" dirty="0"/>
                        <a:t>Type</a:t>
                      </a:r>
                    </a:p>
                  </a:txBody>
                  <a:tcPr marL="91345" marR="91345" marT="45672" marB="45672"/>
                </a:tc>
                <a:tc>
                  <a:txBody>
                    <a:bodyPr/>
                    <a:lstStyle/>
                    <a:p>
                      <a:r>
                        <a:rPr lang="de-DE" sz="1800" dirty="0"/>
                        <a:t>Aantal </a:t>
                      </a:r>
                      <a:r>
                        <a:rPr lang="de-DE" sz="1800" dirty="0" err="1"/>
                        <a:t>bezoekers</a:t>
                      </a:r>
                      <a:r>
                        <a:rPr lang="de-DE" sz="1800" dirty="0"/>
                        <a:t> (2025)*</a:t>
                      </a:r>
                    </a:p>
                  </a:txBody>
                  <a:tcPr marL="91345" marR="91345" marT="45672" marB="45672"/>
                </a:tc>
                <a:extLst>
                  <a:ext uri="{0D108BD9-81ED-4DB2-BD59-A6C34878D82A}">
                    <a16:rowId xmlns:a16="http://schemas.microsoft.com/office/drawing/2014/main" val="3837579094"/>
                  </a:ext>
                </a:extLst>
              </a:tr>
              <a:tr h="365379">
                <a:tc>
                  <a:txBody>
                    <a:bodyPr/>
                    <a:lstStyle/>
                    <a:p>
                      <a:r>
                        <a:rPr lang="de-DE" sz="1800" dirty="0" err="1"/>
                        <a:t>Gentse</a:t>
                      </a:r>
                      <a:r>
                        <a:rPr lang="de-DE" sz="1800" dirty="0"/>
                        <a:t> </a:t>
                      </a:r>
                      <a:r>
                        <a:rPr lang="de-DE" sz="1800" dirty="0" err="1"/>
                        <a:t>Feesten</a:t>
                      </a:r>
                      <a:r>
                        <a:rPr lang="de-DE" sz="1800" dirty="0"/>
                        <a:t> (B)</a:t>
                      </a:r>
                    </a:p>
                  </a:txBody>
                  <a:tcPr marL="91345" marR="91345" marT="45672" marB="45672"/>
                </a:tc>
                <a:tc>
                  <a:txBody>
                    <a:bodyPr/>
                    <a:lstStyle/>
                    <a:p>
                      <a:r>
                        <a:rPr lang="de-DE" sz="1800" dirty="0" err="1"/>
                        <a:t>Stadsfestival</a:t>
                      </a:r>
                      <a:endParaRPr lang="de-DE" sz="1800" dirty="0"/>
                    </a:p>
                  </a:txBody>
                  <a:tcPr marL="91345" marR="91345" marT="45672" marB="45672"/>
                </a:tc>
                <a:tc>
                  <a:txBody>
                    <a:bodyPr/>
                    <a:lstStyle/>
                    <a:p>
                      <a:r>
                        <a:rPr lang="de-DE" sz="1800" dirty="0"/>
                        <a:t>1.595.000</a:t>
                      </a:r>
                    </a:p>
                  </a:txBody>
                  <a:tcPr marL="91345" marR="91345" marT="45672" marB="45672"/>
                </a:tc>
                <a:extLst>
                  <a:ext uri="{0D108BD9-81ED-4DB2-BD59-A6C34878D82A}">
                    <a16:rowId xmlns:a16="http://schemas.microsoft.com/office/drawing/2014/main" val="3131510327"/>
                  </a:ext>
                </a:extLst>
              </a:tr>
              <a:tr h="365379">
                <a:tc>
                  <a:txBody>
                    <a:bodyPr/>
                    <a:lstStyle/>
                    <a:p>
                      <a:r>
                        <a:rPr lang="de-DE" sz="1800" dirty="0"/>
                        <a:t>Tomorrowland (B)</a:t>
                      </a:r>
                    </a:p>
                  </a:txBody>
                  <a:tcPr marL="91345" marR="91345" marT="45672" marB="45672"/>
                </a:tc>
                <a:tc>
                  <a:txBody>
                    <a:bodyPr/>
                    <a:lstStyle/>
                    <a:p>
                      <a:r>
                        <a:rPr lang="de-DE" sz="1800" dirty="0"/>
                        <a:t>Elektrofestival</a:t>
                      </a:r>
                    </a:p>
                  </a:txBody>
                  <a:tcPr marL="91345" marR="91345" marT="45672" marB="45672"/>
                </a:tc>
                <a:tc>
                  <a:txBody>
                    <a:bodyPr/>
                    <a:lstStyle/>
                    <a:p>
                      <a:r>
                        <a:rPr lang="de-DE" sz="1800" dirty="0"/>
                        <a:t>400.000</a:t>
                      </a:r>
                    </a:p>
                  </a:txBody>
                  <a:tcPr marL="91345" marR="91345" marT="45672" marB="45672"/>
                </a:tc>
                <a:extLst>
                  <a:ext uri="{0D108BD9-81ED-4DB2-BD59-A6C34878D82A}">
                    <a16:rowId xmlns:a16="http://schemas.microsoft.com/office/drawing/2014/main" val="3548978251"/>
                  </a:ext>
                </a:extLst>
              </a:tr>
              <a:tr h="365379">
                <a:tc>
                  <a:txBody>
                    <a:bodyPr/>
                    <a:lstStyle/>
                    <a:p>
                      <a:r>
                        <a:rPr lang="de-DE" sz="1800" dirty="0"/>
                        <a:t>Rock </a:t>
                      </a:r>
                      <a:r>
                        <a:rPr lang="de-DE" sz="1800" dirty="0" err="1"/>
                        <a:t>Werchter</a:t>
                      </a:r>
                      <a:r>
                        <a:rPr lang="de-DE" sz="1800" dirty="0"/>
                        <a:t> (B)</a:t>
                      </a:r>
                    </a:p>
                  </a:txBody>
                  <a:tcPr marL="91345" marR="91345" marT="45672" marB="45672"/>
                </a:tc>
                <a:tc>
                  <a:txBody>
                    <a:bodyPr/>
                    <a:lstStyle/>
                    <a:p>
                      <a:r>
                        <a:rPr lang="de-DE" sz="1800" dirty="0"/>
                        <a:t>Rockfestival</a:t>
                      </a:r>
                    </a:p>
                  </a:txBody>
                  <a:tcPr marL="91345" marR="91345" marT="45672" marB="45672"/>
                </a:tc>
                <a:tc>
                  <a:txBody>
                    <a:bodyPr/>
                    <a:lstStyle/>
                    <a:p>
                      <a:r>
                        <a:rPr lang="de-DE" sz="1800" dirty="0"/>
                        <a:t>360.000</a:t>
                      </a:r>
                    </a:p>
                  </a:txBody>
                  <a:tcPr marL="91345" marR="91345" marT="45672" marB="45672"/>
                </a:tc>
                <a:extLst>
                  <a:ext uri="{0D108BD9-81ED-4DB2-BD59-A6C34878D82A}">
                    <a16:rowId xmlns:a16="http://schemas.microsoft.com/office/drawing/2014/main" val="3706178594"/>
                  </a:ext>
                </a:extLst>
              </a:tr>
              <a:tr h="639414">
                <a:tc>
                  <a:txBody>
                    <a:bodyPr/>
                    <a:lstStyle/>
                    <a:p>
                      <a:r>
                        <a:rPr lang="de-DE" sz="1800" dirty="0"/>
                        <a:t>Zwarte Cross (NL)</a:t>
                      </a:r>
                    </a:p>
                  </a:txBody>
                  <a:tcPr marL="91345" marR="91345" marT="45672" marB="45672"/>
                </a:tc>
                <a:tc>
                  <a:txBody>
                    <a:bodyPr/>
                    <a:lstStyle/>
                    <a:p>
                      <a:r>
                        <a:rPr lang="de-DE" sz="1800" dirty="0"/>
                        <a:t>Rockfestival + </a:t>
                      </a:r>
                      <a:r>
                        <a:rPr lang="de-DE" sz="1800" dirty="0" err="1"/>
                        <a:t>motorcross</a:t>
                      </a:r>
                      <a:endParaRPr lang="de-DE" sz="1800" dirty="0"/>
                    </a:p>
                  </a:txBody>
                  <a:tcPr marL="91345" marR="91345" marT="45672" marB="45672"/>
                </a:tc>
                <a:tc>
                  <a:txBody>
                    <a:bodyPr/>
                    <a:lstStyle/>
                    <a:p>
                      <a:r>
                        <a:rPr lang="de-DE" sz="1800" dirty="0"/>
                        <a:t>265.000</a:t>
                      </a:r>
                    </a:p>
                  </a:txBody>
                  <a:tcPr marL="91345" marR="91345" marT="45672" marB="45672"/>
                </a:tc>
                <a:extLst>
                  <a:ext uri="{0D108BD9-81ED-4DB2-BD59-A6C34878D82A}">
                    <a16:rowId xmlns:a16="http://schemas.microsoft.com/office/drawing/2014/main" val="556719469"/>
                  </a:ext>
                </a:extLst>
              </a:tr>
              <a:tr h="365379">
                <a:tc>
                  <a:txBody>
                    <a:bodyPr/>
                    <a:lstStyle/>
                    <a:p>
                      <a:r>
                        <a:rPr lang="de-DE" sz="1800" dirty="0"/>
                        <a:t>Defqon.1 (NL)</a:t>
                      </a:r>
                    </a:p>
                  </a:txBody>
                  <a:tcPr marL="91345" marR="91345" marT="45672" marB="45672"/>
                </a:tc>
                <a:tc>
                  <a:txBody>
                    <a:bodyPr/>
                    <a:lstStyle/>
                    <a:p>
                      <a:r>
                        <a:rPr lang="de-DE" sz="1800" dirty="0" err="1"/>
                        <a:t>Hardstylefestival</a:t>
                      </a:r>
                      <a:endParaRPr lang="de-DE" sz="1800" dirty="0"/>
                    </a:p>
                  </a:txBody>
                  <a:tcPr marL="91345" marR="91345" marT="45672" marB="45672"/>
                </a:tc>
                <a:tc>
                  <a:txBody>
                    <a:bodyPr/>
                    <a:lstStyle/>
                    <a:p>
                      <a:r>
                        <a:rPr lang="de-DE" sz="1800" dirty="0"/>
                        <a:t>250.000</a:t>
                      </a:r>
                    </a:p>
                  </a:txBody>
                  <a:tcPr marL="91345" marR="91345" marT="45672" marB="45672"/>
                </a:tc>
                <a:extLst>
                  <a:ext uri="{0D108BD9-81ED-4DB2-BD59-A6C34878D82A}">
                    <a16:rowId xmlns:a16="http://schemas.microsoft.com/office/drawing/2014/main" val="773258440"/>
                  </a:ext>
                </a:extLst>
              </a:tr>
              <a:tr h="639414">
                <a:tc>
                  <a:txBody>
                    <a:bodyPr/>
                    <a:lstStyle/>
                    <a:p>
                      <a:r>
                        <a:rPr lang="de-DE" sz="1800" dirty="0" err="1"/>
                        <a:t>Pukkelpop</a:t>
                      </a:r>
                      <a:r>
                        <a:rPr lang="de-DE" sz="1800" dirty="0"/>
                        <a:t> (B)</a:t>
                      </a:r>
                    </a:p>
                  </a:txBody>
                  <a:tcPr marL="91345" marR="91345" marT="45672" marB="45672"/>
                </a:tc>
                <a:tc>
                  <a:txBody>
                    <a:bodyPr/>
                    <a:lstStyle/>
                    <a:p>
                      <a:r>
                        <a:rPr lang="de-DE" sz="1800" dirty="0" err="1"/>
                        <a:t>Nichefestival</a:t>
                      </a:r>
                      <a:r>
                        <a:rPr lang="de-DE" sz="1800" dirty="0"/>
                        <a:t> (</a:t>
                      </a:r>
                      <a:r>
                        <a:rPr lang="de-DE" sz="1800" dirty="0" err="1"/>
                        <a:t>alternatief</a:t>
                      </a:r>
                      <a:r>
                        <a:rPr lang="de-DE" sz="1800" dirty="0"/>
                        <a:t>)</a:t>
                      </a:r>
                    </a:p>
                  </a:txBody>
                  <a:tcPr marL="91345" marR="91345" marT="45672" marB="45672"/>
                </a:tc>
                <a:tc>
                  <a:txBody>
                    <a:bodyPr/>
                    <a:lstStyle/>
                    <a:p>
                      <a:r>
                        <a:rPr lang="de-DE" sz="1800" dirty="0"/>
                        <a:t>248.000</a:t>
                      </a:r>
                    </a:p>
                  </a:txBody>
                  <a:tcPr marL="91345" marR="91345" marT="45672" marB="45672"/>
                </a:tc>
                <a:extLst>
                  <a:ext uri="{0D108BD9-81ED-4DB2-BD59-A6C34878D82A}">
                    <a16:rowId xmlns:a16="http://schemas.microsoft.com/office/drawing/2014/main" val="3714184176"/>
                  </a:ext>
                </a:extLst>
              </a:tr>
              <a:tr h="639414">
                <a:tc>
                  <a:txBody>
                    <a:bodyPr/>
                    <a:lstStyle/>
                    <a:p>
                      <a:r>
                        <a:rPr lang="de-DE" sz="1800" dirty="0" err="1"/>
                        <a:t>Graspop</a:t>
                      </a:r>
                      <a:r>
                        <a:rPr lang="de-DE" sz="1800" dirty="0"/>
                        <a:t> </a:t>
                      </a:r>
                      <a:r>
                        <a:rPr lang="de-DE" sz="1800" dirty="0" err="1"/>
                        <a:t>Metal</a:t>
                      </a:r>
                      <a:r>
                        <a:rPr lang="de-DE" sz="1800" dirty="0"/>
                        <a:t> Meeting (B)</a:t>
                      </a:r>
                    </a:p>
                  </a:txBody>
                  <a:tcPr marL="91345" marR="91345" marT="45672" marB="45672"/>
                </a:tc>
                <a:tc>
                  <a:txBody>
                    <a:bodyPr/>
                    <a:lstStyle/>
                    <a:p>
                      <a:r>
                        <a:rPr lang="de-DE" sz="1800" dirty="0" err="1"/>
                        <a:t>Nichefestival</a:t>
                      </a:r>
                      <a:r>
                        <a:rPr lang="de-DE" sz="1800" dirty="0"/>
                        <a:t> (</a:t>
                      </a:r>
                      <a:r>
                        <a:rPr lang="de-DE" sz="1800" dirty="0" err="1"/>
                        <a:t>alternatief</a:t>
                      </a:r>
                      <a:r>
                        <a:rPr lang="de-DE" sz="1800" dirty="0"/>
                        <a:t>)</a:t>
                      </a:r>
                    </a:p>
                  </a:txBody>
                  <a:tcPr marL="91345" marR="91345" marT="45672" marB="45672"/>
                </a:tc>
                <a:tc>
                  <a:txBody>
                    <a:bodyPr/>
                    <a:lstStyle/>
                    <a:p>
                      <a:r>
                        <a:rPr lang="de-DE" sz="1800" dirty="0"/>
                        <a:t>220.000</a:t>
                      </a:r>
                    </a:p>
                  </a:txBody>
                  <a:tcPr marL="91345" marR="91345" marT="45672" marB="45672"/>
                </a:tc>
                <a:extLst>
                  <a:ext uri="{0D108BD9-81ED-4DB2-BD59-A6C34878D82A}">
                    <a16:rowId xmlns:a16="http://schemas.microsoft.com/office/drawing/2014/main" val="3505017025"/>
                  </a:ext>
                </a:extLst>
              </a:tr>
              <a:tr h="365379">
                <a:tc>
                  <a:txBody>
                    <a:bodyPr/>
                    <a:lstStyle/>
                    <a:p>
                      <a:r>
                        <a:rPr lang="de-DE" sz="1800" dirty="0" err="1"/>
                        <a:t>Pinkpop</a:t>
                      </a:r>
                      <a:r>
                        <a:rPr lang="de-DE" sz="1800" dirty="0"/>
                        <a:t> (NL)</a:t>
                      </a:r>
                    </a:p>
                  </a:txBody>
                  <a:tcPr marL="91345" marR="91345" marT="45672" marB="45672"/>
                </a:tc>
                <a:tc>
                  <a:txBody>
                    <a:bodyPr/>
                    <a:lstStyle/>
                    <a:p>
                      <a:r>
                        <a:rPr lang="de-DE" sz="1800" dirty="0"/>
                        <a:t>Popfestival</a:t>
                      </a:r>
                    </a:p>
                  </a:txBody>
                  <a:tcPr marL="91345" marR="91345" marT="45672" marB="45672"/>
                </a:tc>
                <a:tc>
                  <a:txBody>
                    <a:bodyPr/>
                    <a:lstStyle/>
                    <a:p>
                      <a:r>
                        <a:rPr lang="de-DE" sz="1800" dirty="0"/>
                        <a:t>210.000</a:t>
                      </a:r>
                    </a:p>
                  </a:txBody>
                  <a:tcPr marL="91345" marR="91345" marT="45672" marB="45672"/>
                </a:tc>
                <a:extLst>
                  <a:ext uri="{0D108BD9-81ED-4DB2-BD59-A6C34878D82A}">
                    <a16:rowId xmlns:a16="http://schemas.microsoft.com/office/drawing/2014/main" val="1288692038"/>
                  </a:ext>
                </a:extLst>
              </a:tr>
              <a:tr h="639414">
                <a:tc>
                  <a:txBody>
                    <a:bodyPr/>
                    <a:lstStyle/>
                    <a:p>
                      <a:r>
                        <a:rPr lang="de-DE" sz="1800" dirty="0" err="1"/>
                        <a:t>Brussels</a:t>
                      </a:r>
                      <a:r>
                        <a:rPr lang="de-DE" sz="1800" dirty="0"/>
                        <a:t> Jazz Weekend (B)</a:t>
                      </a:r>
                    </a:p>
                  </a:txBody>
                  <a:tcPr marL="91345" marR="91345" marT="45672" marB="45672"/>
                </a:tc>
                <a:tc>
                  <a:txBody>
                    <a:bodyPr/>
                    <a:lstStyle/>
                    <a:p>
                      <a:r>
                        <a:rPr lang="de-DE" sz="1800" dirty="0"/>
                        <a:t>Jazzfestival</a:t>
                      </a:r>
                    </a:p>
                  </a:txBody>
                  <a:tcPr marL="91345" marR="91345" marT="45672" marB="45672"/>
                </a:tc>
                <a:tc>
                  <a:txBody>
                    <a:bodyPr/>
                    <a:lstStyle/>
                    <a:p>
                      <a:r>
                        <a:rPr lang="de-DE" sz="1800" dirty="0"/>
                        <a:t>170.000</a:t>
                      </a:r>
                    </a:p>
                  </a:txBody>
                  <a:tcPr marL="91345" marR="91345" marT="45672" marB="45672"/>
                </a:tc>
                <a:extLst>
                  <a:ext uri="{0D108BD9-81ED-4DB2-BD59-A6C34878D82A}">
                    <a16:rowId xmlns:a16="http://schemas.microsoft.com/office/drawing/2014/main" val="205798940"/>
                  </a:ext>
                </a:extLst>
              </a:tr>
              <a:tr h="365379">
                <a:tc>
                  <a:txBody>
                    <a:bodyPr/>
                    <a:lstStyle/>
                    <a:p>
                      <a:r>
                        <a:rPr lang="de-DE" sz="1800" dirty="0" err="1"/>
                        <a:t>Lokerse</a:t>
                      </a:r>
                      <a:r>
                        <a:rPr lang="de-DE" sz="1800" dirty="0"/>
                        <a:t> </a:t>
                      </a:r>
                      <a:r>
                        <a:rPr lang="de-DE" sz="1800" dirty="0" err="1"/>
                        <a:t>Feesten</a:t>
                      </a:r>
                      <a:r>
                        <a:rPr lang="de-DE" sz="1800" dirty="0"/>
                        <a:t> (B)</a:t>
                      </a:r>
                    </a:p>
                  </a:txBody>
                  <a:tcPr marL="91345" marR="91345" marT="45672" marB="45672"/>
                </a:tc>
                <a:tc>
                  <a:txBody>
                    <a:bodyPr/>
                    <a:lstStyle/>
                    <a:p>
                      <a:r>
                        <a:rPr lang="de-DE" sz="1800" dirty="0" err="1"/>
                        <a:t>Stadsfestival</a:t>
                      </a:r>
                      <a:endParaRPr lang="de-DE" sz="1800" dirty="0"/>
                    </a:p>
                  </a:txBody>
                  <a:tcPr marL="91345" marR="91345" marT="45672" marB="45672"/>
                </a:tc>
                <a:tc>
                  <a:txBody>
                    <a:bodyPr/>
                    <a:lstStyle/>
                    <a:p>
                      <a:r>
                        <a:rPr lang="de-DE" sz="1800" dirty="0"/>
                        <a:t>131.000</a:t>
                      </a:r>
                    </a:p>
                  </a:txBody>
                  <a:tcPr marL="91345" marR="91345" marT="45672" marB="45672"/>
                </a:tc>
                <a:extLst>
                  <a:ext uri="{0D108BD9-81ED-4DB2-BD59-A6C34878D82A}">
                    <a16:rowId xmlns:a16="http://schemas.microsoft.com/office/drawing/2014/main" val="1967596694"/>
                  </a:ext>
                </a:extLst>
              </a:tr>
            </a:tbl>
          </a:graphicData>
        </a:graphic>
      </p:graphicFrame>
      <p:sp>
        <p:nvSpPr>
          <p:cNvPr id="3" name="Textfeld 2">
            <a:extLst>
              <a:ext uri="{FF2B5EF4-FFF2-40B4-BE49-F238E27FC236}">
                <a16:creationId xmlns:a16="http://schemas.microsoft.com/office/drawing/2014/main" id="{12C7E2CC-D493-77B8-2006-937599978B53}"/>
              </a:ext>
            </a:extLst>
          </p:cNvPr>
          <p:cNvSpPr txBox="1"/>
          <p:nvPr/>
        </p:nvSpPr>
        <p:spPr>
          <a:xfrm>
            <a:off x="374670" y="6310794"/>
            <a:ext cx="7130592" cy="253652"/>
          </a:xfrm>
          <a:prstGeom prst="rect">
            <a:avLst/>
          </a:prstGeom>
          <a:noFill/>
        </p:spPr>
        <p:txBody>
          <a:bodyPr wrap="square" rtlCol="0">
            <a:spAutoFit/>
          </a:bodyPr>
          <a:lstStyle/>
          <a:p>
            <a:r>
              <a:rPr lang="de-DE" sz="1049" dirty="0"/>
              <a:t>* Glücksgefühle Festival (Hockenheimring): 250.000; Parookaville (Weeze): 225.000; Rock am Ring (Nürburgring): 90.000</a:t>
            </a:r>
          </a:p>
        </p:txBody>
      </p:sp>
      <p:pic>
        <p:nvPicPr>
          <p:cNvPr id="6" name="Grafik 5">
            <a:hlinkClick r:id="rId3"/>
            <a:extLst>
              <a:ext uri="{FF2B5EF4-FFF2-40B4-BE49-F238E27FC236}">
                <a16:creationId xmlns:a16="http://schemas.microsoft.com/office/drawing/2014/main" id="{EC3309D1-2D8E-487F-57F7-E90532B4DEB3}"/>
              </a:ext>
            </a:extLst>
          </p:cNvPr>
          <p:cNvPicPr>
            <a:picLocks noChangeAspect="1"/>
          </p:cNvPicPr>
          <p:nvPr/>
        </p:nvPicPr>
        <p:blipFill>
          <a:blip r:embed="rId4"/>
          <a:srcRect l="14568"/>
          <a:stretch>
            <a:fillRect/>
          </a:stretch>
        </p:blipFill>
        <p:spPr>
          <a:xfrm>
            <a:off x="6973547" y="845376"/>
            <a:ext cx="4672211" cy="5389346"/>
          </a:xfrm>
          <a:prstGeom prst="rect">
            <a:avLst/>
          </a:prstGeom>
        </p:spPr>
      </p:pic>
    </p:spTree>
    <p:extLst>
      <p:ext uri="{BB962C8B-B14F-4D97-AF65-F5344CB8AC3E}">
        <p14:creationId xmlns:p14="http://schemas.microsoft.com/office/powerpoint/2010/main" val="3827966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8" name="Picture 14" descr="Lotto Brussels Jazz Weekend 2026 | Program">
            <a:extLst>
              <a:ext uri="{FF2B5EF4-FFF2-40B4-BE49-F238E27FC236}">
                <a16:creationId xmlns:a16="http://schemas.microsoft.com/office/drawing/2014/main" id="{A93BDEBE-B5A6-16D8-7DC1-875B42A490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10045" r="-2" b="6753"/>
          <a:stretch>
            <a:fillRect/>
          </a:stretch>
        </p:blipFill>
        <p:spPr bwMode="auto">
          <a:xfrm>
            <a:off x="4495104" y="3813"/>
            <a:ext cx="7690553" cy="3343222"/>
          </a:xfrm>
          <a:custGeom>
            <a:avLst/>
            <a:gdLst/>
            <a:ahLst/>
            <a:cxnLst/>
            <a:rect l="l" t="t" r="r" b="b"/>
            <a:pathLst>
              <a:path w="7698564" h="3346705">
                <a:moveTo>
                  <a:pt x="1549963" y="0"/>
                </a:moveTo>
                <a:lnTo>
                  <a:pt x="1555540" y="0"/>
                </a:lnTo>
                <a:lnTo>
                  <a:pt x="2621768" y="0"/>
                </a:lnTo>
                <a:lnTo>
                  <a:pt x="6451640" y="0"/>
                </a:lnTo>
                <a:lnTo>
                  <a:pt x="6451640" y="479"/>
                </a:lnTo>
                <a:lnTo>
                  <a:pt x="7698564" y="479"/>
                </a:lnTo>
                <a:lnTo>
                  <a:pt x="7698564" y="3346705"/>
                </a:lnTo>
                <a:lnTo>
                  <a:pt x="0" y="3346705"/>
                </a:lnTo>
                <a:close/>
              </a:path>
            </a:pathLst>
          </a:custGeom>
          <a:noFill/>
          <a:extLst>
            <a:ext uri="{909E8E84-426E-40DD-AFC4-6F175D3DCCD1}">
              <a14:hiddenFill xmlns:a14="http://schemas.microsoft.com/office/drawing/2010/main">
                <a:solidFill>
                  <a:srgbClr val="FFFFFF"/>
                </a:solidFill>
              </a14:hiddenFill>
            </a:ext>
          </a:extLst>
        </p:spPr>
      </p:pic>
      <p:pic>
        <p:nvPicPr>
          <p:cNvPr id="8" name="Grafik 7">
            <a:extLst>
              <a:ext uri="{FF2B5EF4-FFF2-40B4-BE49-F238E27FC236}">
                <a16:creationId xmlns:a16="http://schemas.microsoft.com/office/drawing/2014/main" id="{10513428-0D46-B8E4-C40D-5129AAF5BB87}"/>
              </a:ext>
            </a:extLst>
          </p:cNvPr>
          <p:cNvPicPr>
            <a:picLocks noChangeAspect="1"/>
          </p:cNvPicPr>
          <p:nvPr/>
        </p:nvPicPr>
        <p:blipFill>
          <a:blip r:embed="rId3"/>
          <a:srcRect t="11108" r="-3" b="-3"/>
          <a:stretch>
            <a:fillRect/>
          </a:stretch>
        </p:blipFill>
        <p:spPr>
          <a:xfrm>
            <a:off x="6365" y="3580"/>
            <a:ext cx="5853679" cy="3343212"/>
          </a:xfrm>
          <a:custGeom>
            <a:avLst/>
            <a:gdLst/>
            <a:ahLst/>
            <a:cxnLst/>
            <a:rect l="l" t="t" r="r" b="b"/>
            <a:pathLst>
              <a:path w="5859797" h="3346705">
                <a:moveTo>
                  <a:pt x="0" y="0"/>
                </a:moveTo>
                <a:lnTo>
                  <a:pt x="5859797" y="0"/>
                </a:lnTo>
                <a:lnTo>
                  <a:pt x="4309834" y="3346705"/>
                </a:lnTo>
                <a:lnTo>
                  <a:pt x="4304257" y="3346705"/>
                </a:lnTo>
                <a:lnTo>
                  <a:pt x="3238029" y="3346705"/>
                </a:lnTo>
                <a:lnTo>
                  <a:pt x="0" y="3346705"/>
                </a:lnTo>
                <a:close/>
              </a:path>
            </a:pathLst>
          </a:custGeom>
        </p:spPr>
      </p:pic>
      <p:pic>
        <p:nvPicPr>
          <p:cNvPr id="6" name="Grafik 5">
            <a:extLst>
              <a:ext uri="{FF2B5EF4-FFF2-40B4-BE49-F238E27FC236}">
                <a16:creationId xmlns:a16="http://schemas.microsoft.com/office/drawing/2014/main" id="{83C146D2-07E7-5A8E-5835-64FAB7C73222}"/>
              </a:ext>
            </a:extLst>
          </p:cNvPr>
          <p:cNvPicPr>
            <a:picLocks noChangeAspect="1"/>
          </p:cNvPicPr>
          <p:nvPr/>
        </p:nvPicPr>
        <p:blipFill>
          <a:blip r:embed="rId4"/>
          <a:srcRect t="14175" r="2" b="2"/>
          <a:stretch>
            <a:fillRect/>
          </a:stretch>
        </p:blipFill>
        <p:spPr>
          <a:xfrm>
            <a:off x="6349826" y="3511211"/>
            <a:ext cx="5835832" cy="3343222"/>
          </a:xfrm>
          <a:custGeom>
            <a:avLst/>
            <a:gdLst/>
            <a:ahLst/>
            <a:cxnLst/>
            <a:rect l="l" t="t" r="r" b="b"/>
            <a:pathLst>
              <a:path w="5841911" h="3346705">
                <a:moveTo>
                  <a:pt x="1549963" y="0"/>
                </a:moveTo>
                <a:lnTo>
                  <a:pt x="1555540" y="0"/>
                </a:lnTo>
                <a:lnTo>
                  <a:pt x="2621768" y="0"/>
                </a:lnTo>
                <a:lnTo>
                  <a:pt x="5841911" y="0"/>
                </a:lnTo>
                <a:lnTo>
                  <a:pt x="5841911" y="3346705"/>
                </a:lnTo>
                <a:lnTo>
                  <a:pt x="0" y="3346705"/>
                </a:lnTo>
                <a:close/>
              </a:path>
            </a:pathLst>
          </a:custGeom>
        </p:spPr>
      </p:pic>
      <p:pic>
        <p:nvPicPr>
          <p:cNvPr id="1032" name="Picture 8" descr="Pinkpop festival | Zelte | Temporäre Infrastruktur | Neptunus">
            <a:extLst>
              <a:ext uri="{FF2B5EF4-FFF2-40B4-BE49-F238E27FC236}">
                <a16:creationId xmlns:a16="http://schemas.microsoft.com/office/drawing/2014/main" id="{95C0C1F5-289B-EDBB-8252-4A1613EC60D5}"/>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t="32463" r="-2" b="2410"/>
          <a:stretch>
            <a:fillRect/>
          </a:stretch>
        </p:blipFill>
        <p:spPr bwMode="auto">
          <a:xfrm>
            <a:off x="6363" y="3511211"/>
            <a:ext cx="7690533" cy="3343222"/>
          </a:xfrm>
          <a:custGeom>
            <a:avLst/>
            <a:gdLst/>
            <a:ahLst/>
            <a:cxnLst/>
            <a:rect l="l" t="t" r="r" b="b"/>
            <a:pathLst>
              <a:path w="7698564" h="3346705">
                <a:moveTo>
                  <a:pt x="0" y="0"/>
                </a:moveTo>
                <a:lnTo>
                  <a:pt x="7698564" y="0"/>
                </a:lnTo>
                <a:lnTo>
                  <a:pt x="6148601" y="3346705"/>
                </a:lnTo>
                <a:lnTo>
                  <a:pt x="6143024" y="3346705"/>
                </a:lnTo>
                <a:lnTo>
                  <a:pt x="5076796" y="3346705"/>
                </a:lnTo>
                <a:lnTo>
                  <a:pt x="1246924" y="3346705"/>
                </a:lnTo>
                <a:lnTo>
                  <a:pt x="1246924" y="3346226"/>
                </a:lnTo>
                <a:lnTo>
                  <a:pt x="0" y="3346226"/>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9226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4D95C0-FBBA-4A4E-B4C9-029537640014}"/>
              </a:ext>
            </a:extLst>
          </p:cNvPr>
          <p:cNvSpPr>
            <a:spLocks noGrp="1"/>
          </p:cNvSpPr>
          <p:nvPr>
            <p:ph type="title"/>
          </p:nvPr>
        </p:nvSpPr>
        <p:spPr/>
        <p:txBody>
          <a:bodyPr/>
          <a:lstStyle/>
          <a:p>
            <a:endParaRPr lang="de-DE" dirty="0"/>
          </a:p>
        </p:txBody>
      </p:sp>
      <p:pic>
        <p:nvPicPr>
          <p:cNvPr id="2056" name="Picture 8" descr="05-05 Nationale Bevrijdingsdag - openbaar onderwijs">
            <a:extLst>
              <a:ext uri="{FF2B5EF4-FFF2-40B4-BE49-F238E27FC236}">
                <a16:creationId xmlns:a16="http://schemas.microsoft.com/office/drawing/2014/main" id="{F37FD6A0-1E4C-1CED-0054-0DB5BB978DDE}"/>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34355" r="35403"/>
          <a:stretch>
            <a:fillRect/>
          </a:stretch>
        </p:blipFill>
        <p:spPr bwMode="auto">
          <a:xfrm>
            <a:off x="10471326" y="530381"/>
            <a:ext cx="1193665" cy="2220216"/>
          </a:xfrm>
          <a:prstGeom prst="rect">
            <a:avLst/>
          </a:prstGeom>
          <a:noFill/>
          <a:extLst>
            <a:ext uri="{909E8E84-426E-40DD-AFC4-6F175D3DCCD1}">
              <a14:hiddenFill xmlns:a14="http://schemas.microsoft.com/office/drawing/2010/main">
                <a:solidFill>
                  <a:srgbClr val="FFFFFF"/>
                </a:solidFill>
              </a14:hiddenFill>
            </a:ext>
          </a:extLst>
        </p:spPr>
      </p:pic>
      <p:sp>
        <p:nvSpPr>
          <p:cNvPr id="3" name="Inhaltsplatzhalter 2">
            <a:extLst>
              <a:ext uri="{FF2B5EF4-FFF2-40B4-BE49-F238E27FC236}">
                <a16:creationId xmlns:a16="http://schemas.microsoft.com/office/drawing/2014/main" id="{1A9903EF-8DA1-89D6-2383-41D882BC6D23}"/>
              </a:ext>
            </a:extLst>
          </p:cNvPr>
          <p:cNvSpPr>
            <a:spLocks noGrp="1"/>
          </p:cNvSpPr>
          <p:nvPr>
            <p:ph idx="1"/>
          </p:nvPr>
        </p:nvSpPr>
        <p:spPr>
          <a:xfrm>
            <a:off x="527009" y="2050487"/>
            <a:ext cx="11144072" cy="3763408"/>
          </a:xfrm>
        </p:spPr>
        <p:txBody>
          <a:bodyPr/>
          <a:lstStyle/>
          <a:p>
            <a:r>
              <a:rPr lang="de-DE" dirty="0" err="1"/>
              <a:t>Nederlands</a:t>
            </a:r>
            <a:r>
              <a:rPr lang="de-DE" dirty="0"/>
              <a:t> Theater Festival, Amsterdam (</a:t>
            </a:r>
            <a:r>
              <a:rPr lang="de-DE" dirty="0" err="1"/>
              <a:t>theater</a:t>
            </a:r>
            <a:r>
              <a:rPr lang="de-DE" dirty="0"/>
              <a:t>)</a:t>
            </a:r>
          </a:p>
          <a:p>
            <a:r>
              <a:rPr lang="de-DE" dirty="0"/>
              <a:t>Oerol Festival, Terschelling (</a:t>
            </a:r>
            <a:r>
              <a:rPr lang="de-DE" dirty="0" err="1"/>
              <a:t>theater</a:t>
            </a:r>
            <a:r>
              <a:rPr lang="de-DE" dirty="0"/>
              <a:t>, </a:t>
            </a:r>
            <a:r>
              <a:rPr lang="de-DE" dirty="0" err="1"/>
              <a:t>kunst</a:t>
            </a:r>
            <a:r>
              <a:rPr lang="de-DE" dirty="0"/>
              <a:t>, </a:t>
            </a:r>
            <a:r>
              <a:rPr lang="de-DE" dirty="0" err="1"/>
              <a:t>storytelling</a:t>
            </a:r>
            <a:r>
              <a:rPr lang="de-DE" dirty="0"/>
              <a:t>, </a:t>
            </a:r>
            <a:r>
              <a:rPr lang="de-DE" dirty="0" err="1"/>
              <a:t>dans</a:t>
            </a:r>
            <a:r>
              <a:rPr lang="de-DE" dirty="0"/>
              <a:t>)</a:t>
            </a:r>
          </a:p>
          <a:p>
            <a:r>
              <a:rPr lang="de-DE" dirty="0"/>
              <a:t>Festival </a:t>
            </a:r>
            <a:r>
              <a:rPr lang="de-DE" dirty="0" err="1"/>
              <a:t>Circolo</a:t>
            </a:r>
            <a:r>
              <a:rPr lang="de-DE" dirty="0"/>
              <a:t>, Tilburg (</a:t>
            </a:r>
            <a:r>
              <a:rPr lang="de-DE" dirty="0" err="1"/>
              <a:t>circus</a:t>
            </a:r>
            <a:r>
              <a:rPr lang="de-DE" dirty="0"/>
              <a:t>)</a:t>
            </a:r>
          </a:p>
          <a:p>
            <a:r>
              <a:rPr lang="de-DE" dirty="0"/>
              <a:t>Tulpenfestival, </a:t>
            </a:r>
            <a:r>
              <a:rPr lang="de-DE" dirty="0" err="1"/>
              <a:t>Flevoland</a:t>
            </a:r>
            <a:r>
              <a:rPr lang="de-DE" dirty="0"/>
              <a:t> </a:t>
            </a:r>
          </a:p>
          <a:p>
            <a:pPr marL="0" indent="0">
              <a:buNone/>
            </a:pPr>
            <a:r>
              <a:rPr lang="de-DE" dirty="0"/>
              <a:t>(</a:t>
            </a:r>
            <a:r>
              <a:rPr lang="de-DE" dirty="0" err="1"/>
              <a:t>bloemen</a:t>
            </a:r>
            <a:r>
              <a:rPr lang="de-DE" dirty="0"/>
              <a:t>)</a:t>
            </a:r>
          </a:p>
          <a:p>
            <a:r>
              <a:rPr lang="de-DE" dirty="0" err="1"/>
              <a:t>Bevrijdingsfestival</a:t>
            </a:r>
            <a:r>
              <a:rPr lang="de-DE" dirty="0"/>
              <a:t> </a:t>
            </a:r>
            <a:r>
              <a:rPr lang="de-DE" dirty="0" err="1"/>
              <a:t>op</a:t>
            </a:r>
            <a:r>
              <a:rPr lang="de-DE" dirty="0"/>
              <a:t> 5 </a:t>
            </a:r>
            <a:r>
              <a:rPr lang="de-DE" dirty="0" err="1"/>
              <a:t>mei</a:t>
            </a:r>
            <a:endParaRPr lang="de-DE" dirty="0"/>
          </a:p>
          <a:p>
            <a:endParaRPr lang="de-DE" dirty="0"/>
          </a:p>
          <a:p>
            <a:endParaRPr lang="de-DE" dirty="0"/>
          </a:p>
        </p:txBody>
      </p:sp>
      <p:pic>
        <p:nvPicPr>
          <p:cNvPr id="2054" name="Picture 6" descr="Bevrijdingsfestival Den Haag | DenHaag.com">
            <a:extLst>
              <a:ext uri="{FF2B5EF4-FFF2-40B4-BE49-F238E27FC236}">
                <a16:creationId xmlns:a16="http://schemas.microsoft.com/office/drawing/2014/main" id="{461E8AE7-D41B-E998-8CBA-969FE546F7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59864" y="3249226"/>
            <a:ext cx="6305127" cy="3307608"/>
          </a:xfrm>
          <a:prstGeom prst="rect">
            <a:avLst/>
          </a:prstGeom>
          <a:noFill/>
          <a:extLst>
            <a:ext uri="{909E8E84-426E-40DD-AFC4-6F175D3DCCD1}">
              <a14:hiddenFill xmlns:a14="http://schemas.microsoft.com/office/drawing/2010/main">
                <a:solidFill>
                  <a:srgbClr val="FFFFFF"/>
                </a:solidFill>
              </a14:hiddenFill>
            </a:ext>
          </a:extLst>
        </p:spPr>
      </p:pic>
      <p:sp>
        <p:nvSpPr>
          <p:cNvPr id="5" name="Textfeld 4">
            <a:extLst>
              <a:ext uri="{FF2B5EF4-FFF2-40B4-BE49-F238E27FC236}">
                <a16:creationId xmlns:a16="http://schemas.microsoft.com/office/drawing/2014/main" id="{0D875140-28C2-84C0-5C39-8EB35638E426}"/>
              </a:ext>
            </a:extLst>
          </p:cNvPr>
          <p:cNvSpPr txBox="1"/>
          <p:nvPr/>
        </p:nvSpPr>
        <p:spPr>
          <a:xfrm>
            <a:off x="520919" y="626939"/>
            <a:ext cx="7570136" cy="1446550"/>
          </a:xfrm>
          <a:prstGeom prst="rect">
            <a:avLst/>
          </a:prstGeom>
          <a:noFill/>
        </p:spPr>
        <p:txBody>
          <a:bodyPr wrap="square">
            <a:spAutoFit/>
          </a:bodyPr>
          <a:lstStyle/>
          <a:p>
            <a:r>
              <a:rPr lang="de-DE" sz="4400" dirty="0">
                <a:solidFill>
                  <a:schemeClr val="accent2"/>
                </a:solidFill>
              </a:rPr>
              <a:t>Niet </a:t>
            </a:r>
            <a:r>
              <a:rPr lang="de-DE" sz="4400" dirty="0" err="1">
                <a:solidFill>
                  <a:schemeClr val="accent2"/>
                </a:solidFill>
              </a:rPr>
              <a:t>alleen</a:t>
            </a:r>
            <a:r>
              <a:rPr lang="de-DE" sz="4400" dirty="0">
                <a:solidFill>
                  <a:schemeClr val="accent2"/>
                </a:solidFill>
              </a:rPr>
              <a:t> </a:t>
            </a:r>
            <a:r>
              <a:rPr lang="de-DE" sz="4400" dirty="0" err="1">
                <a:solidFill>
                  <a:schemeClr val="accent2"/>
                </a:solidFill>
              </a:rPr>
              <a:t>muziekfestivals</a:t>
            </a:r>
            <a:r>
              <a:rPr lang="de-DE" sz="4400" dirty="0">
                <a:solidFill>
                  <a:schemeClr val="accent2"/>
                </a:solidFill>
              </a:rPr>
              <a:t>, </a:t>
            </a:r>
            <a:r>
              <a:rPr lang="de-DE" sz="4400" dirty="0" err="1">
                <a:solidFill>
                  <a:schemeClr val="accent2"/>
                </a:solidFill>
              </a:rPr>
              <a:t>maar</a:t>
            </a:r>
            <a:r>
              <a:rPr lang="de-DE" sz="4400" dirty="0">
                <a:solidFill>
                  <a:schemeClr val="accent2"/>
                </a:solidFill>
              </a:rPr>
              <a:t> </a:t>
            </a:r>
            <a:r>
              <a:rPr lang="de-DE" sz="4400" dirty="0" err="1">
                <a:solidFill>
                  <a:schemeClr val="accent2"/>
                </a:solidFill>
              </a:rPr>
              <a:t>ook</a:t>
            </a:r>
            <a:r>
              <a:rPr lang="de-DE" sz="4400" dirty="0">
                <a:solidFill>
                  <a:schemeClr val="accent2"/>
                </a:solidFill>
              </a:rPr>
              <a:t>…</a:t>
            </a:r>
          </a:p>
        </p:txBody>
      </p:sp>
    </p:spTree>
    <p:extLst>
      <p:ext uri="{BB962C8B-B14F-4D97-AF65-F5344CB8AC3E}">
        <p14:creationId xmlns:p14="http://schemas.microsoft.com/office/powerpoint/2010/main" val="23661171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2" name="Rectangle 23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laceHolder 2">
            <a:extLst>
              <a:ext uri="{FF2B5EF4-FFF2-40B4-BE49-F238E27FC236}">
                <a16:creationId xmlns:a16="http://schemas.microsoft.com/office/drawing/2014/main" id="{4C784D98-D988-421B-54DD-98B5CDC0F09D}"/>
              </a:ext>
            </a:extLst>
          </p:cNvPr>
          <p:cNvSpPr txBox="1">
            <a:spLocks/>
          </p:cNvSpPr>
          <p:nvPr/>
        </p:nvSpPr>
        <p:spPr>
          <a:xfrm>
            <a:off x="640080" y="325369"/>
            <a:ext cx="4368602" cy="1956841"/>
          </a:xfrm>
          <a:prstGeom prst="rect">
            <a:avLst/>
          </a:prstGeom>
        </p:spPr>
        <p:txBody>
          <a:bodyPr vert="horz" lIns="91440" tIns="45720" rIns="91440" bIns="45720" rtlCol="0" anchor="b">
            <a:normAutofit/>
          </a:bodyPr>
          <a:lstStyle>
            <a:lvl1pPr indent="0" algn="l" defTabSz="914400" rtl="0" eaLnBrk="1" latinLnBrk="0" hangingPunct="1">
              <a:lnSpc>
                <a:spcPct val="90000"/>
              </a:lnSpc>
              <a:spcBef>
                <a:spcPct val="0"/>
              </a:spcBef>
              <a:buNone/>
              <a:tabLst>
                <a:tab pos="0" algn="l"/>
              </a:tabLst>
              <a:defRPr lang="de-DE" sz="4400" b="0" u="none" strike="noStrike" kern="1200">
                <a:solidFill>
                  <a:schemeClr val="accent2"/>
                </a:solidFill>
                <a:effectLst/>
                <a:uFillTx/>
                <a:latin typeface="Jaldi"/>
                <a:ea typeface="Arial"/>
                <a:cs typeface="+mj-cs"/>
              </a:defRPr>
            </a:lvl1pPr>
          </a:lstStyle>
          <a:p>
            <a:pPr>
              <a:spcAft>
                <a:spcPts val="600"/>
              </a:spcAft>
            </a:pPr>
            <a:r>
              <a:rPr lang="en-US" sz="5400" dirty="0">
                <a:latin typeface="+mj-lt"/>
                <a:ea typeface="+mj-ea"/>
              </a:rPr>
              <a:t>Digitaaldorp </a:t>
            </a:r>
            <a:r>
              <a:rPr lang="en-US" sz="5400" i="1" dirty="0">
                <a:latin typeface="+mj-lt"/>
                <a:ea typeface="+mj-ea"/>
              </a:rPr>
              <a:t>Festival</a:t>
            </a:r>
          </a:p>
        </p:txBody>
      </p:sp>
      <p:sp>
        <p:nvSpPr>
          <p:cNvPr id="23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3" name="PlaceHolder 3"/>
          <p:cNvSpPr>
            <a:spLocks noGrp="1"/>
          </p:cNvSpPr>
          <p:nvPr>
            <p:ph hasCustomPrompt="1"/>
          </p:nvPr>
        </p:nvSpPr>
        <p:spPr>
          <a:xfrm>
            <a:off x="463464" y="2755726"/>
            <a:ext cx="4846714" cy="3758617"/>
          </a:xfrm>
          <a:prstGeom prst="rect">
            <a:avLst/>
          </a:prstGeom>
        </p:spPr>
        <p:txBody>
          <a:bodyPr vert="horz" lIns="91440" tIns="45720" rIns="91440" bIns="45720" rtlCol="0">
            <a:normAutofit fontScale="92500" lnSpcReduction="20000"/>
          </a:bodyPr>
          <a:lstStyle>
            <a:lvl1pPr marL="228600" indent="-228600" defTabSz="914400">
              <a:lnSpc>
                <a:spcPct val="90000"/>
              </a:lnSpc>
              <a:spcBef>
                <a:spcPts val="1001"/>
              </a:spcBef>
              <a:buClr>
                <a:srgbClr val="000000"/>
              </a:buClr>
              <a:buFont typeface="Arial"/>
              <a:buChar char="•"/>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5pPr>
          </a:lstStyle>
          <a:p>
            <a:pPr marL="342720">
              <a:buFont typeface="Arial" panose="020B0604020202020204" pitchFamily="34" charset="0"/>
              <a:buChar char="•"/>
            </a:pPr>
            <a:r>
              <a:rPr lang="en-US" sz="2400" dirty="0" err="1">
                <a:solidFill>
                  <a:schemeClr val="tx1"/>
                </a:solidFill>
                <a:latin typeface="+mn-lt"/>
                <a:ea typeface="+mn-ea"/>
                <a:cs typeface="+mn-cs"/>
              </a:rPr>
              <a:t>Speelt</a:t>
            </a:r>
            <a:r>
              <a:rPr lang="en-US" sz="2400" dirty="0">
                <a:solidFill>
                  <a:schemeClr val="tx1"/>
                </a:solidFill>
                <a:latin typeface="+mn-lt"/>
                <a:ea typeface="+mn-ea"/>
                <a:cs typeface="+mn-cs"/>
              </a:rPr>
              <a:t> </a:t>
            </a:r>
            <a:r>
              <a:rPr lang="en-US" sz="2400" dirty="0" err="1">
                <a:solidFill>
                  <a:schemeClr val="tx1"/>
                </a:solidFill>
                <a:latin typeface="+mn-lt"/>
                <a:ea typeface="+mn-ea"/>
                <a:cs typeface="+mn-cs"/>
              </a:rPr>
              <a:t>zich</a:t>
            </a:r>
            <a:r>
              <a:rPr lang="en-US" sz="2400" dirty="0">
                <a:solidFill>
                  <a:schemeClr val="tx1"/>
                </a:solidFill>
                <a:latin typeface="+mn-lt"/>
                <a:ea typeface="+mn-ea"/>
                <a:cs typeface="+mn-cs"/>
              </a:rPr>
              <a:t> </a:t>
            </a:r>
            <a:r>
              <a:rPr lang="en-US" sz="2400" dirty="0" err="1">
                <a:solidFill>
                  <a:schemeClr val="tx1"/>
                </a:solidFill>
                <a:latin typeface="+mn-lt"/>
                <a:ea typeface="+mn-ea"/>
                <a:cs typeface="+mn-cs"/>
              </a:rPr>
              <a:t>af</a:t>
            </a:r>
            <a:r>
              <a:rPr lang="en-US" sz="2400" dirty="0">
                <a:solidFill>
                  <a:schemeClr val="tx1"/>
                </a:solidFill>
                <a:latin typeface="+mn-lt"/>
                <a:ea typeface="+mn-ea"/>
                <a:cs typeface="+mn-cs"/>
              </a:rPr>
              <a:t> op </a:t>
            </a:r>
            <a:r>
              <a:rPr lang="en-US" sz="2400" dirty="0" err="1">
                <a:solidFill>
                  <a:schemeClr val="tx1"/>
                </a:solidFill>
                <a:latin typeface="+mn-lt"/>
                <a:ea typeface="+mn-ea"/>
                <a:cs typeface="+mn-cs"/>
              </a:rPr>
              <a:t>een</a:t>
            </a:r>
            <a:r>
              <a:rPr lang="en-US" sz="2400" dirty="0">
                <a:solidFill>
                  <a:schemeClr val="tx1"/>
                </a:solidFill>
                <a:latin typeface="+mn-lt"/>
                <a:ea typeface="+mn-ea"/>
                <a:cs typeface="+mn-cs"/>
              </a:rPr>
              <a:t> </a:t>
            </a:r>
            <a:r>
              <a:rPr lang="en-US" sz="2400" dirty="0" err="1">
                <a:solidFill>
                  <a:schemeClr val="tx1"/>
                </a:solidFill>
                <a:latin typeface="+mn-lt"/>
                <a:ea typeface="+mn-ea"/>
                <a:cs typeface="+mn-cs"/>
              </a:rPr>
              <a:t>festivalterrein</a:t>
            </a:r>
            <a:r>
              <a:rPr lang="en-US" sz="2400" dirty="0">
                <a:solidFill>
                  <a:schemeClr val="tx1"/>
                </a:solidFill>
                <a:latin typeface="+mn-lt"/>
                <a:ea typeface="+mn-ea"/>
                <a:cs typeface="+mn-cs"/>
              </a:rPr>
              <a:t>;</a:t>
            </a:r>
          </a:p>
          <a:p>
            <a:pPr marL="342720">
              <a:buFont typeface="Arial" panose="020B0604020202020204" pitchFamily="34" charset="0"/>
              <a:buChar char="•"/>
            </a:pPr>
            <a:r>
              <a:rPr lang="en-US" sz="2400" dirty="0">
                <a:solidFill>
                  <a:schemeClr val="tx1"/>
                </a:solidFill>
                <a:latin typeface="+mn-lt"/>
                <a:ea typeface="+mn-ea"/>
                <a:cs typeface="+mn-cs"/>
              </a:rPr>
              <a:t>Er </a:t>
            </a:r>
            <a:r>
              <a:rPr lang="en-US" sz="2400" dirty="0" err="1">
                <a:solidFill>
                  <a:schemeClr val="tx1"/>
                </a:solidFill>
                <a:latin typeface="+mn-lt"/>
                <a:ea typeface="+mn-ea"/>
                <a:cs typeface="+mn-cs"/>
              </a:rPr>
              <a:t>worden</a:t>
            </a:r>
            <a:r>
              <a:rPr lang="en-US" sz="2400" dirty="0">
                <a:solidFill>
                  <a:schemeClr val="tx1"/>
                </a:solidFill>
                <a:latin typeface="+mn-lt"/>
                <a:ea typeface="+mn-ea"/>
                <a:cs typeface="+mn-cs"/>
              </a:rPr>
              <a:t> </a:t>
            </a:r>
            <a:r>
              <a:rPr lang="en-US" sz="2400" dirty="0" err="1">
                <a:solidFill>
                  <a:schemeClr val="tx1"/>
                </a:solidFill>
                <a:latin typeface="+mn-lt"/>
                <a:ea typeface="+mn-ea"/>
                <a:cs typeface="+mn-cs"/>
              </a:rPr>
              <a:t>verschillende</a:t>
            </a:r>
            <a:r>
              <a:rPr lang="en-US" sz="2400" dirty="0">
                <a:solidFill>
                  <a:schemeClr val="tx1"/>
                </a:solidFill>
                <a:latin typeface="+mn-lt"/>
                <a:ea typeface="+mn-ea"/>
                <a:cs typeface="+mn-cs"/>
              </a:rPr>
              <a:t> </a:t>
            </a:r>
            <a:r>
              <a:rPr lang="en-US" sz="2400" dirty="0" err="1">
                <a:solidFill>
                  <a:schemeClr val="tx1"/>
                </a:solidFill>
                <a:latin typeface="+mn-lt"/>
                <a:ea typeface="+mn-ea"/>
                <a:cs typeface="+mn-cs"/>
              </a:rPr>
              <a:t>handelingssituaties</a:t>
            </a:r>
            <a:r>
              <a:rPr lang="en-US" sz="2400" dirty="0">
                <a:solidFill>
                  <a:schemeClr val="tx1"/>
                </a:solidFill>
                <a:latin typeface="+mn-lt"/>
                <a:ea typeface="+mn-ea"/>
                <a:cs typeface="+mn-cs"/>
              </a:rPr>
              <a:t> </a:t>
            </a:r>
            <a:r>
              <a:rPr lang="en-US" sz="2400" dirty="0" err="1">
                <a:solidFill>
                  <a:schemeClr val="tx1"/>
                </a:solidFill>
                <a:latin typeface="+mn-lt"/>
                <a:ea typeface="+mn-ea"/>
                <a:cs typeface="+mn-cs"/>
              </a:rPr>
              <a:t>tijdens</a:t>
            </a:r>
            <a:r>
              <a:rPr lang="en-US" sz="2400" dirty="0">
                <a:solidFill>
                  <a:schemeClr val="tx1"/>
                </a:solidFill>
                <a:latin typeface="+mn-lt"/>
                <a:ea typeface="+mn-ea"/>
                <a:cs typeface="+mn-cs"/>
              </a:rPr>
              <a:t> </a:t>
            </a:r>
            <a:r>
              <a:rPr lang="en-US" sz="2400" dirty="0" err="1">
                <a:solidFill>
                  <a:schemeClr val="tx1"/>
                </a:solidFill>
                <a:latin typeface="+mn-lt"/>
                <a:ea typeface="+mn-ea"/>
                <a:cs typeface="+mn-cs"/>
              </a:rPr>
              <a:t>een</a:t>
            </a:r>
            <a:r>
              <a:rPr lang="en-US" sz="2400" dirty="0">
                <a:solidFill>
                  <a:schemeClr val="tx1"/>
                </a:solidFill>
                <a:latin typeface="+mn-lt"/>
                <a:ea typeface="+mn-ea"/>
                <a:cs typeface="+mn-cs"/>
              </a:rPr>
              <a:t> </a:t>
            </a:r>
            <a:r>
              <a:rPr lang="en-US" sz="2400" dirty="0" err="1">
                <a:solidFill>
                  <a:schemeClr val="tx1"/>
                </a:solidFill>
                <a:latin typeface="+mn-lt"/>
                <a:ea typeface="+mn-ea"/>
                <a:cs typeface="+mn-cs"/>
              </a:rPr>
              <a:t>festivalbezoek</a:t>
            </a:r>
            <a:r>
              <a:rPr lang="en-US" sz="2400" dirty="0">
                <a:solidFill>
                  <a:schemeClr val="tx1"/>
                </a:solidFill>
                <a:latin typeface="+mn-lt"/>
                <a:ea typeface="+mn-ea"/>
                <a:cs typeface="+mn-cs"/>
              </a:rPr>
              <a:t> </a:t>
            </a:r>
            <a:r>
              <a:rPr lang="en-US" sz="2400" dirty="0" err="1">
                <a:solidFill>
                  <a:schemeClr val="tx1"/>
                </a:solidFill>
                <a:latin typeface="+mn-lt"/>
                <a:ea typeface="+mn-ea"/>
                <a:cs typeface="+mn-cs"/>
              </a:rPr>
              <a:t>geoefend</a:t>
            </a:r>
            <a:r>
              <a:rPr lang="en-US" sz="2400" dirty="0">
                <a:solidFill>
                  <a:schemeClr val="tx1"/>
                </a:solidFill>
                <a:latin typeface="+mn-lt"/>
                <a:ea typeface="+mn-ea"/>
                <a:cs typeface="+mn-cs"/>
              </a:rPr>
              <a:t>;</a:t>
            </a:r>
          </a:p>
          <a:p>
            <a:pPr marL="342720">
              <a:buFont typeface="Arial" panose="020B0604020202020204" pitchFamily="34" charset="0"/>
              <a:buChar char="•"/>
            </a:pPr>
            <a:r>
              <a:rPr lang="en-US" sz="2400" dirty="0">
                <a:solidFill>
                  <a:schemeClr val="tx1"/>
                </a:solidFill>
                <a:latin typeface="+mn-lt"/>
                <a:ea typeface="+mn-ea"/>
                <a:cs typeface="+mn-cs"/>
              </a:rPr>
              <a:t>De </a:t>
            </a:r>
            <a:r>
              <a:rPr lang="en-US" sz="2400" dirty="0" err="1">
                <a:solidFill>
                  <a:schemeClr val="tx1"/>
                </a:solidFill>
                <a:latin typeface="+mn-lt"/>
                <a:ea typeface="+mn-ea"/>
                <a:cs typeface="+mn-cs"/>
              </a:rPr>
              <a:t>leerlingen</a:t>
            </a:r>
            <a:r>
              <a:rPr lang="en-US" sz="2400" dirty="0">
                <a:solidFill>
                  <a:schemeClr val="tx1"/>
                </a:solidFill>
                <a:latin typeface="+mn-lt"/>
                <a:ea typeface="+mn-ea"/>
                <a:cs typeface="+mn-cs"/>
              </a:rPr>
              <a:t> </a:t>
            </a:r>
            <a:r>
              <a:rPr lang="en-US" sz="2400" dirty="0" err="1">
                <a:solidFill>
                  <a:schemeClr val="tx1"/>
                </a:solidFill>
                <a:latin typeface="+mn-lt"/>
                <a:ea typeface="+mn-ea"/>
                <a:cs typeface="+mn-cs"/>
              </a:rPr>
              <a:t>beleven</a:t>
            </a:r>
            <a:r>
              <a:rPr lang="en-US" sz="2400" dirty="0">
                <a:solidFill>
                  <a:schemeClr val="tx1"/>
                </a:solidFill>
                <a:latin typeface="+mn-lt"/>
                <a:ea typeface="+mn-ea"/>
                <a:cs typeface="+mn-cs"/>
              </a:rPr>
              <a:t> het festival met </a:t>
            </a:r>
            <a:r>
              <a:rPr lang="en-US" sz="2400" dirty="0" err="1">
                <a:solidFill>
                  <a:schemeClr val="tx1"/>
                </a:solidFill>
                <a:latin typeface="+mn-lt"/>
                <a:ea typeface="+mn-ea"/>
                <a:cs typeface="+mn-cs"/>
              </a:rPr>
              <a:t>een</a:t>
            </a:r>
            <a:r>
              <a:rPr lang="en-US" sz="2400" dirty="0">
                <a:solidFill>
                  <a:schemeClr val="tx1"/>
                </a:solidFill>
                <a:latin typeface="+mn-lt"/>
                <a:ea typeface="+mn-ea"/>
                <a:cs typeface="+mn-cs"/>
              </a:rPr>
              <a:t> </a:t>
            </a:r>
            <a:r>
              <a:rPr lang="en-US" sz="2400" dirty="0" err="1">
                <a:solidFill>
                  <a:schemeClr val="tx1"/>
                </a:solidFill>
                <a:latin typeface="+mn-lt"/>
                <a:ea typeface="+mn-ea"/>
                <a:cs typeface="+mn-cs"/>
              </a:rPr>
              <a:t>fictieve</a:t>
            </a:r>
            <a:r>
              <a:rPr lang="en-US" sz="2400" dirty="0">
                <a:solidFill>
                  <a:schemeClr val="tx1"/>
                </a:solidFill>
                <a:latin typeface="+mn-lt"/>
                <a:ea typeface="+mn-ea"/>
                <a:cs typeface="+mn-cs"/>
              </a:rPr>
              <a:t> </a:t>
            </a:r>
            <a:r>
              <a:rPr lang="en-US" sz="2400" dirty="0" err="1">
                <a:solidFill>
                  <a:schemeClr val="tx1"/>
                </a:solidFill>
                <a:latin typeface="+mn-lt"/>
                <a:ea typeface="+mn-ea"/>
                <a:cs typeface="+mn-cs"/>
              </a:rPr>
              <a:t>groep</a:t>
            </a:r>
            <a:r>
              <a:rPr lang="en-US" sz="2400" dirty="0">
                <a:solidFill>
                  <a:schemeClr val="tx1"/>
                </a:solidFill>
                <a:latin typeface="+mn-lt"/>
                <a:ea typeface="+mn-ea"/>
                <a:cs typeface="+mn-cs"/>
              </a:rPr>
              <a:t> </a:t>
            </a:r>
            <a:r>
              <a:rPr lang="en-US" sz="2400" dirty="0" err="1">
                <a:solidFill>
                  <a:schemeClr val="tx1"/>
                </a:solidFill>
                <a:latin typeface="+mn-lt"/>
                <a:ea typeface="+mn-ea"/>
                <a:cs typeface="+mn-cs"/>
              </a:rPr>
              <a:t>personen</a:t>
            </a:r>
            <a:r>
              <a:rPr lang="en-US" sz="2400" dirty="0">
                <a:solidFill>
                  <a:schemeClr val="tx1"/>
                </a:solidFill>
                <a:latin typeface="+mn-lt"/>
                <a:ea typeface="+mn-ea"/>
                <a:cs typeface="+mn-cs"/>
              </a:rPr>
              <a:t>;</a:t>
            </a:r>
          </a:p>
          <a:p>
            <a:pPr marL="342720">
              <a:buFont typeface="Arial" panose="020B0604020202020204" pitchFamily="34" charset="0"/>
              <a:buChar char="•"/>
            </a:pPr>
            <a:r>
              <a:rPr lang="en-US" sz="2400" dirty="0">
                <a:solidFill>
                  <a:schemeClr val="tx1"/>
                </a:solidFill>
                <a:latin typeface="+mn-lt"/>
                <a:ea typeface="+mn-ea"/>
                <a:cs typeface="+mn-cs"/>
              </a:rPr>
              <a:t>De stations </a:t>
            </a:r>
            <a:r>
              <a:rPr lang="en-US" sz="2400" dirty="0" err="1">
                <a:solidFill>
                  <a:schemeClr val="tx1"/>
                </a:solidFill>
                <a:latin typeface="+mn-lt"/>
                <a:ea typeface="+mn-ea"/>
                <a:cs typeface="+mn-cs"/>
              </a:rPr>
              <a:t>kunnen</a:t>
            </a:r>
            <a:r>
              <a:rPr lang="en-US" sz="2400" dirty="0">
                <a:solidFill>
                  <a:schemeClr val="tx1"/>
                </a:solidFill>
                <a:latin typeface="+mn-lt"/>
                <a:ea typeface="+mn-ea"/>
                <a:cs typeface="+mn-cs"/>
              </a:rPr>
              <a:t> </a:t>
            </a:r>
            <a:r>
              <a:rPr lang="en-US" sz="2400" dirty="0" err="1">
                <a:solidFill>
                  <a:schemeClr val="tx1"/>
                </a:solidFill>
                <a:latin typeface="+mn-lt"/>
                <a:ea typeface="+mn-ea"/>
                <a:cs typeface="+mn-cs"/>
              </a:rPr>
              <a:t>onafhankelijk</a:t>
            </a:r>
            <a:r>
              <a:rPr lang="en-US" sz="2400" dirty="0">
                <a:solidFill>
                  <a:schemeClr val="tx1"/>
                </a:solidFill>
                <a:latin typeface="+mn-lt"/>
                <a:ea typeface="+mn-ea"/>
                <a:cs typeface="+mn-cs"/>
              </a:rPr>
              <a:t> van </a:t>
            </a:r>
            <a:r>
              <a:rPr lang="en-US" sz="2400" dirty="0" err="1">
                <a:solidFill>
                  <a:schemeClr val="tx1"/>
                </a:solidFill>
                <a:latin typeface="+mn-lt"/>
                <a:ea typeface="+mn-ea"/>
                <a:cs typeface="+mn-cs"/>
              </a:rPr>
              <a:t>elkaar</a:t>
            </a:r>
            <a:r>
              <a:rPr lang="en-US" sz="2400" dirty="0">
                <a:solidFill>
                  <a:schemeClr val="tx1"/>
                </a:solidFill>
                <a:latin typeface="+mn-lt"/>
                <a:ea typeface="+mn-ea"/>
                <a:cs typeface="+mn-cs"/>
              </a:rPr>
              <a:t> </a:t>
            </a:r>
            <a:r>
              <a:rPr lang="en-US" sz="2400" dirty="0" err="1">
                <a:solidFill>
                  <a:schemeClr val="tx1"/>
                </a:solidFill>
                <a:latin typeface="+mn-lt"/>
                <a:ea typeface="+mn-ea"/>
                <a:cs typeface="+mn-cs"/>
              </a:rPr>
              <a:t>worden</a:t>
            </a:r>
            <a:r>
              <a:rPr lang="en-US" sz="2400" dirty="0">
                <a:solidFill>
                  <a:schemeClr val="tx1"/>
                </a:solidFill>
                <a:latin typeface="+mn-lt"/>
                <a:ea typeface="+mn-ea"/>
                <a:cs typeface="+mn-cs"/>
              </a:rPr>
              <a:t> </a:t>
            </a:r>
            <a:r>
              <a:rPr lang="en-US" sz="2400" dirty="0" err="1">
                <a:solidFill>
                  <a:schemeClr val="tx1"/>
                </a:solidFill>
                <a:latin typeface="+mn-lt"/>
                <a:ea typeface="+mn-ea"/>
                <a:cs typeface="+mn-cs"/>
              </a:rPr>
              <a:t>doorlopen</a:t>
            </a:r>
            <a:r>
              <a:rPr lang="en-US" sz="2400" dirty="0">
                <a:solidFill>
                  <a:schemeClr val="tx1"/>
                </a:solidFill>
                <a:latin typeface="+mn-lt"/>
                <a:ea typeface="+mn-ea"/>
                <a:cs typeface="+mn-cs"/>
              </a:rPr>
              <a:t>;</a:t>
            </a:r>
          </a:p>
          <a:p>
            <a:pPr marL="342720">
              <a:buFont typeface="Arial" panose="020B0604020202020204" pitchFamily="34" charset="0"/>
              <a:buChar char="•"/>
            </a:pPr>
            <a:r>
              <a:rPr lang="en-US" sz="2400" dirty="0">
                <a:solidFill>
                  <a:schemeClr val="tx1"/>
                </a:solidFill>
                <a:latin typeface="+mn-lt"/>
                <a:ea typeface="+mn-ea"/>
                <a:cs typeface="+mn-cs"/>
              </a:rPr>
              <a:t>Er </a:t>
            </a:r>
            <a:r>
              <a:rPr lang="en-US" sz="2400" dirty="0" err="1">
                <a:solidFill>
                  <a:schemeClr val="tx1"/>
                </a:solidFill>
                <a:latin typeface="+mn-lt"/>
                <a:ea typeface="+mn-ea"/>
                <a:cs typeface="+mn-cs"/>
              </a:rPr>
              <a:t>worden</a:t>
            </a:r>
            <a:r>
              <a:rPr lang="en-US" sz="2400" dirty="0">
                <a:solidFill>
                  <a:schemeClr val="tx1"/>
                </a:solidFill>
                <a:latin typeface="+mn-lt"/>
                <a:ea typeface="+mn-ea"/>
                <a:cs typeface="+mn-cs"/>
              </a:rPr>
              <a:t> </a:t>
            </a:r>
            <a:r>
              <a:rPr lang="en-US" sz="2400" dirty="0" err="1">
                <a:solidFill>
                  <a:schemeClr val="tx1"/>
                </a:solidFill>
                <a:latin typeface="+mn-lt"/>
                <a:ea typeface="+mn-ea"/>
                <a:cs typeface="+mn-cs"/>
              </a:rPr>
              <a:t>gesprekssituaties</a:t>
            </a:r>
            <a:r>
              <a:rPr lang="en-US" sz="2400" dirty="0">
                <a:solidFill>
                  <a:schemeClr val="tx1"/>
                </a:solidFill>
                <a:latin typeface="+mn-lt"/>
                <a:ea typeface="+mn-ea"/>
                <a:cs typeface="+mn-cs"/>
              </a:rPr>
              <a:t> </a:t>
            </a:r>
            <a:r>
              <a:rPr lang="en-US" sz="2400" dirty="0" err="1">
                <a:solidFill>
                  <a:schemeClr val="tx1"/>
                </a:solidFill>
                <a:latin typeface="+mn-lt"/>
                <a:ea typeface="+mn-ea"/>
                <a:cs typeface="+mn-cs"/>
              </a:rPr>
              <a:t>en</a:t>
            </a:r>
            <a:r>
              <a:rPr lang="en-US" sz="2400" dirty="0">
                <a:solidFill>
                  <a:schemeClr val="tx1"/>
                </a:solidFill>
                <a:latin typeface="+mn-lt"/>
                <a:ea typeface="+mn-ea"/>
                <a:cs typeface="+mn-cs"/>
              </a:rPr>
              <a:t> </a:t>
            </a:r>
            <a:r>
              <a:rPr lang="en-US" sz="2400" dirty="0" err="1">
                <a:solidFill>
                  <a:schemeClr val="tx1"/>
                </a:solidFill>
                <a:latin typeface="+mn-lt"/>
                <a:ea typeface="+mn-ea"/>
                <a:cs typeface="+mn-cs"/>
              </a:rPr>
              <a:t>taalmiddelen</a:t>
            </a:r>
            <a:r>
              <a:rPr lang="en-US" sz="2400" dirty="0">
                <a:solidFill>
                  <a:schemeClr val="tx1"/>
                </a:solidFill>
                <a:latin typeface="+mn-lt"/>
                <a:ea typeface="+mn-ea"/>
                <a:cs typeface="+mn-cs"/>
              </a:rPr>
              <a:t> </a:t>
            </a:r>
            <a:r>
              <a:rPr lang="en-US" sz="2400" dirty="0" err="1">
                <a:solidFill>
                  <a:schemeClr val="tx1"/>
                </a:solidFill>
                <a:latin typeface="+mn-lt"/>
                <a:ea typeface="+mn-ea"/>
                <a:cs typeface="+mn-cs"/>
              </a:rPr>
              <a:t>geoefend</a:t>
            </a:r>
            <a:r>
              <a:rPr lang="en-US" sz="2400" dirty="0">
                <a:solidFill>
                  <a:schemeClr val="tx1"/>
                </a:solidFill>
                <a:latin typeface="+mn-lt"/>
                <a:ea typeface="+mn-ea"/>
                <a:cs typeface="+mn-cs"/>
              </a:rPr>
              <a:t> die in de les </a:t>
            </a:r>
            <a:r>
              <a:rPr lang="en-US" sz="2400" dirty="0" err="1">
                <a:solidFill>
                  <a:schemeClr val="tx1"/>
                </a:solidFill>
                <a:latin typeface="+mn-lt"/>
                <a:ea typeface="+mn-ea"/>
                <a:cs typeface="+mn-cs"/>
              </a:rPr>
              <a:t>zijn</a:t>
            </a:r>
            <a:r>
              <a:rPr lang="en-US" sz="2400" dirty="0">
                <a:solidFill>
                  <a:schemeClr val="tx1"/>
                </a:solidFill>
                <a:latin typeface="+mn-lt"/>
                <a:ea typeface="+mn-ea"/>
                <a:cs typeface="+mn-cs"/>
              </a:rPr>
              <a:t> </a:t>
            </a:r>
            <a:r>
              <a:rPr lang="en-US" sz="2400" dirty="0" err="1">
                <a:solidFill>
                  <a:schemeClr val="tx1"/>
                </a:solidFill>
                <a:latin typeface="+mn-lt"/>
                <a:ea typeface="+mn-ea"/>
                <a:cs typeface="+mn-cs"/>
              </a:rPr>
              <a:t>geïntroduceerd</a:t>
            </a:r>
            <a:r>
              <a:rPr lang="en-US" sz="2400" dirty="0">
                <a:solidFill>
                  <a:schemeClr val="tx1"/>
                </a:solidFill>
                <a:latin typeface="+mn-lt"/>
                <a:ea typeface="+mn-ea"/>
                <a:cs typeface="+mn-cs"/>
              </a:rPr>
              <a:t>;</a:t>
            </a:r>
          </a:p>
          <a:p>
            <a:pPr marL="342720">
              <a:buFont typeface="Arial" panose="020B0604020202020204" pitchFamily="34" charset="0"/>
              <a:buChar char="•"/>
            </a:pPr>
            <a:r>
              <a:rPr lang="en-US" sz="2400" dirty="0" err="1">
                <a:solidFill>
                  <a:schemeClr val="tx1"/>
                </a:solidFill>
                <a:latin typeface="+mn-lt"/>
                <a:ea typeface="+mn-ea"/>
                <a:cs typeface="+mn-cs"/>
              </a:rPr>
              <a:t>Speelse</a:t>
            </a:r>
            <a:r>
              <a:rPr lang="en-US" sz="2400" dirty="0">
                <a:solidFill>
                  <a:schemeClr val="tx1"/>
                </a:solidFill>
                <a:latin typeface="+mn-lt"/>
                <a:ea typeface="+mn-ea"/>
                <a:cs typeface="+mn-cs"/>
              </a:rPr>
              <a:t> </a:t>
            </a:r>
            <a:r>
              <a:rPr lang="en-US" sz="2400" dirty="0" err="1">
                <a:solidFill>
                  <a:schemeClr val="tx1"/>
                </a:solidFill>
                <a:latin typeface="+mn-lt"/>
                <a:ea typeface="+mn-ea"/>
                <a:cs typeface="+mn-cs"/>
              </a:rPr>
              <a:t>elementen</a:t>
            </a:r>
            <a:r>
              <a:rPr lang="en-US" sz="2400" dirty="0">
                <a:solidFill>
                  <a:schemeClr val="tx1"/>
                </a:solidFill>
                <a:latin typeface="+mn-lt"/>
                <a:ea typeface="+mn-ea"/>
                <a:cs typeface="+mn-cs"/>
              </a:rPr>
              <a:t> met </a:t>
            </a:r>
            <a:r>
              <a:rPr lang="en-US" sz="2400" dirty="0" err="1">
                <a:solidFill>
                  <a:schemeClr val="tx1"/>
                </a:solidFill>
                <a:latin typeface="+mn-lt"/>
                <a:ea typeface="+mn-ea"/>
                <a:cs typeface="+mn-cs"/>
              </a:rPr>
              <a:t>raadsels</a:t>
            </a:r>
            <a:r>
              <a:rPr lang="en-US" sz="2400" dirty="0">
                <a:solidFill>
                  <a:schemeClr val="tx1"/>
                </a:solidFill>
                <a:latin typeface="+mn-lt"/>
                <a:ea typeface="+mn-ea"/>
                <a:cs typeface="+mn-cs"/>
              </a:rPr>
              <a:t>.</a:t>
            </a:r>
            <a:endParaRPr lang="en-US" sz="2400" b="0" u="none" strike="noStrike" dirty="0">
              <a:solidFill>
                <a:schemeClr val="tx1"/>
              </a:solidFill>
              <a:effectLst/>
              <a:uFillTx/>
              <a:latin typeface="+mn-lt"/>
              <a:ea typeface="+mn-ea"/>
              <a:cs typeface="+mn-cs"/>
            </a:endParaRPr>
          </a:p>
        </p:txBody>
      </p:sp>
      <p:pic>
        <p:nvPicPr>
          <p:cNvPr id="227" name="Picture 13"/>
          <p:cNvPicPr/>
          <p:nvPr/>
        </p:nvPicPr>
        <p:blipFill>
          <a:blip r:embed="rId3"/>
          <a:srcRect l="12636" r="16399"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p:spPr>
      </p:pic>
      <p:sp>
        <p:nvSpPr>
          <p:cNvPr id="224" name="AutoShape 2"/>
          <p:cNvSpPr/>
          <p:nvPr/>
        </p:nvSpPr>
        <p:spPr>
          <a:xfrm>
            <a:off x="5943600" y="2069280"/>
            <a:ext cx="1506240" cy="15062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noAutofit/>
          </a:bodyPr>
          <a:lstStyle/>
          <a:p>
            <a:pPr defTabSz="914400">
              <a:lnSpc>
                <a:spcPct val="100000"/>
              </a:lnSpc>
            </a:pPr>
            <a:endParaRPr lang="de-DE" sz="1800" b="0" u="none" strike="noStrike">
              <a:solidFill>
                <a:schemeClr val="dk1"/>
              </a:solidFill>
              <a:effectLst/>
              <a:uFillTx/>
              <a:latin typeface="Jaldi"/>
              <a:ea typeface="Arial"/>
            </a:endParaRPr>
          </a:p>
        </p:txBody>
      </p:sp>
      <p:sp>
        <p:nvSpPr>
          <p:cNvPr id="225" name="AutoShape 4"/>
          <p:cNvSpPr/>
          <p:nvPr/>
        </p:nvSpPr>
        <p:spPr>
          <a:xfrm>
            <a:off x="5943600" y="3276720"/>
            <a:ext cx="298800" cy="298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noAutofit/>
          </a:bodyPr>
          <a:lstStyle/>
          <a:p>
            <a:pPr defTabSz="914400">
              <a:lnSpc>
                <a:spcPct val="100000"/>
              </a:lnSpc>
            </a:pPr>
            <a:endParaRPr lang="de-DE" sz="1800" b="0" u="none" strike="noStrike">
              <a:solidFill>
                <a:schemeClr val="dk1"/>
              </a:solidFill>
              <a:effectLst/>
              <a:uFillTx/>
              <a:latin typeface="Jaldi"/>
              <a:ea typeface="Arial"/>
            </a:endParaRPr>
          </a:p>
        </p:txBody>
      </p:sp>
      <p:sp>
        <p:nvSpPr>
          <p:cNvPr id="226" name="AutoShape 6"/>
          <p:cNvSpPr/>
          <p:nvPr/>
        </p:nvSpPr>
        <p:spPr>
          <a:xfrm>
            <a:off x="6095880" y="3429000"/>
            <a:ext cx="298800" cy="298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noAutofit/>
          </a:bodyPr>
          <a:lstStyle/>
          <a:p>
            <a:pPr defTabSz="914400">
              <a:lnSpc>
                <a:spcPct val="100000"/>
              </a:lnSpc>
            </a:pPr>
            <a:endParaRPr lang="de-DE" sz="1800" b="0" u="none" strike="noStrike">
              <a:solidFill>
                <a:schemeClr val="dk1"/>
              </a:solidFill>
              <a:effectLst/>
              <a:uFillTx/>
              <a:latin typeface="Jaldi"/>
              <a:ea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0" name="Rectangle 23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3" name="PlaceHolder 2"/>
          <p:cNvSpPr>
            <a:spLocks noGrp="1"/>
          </p:cNvSpPr>
          <p:nvPr>
            <p:ph type="title" hasCustomPrompt="1"/>
          </p:nvPr>
        </p:nvSpPr>
        <p:spPr>
          <a:xfrm>
            <a:off x="473424" y="454821"/>
            <a:ext cx="5351179" cy="1495425"/>
          </a:xfrm>
          <a:prstGeom prst="rect">
            <a:avLst/>
          </a:prstGeom>
        </p:spPr>
        <p:txBody>
          <a:bodyPr vert="horz" lIns="91440" tIns="45720" rIns="91440" bIns="45720" rtlCol="0" anchor="ctr">
            <a:normAutofit/>
          </a:bodyPr>
          <a:lstStyle>
            <a:lvl1pPr indent="0" defTabSz="914400">
              <a:lnSpc>
                <a:spcPct val="90000"/>
              </a:lnSpc>
              <a:buNone/>
              <a:tabLst>
                <a:tab pos="0" algn="l"/>
              </a:tabLst>
              <a:defRPr lang="de-DE" sz="4400" b="0" u="none" strike="noStrike">
                <a:solidFill>
                  <a:schemeClr val="accent2"/>
                </a:solidFill>
                <a:effectLst/>
                <a:uFillTx/>
                <a:latin typeface="Jaldi"/>
                <a:ea typeface="Arial"/>
              </a:defRPr>
            </a:lvl1pPr>
          </a:lstStyle>
          <a:p>
            <a:pPr indent="0">
              <a:tabLst>
                <a:tab pos="0" algn="l"/>
              </a:tabLst>
            </a:pPr>
            <a:r>
              <a:rPr lang="en-US" sz="3400" b="0" u="none" strike="noStrike" dirty="0" err="1">
                <a:effectLst/>
                <a:uFillTx/>
                <a:latin typeface="+mj-lt"/>
                <a:ea typeface="+mj-ea"/>
              </a:rPr>
              <a:t>Docentenhandleiding</a:t>
            </a:r>
            <a:r>
              <a:rPr lang="en-US" sz="3400" b="0" u="none" strike="noStrike" dirty="0">
                <a:effectLst/>
                <a:uFillTx/>
                <a:latin typeface="+mj-lt"/>
                <a:ea typeface="+mj-ea"/>
              </a:rPr>
              <a:t> </a:t>
            </a:r>
            <a:r>
              <a:rPr lang="en-US" sz="3400" b="0" u="none" strike="noStrike" dirty="0" err="1">
                <a:effectLst/>
                <a:uFillTx/>
                <a:latin typeface="+mj-lt"/>
                <a:ea typeface="+mj-ea"/>
              </a:rPr>
              <a:t>en</a:t>
            </a:r>
            <a:r>
              <a:rPr lang="en-US" sz="3400" b="0" u="none" strike="noStrike" dirty="0">
                <a:effectLst/>
                <a:uFillTx/>
                <a:latin typeface="+mj-lt"/>
                <a:ea typeface="+mj-ea"/>
              </a:rPr>
              <a:t> </a:t>
            </a:r>
            <a:r>
              <a:rPr lang="en-US" sz="3400" b="0" u="none" strike="noStrike" dirty="0" err="1">
                <a:effectLst/>
                <a:uFillTx/>
                <a:latin typeface="+mj-lt"/>
                <a:ea typeface="+mj-ea"/>
              </a:rPr>
              <a:t>docentenmateriaal</a:t>
            </a:r>
            <a:br>
              <a:rPr lang="en-US" sz="3400" dirty="0">
                <a:latin typeface="+mj-lt"/>
                <a:ea typeface="+mj-ea"/>
              </a:rPr>
            </a:br>
            <a:r>
              <a:rPr lang="en-US" sz="3400" b="0" u="none" strike="noStrike" dirty="0">
                <a:effectLst/>
                <a:uFillTx/>
                <a:latin typeface="+mj-lt"/>
                <a:ea typeface="+mj-ea"/>
              </a:rPr>
              <a:t>per </a:t>
            </a:r>
            <a:r>
              <a:rPr lang="en-US" sz="3400" b="0" u="none" strike="noStrike" dirty="0" err="1">
                <a:effectLst/>
                <a:uFillTx/>
                <a:latin typeface="+mj-lt"/>
                <a:ea typeface="+mj-ea"/>
              </a:rPr>
              <a:t>taak</a:t>
            </a:r>
            <a:endParaRPr lang="en-US" sz="3400" b="0" u="none" strike="noStrike" dirty="0">
              <a:effectLst/>
              <a:uFillTx/>
              <a:latin typeface="+mj-lt"/>
              <a:ea typeface="+mj-ea"/>
            </a:endParaRPr>
          </a:p>
        </p:txBody>
      </p:sp>
      <p:sp>
        <p:nvSpPr>
          <p:cNvPr id="235" name="TextBox 5"/>
          <p:cNvSpPr/>
          <p:nvPr/>
        </p:nvSpPr>
        <p:spPr>
          <a:xfrm>
            <a:off x="473424" y="2405067"/>
            <a:ext cx="6002110" cy="3729034"/>
          </a:xfrm>
          <a:prstGeom prst="rect">
            <a:avLst/>
          </a:prstGeom>
        </p:spPr>
        <p:style>
          <a:lnRef idx="0">
            <a:scrgbClr r="0" g="0" b="0"/>
          </a:lnRef>
          <a:fillRef idx="0">
            <a:scrgbClr r="0" g="0" b="0"/>
          </a:fillRef>
          <a:effectRef idx="0">
            <a:scrgbClr r="0" g="0" b="0"/>
          </a:effectRef>
          <a:fontRef idx="minor"/>
        </p:style>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2000" b="1" u="none" strike="noStrike" dirty="0" err="1">
                <a:effectLst/>
                <a:uFillTx/>
              </a:rPr>
              <a:t>Informatie</a:t>
            </a:r>
            <a:r>
              <a:rPr lang="en-US" sz="2000" b="1" u="none" strike="noStrike" dirty="0">
                <a:effectLst/>
                <a:uFillTx/>
              </a:rPr>
              <a:t> over:</a:t>
            </a:r>
            <a:endParaRPr lang="en-US" sz="2000" b="0" u="none" strike="noStrike" dirty="0">
              <a:effectLst/>
              <a:uFillTx/>
            </a:endParaRPr>
          </a:p>
          <a:p>
            <a:pPr indent="-228600">
              <a:lnSpc>
                <a:spcPct val="90000"/>
              </a:lnSpc>
              <a:spcAft>
                <a:spcPts val="600"/>
              </a:spcAft>
              <a:buFont typeface="Arial" panose="020B0604020202020204" pitchFamily="34" charset="0"/>
              <a:buChar char="•"/>
            </a:pPr>
            <a:endParaRPr lang="en-US" sz="2000" b="0" u="none" strike="noStrike" dirty="0">
              <a:effectLst/>
              <a:uFillTx/>
            </a:endParaRPr>
          </a:p>
          <a:p>
            <a:pPr marL="285480" indent="-228600">
              <a:lnSpc>
                <a:spcPct val="90000"/>
              </a:lnSpc>
              <a:spcAft>
                <a:spcPts val="600"/>
              </a:spcAft>
              <a:buClr>
                <a:srgbClr val="000000"/>
              </a:buClr>
              <a:buFont typeface="Arial" panose="020B0604020202020204" pitchFamily="34" charset="0"/>
              <a:buChar char="•"/>
            </a:pPr>
            <a:r>
              <a:rPr lang="en-US" sz="2000" b="0" u="none" strike="noStrike" dirty="0" err="1">
                <a:effectLst/>
                <a:uFillTx/>
              </a:rPr>
              <a:t>Niveau</a:t>
            </a:r>
            <a:endParaRPr lang="en-US" sz="2000" b="0" u="none" strike="noStrike" dirty="0">
              <a:effectLst/>
              <a:uFillTx/>
            </a:endParaRPr>
          </a:p>
          <a:p>
            <a:pPr marL="285480" indent="-228600">
              <a:lnSpc>
                <a:spcPct val="90000"/>
              </a:lnSpc>
              <a:spcAft>
                <a:spcPts val="600"/>
              </a:spcAft>
              <a:buClr>
                <a:srgbClr val="000000"/>
              </a:buClr>
              <a:buFont typeface="Arial" panose="020B0604020202020204" pitchFamily="34" charset="0"/>
              <a:buChar char="•"/>
            </a:pPr>
            <a:r>
              <a:rPr lang="en-US" sz="2000" b="0" u="none" strike="noStrike" dirty="0" err="1">
                <a:effectLst/>
                <a:uFillTx/>
              </a:rPr>
              <a:t>Leerdoel</a:t>
            </a:r>
            <a:endParaRPr lang="en-US" sz="2000" b="0" u="none" strike="noStrike" dirty="0">
              <a:effectLst/>
              <a:uFillTx/>
            </a:endParaRPr>
          </a:p>
          <a:p>
            <a:pPr marL="285480" indent="-228600">
              <a:lnSpc>
                <a:spcPct val="90000"/>
              </a:lnSpc>
              <a:spcAft>
                <a:spcPts val="600"/>
              </a:spcAft>
              <a:buClr>
                <a:srgbClr val="000000"/>
              </a:buClr>
              <a:buFont typeface="Arial" panose="020B0604020202020204" pitchFamily="34" charset="0"/>
              <a:buChar char="•"/>
            </a:pPr>
            <a:r>
              <a:rPr lang="en-US" sz="2000" b="0" u="none" strike="noStrike" dirty="0">
                <a:effectLst/>
                <a:uFillTx/>
              </a:rPr>
              <a:t>Duur</a:t>
            </a:r>
          </a:p>
          <a:p>
            <a:pPr marL="285480" indent="-228600">
              <a:lnSpc>
                <a:spcPct val="90000"/>
              </a:lnSpc>
              <a:spcAft>
                <a:spcPts val="600"/>
              </a:spcAft>
              <a:buClr>
                <a:srgbClr val="000000"/>
              </a:buClr>
              <a:buFont typeface="Arial" panose="020B0604020202020204" pitchFamily="34" charset="0"/>
              <a:buChar char="•"/>
            </a:pPr>
            <a:r>
              <a:rPr lang="en-US" sz="2000" b="0" u="none" strike="noStrike" dirty="0" err="1">
                <a:effectLst/>
                <a:uFillTx/>
              </a:rPr>
              <a:t>Overzicht</a:t>
            </a:r>
            <a:r>
              <a:rPr lang="en-US" sz="2000" b="0" u="none" strike="noStrike" dirty="0">
                <a:effectLst/>
                <a:uFillTx/>
              </a:rPr>
              <a:t> van alle </a:t>
            </a:r>
            <a:r>
              <a:rPr lang="en-US" sz="2000" b="0" u="none" strike="noStrike" dirty="0" err="1">
                <a:effectLst/>
                <a:uFillTx/>
              </a:rPr>
              <a:t>opdrachten</a:t>
            </a:r>
            <a:endParaRPr lang="en-US" sz="2000" b="0" u="none" strike="noStrike" dirty="0">
              <a:effectLst/>
              <a:uFillTx/>
            </a:endParaRPr>
          </a:p>
          <a:p>
            <a:pPr marL="285480" indent="-228600">
              <a:lnSpc>
                <a:spcPct val="90000"/>
              </a:lnSpc>
              <a:spcAft>
                <a:spcPts val="600"/>
              </a:spcAft>
              <a:buClr>
                <a:srgbClr val="000000"/>
              </a:buClr>
              <a:buFont typeface="Arial" panose="020B0604020202020204" pitchFamily="34" charset="0"/>
              <a:buChar char="•"/>
            </a:pPr>
            <a:r>
              <a:rPr lang="en-US" sz="2000" b="0" u="none" strike="noStrike" dirty="0" err="1">
                <a:effectLst/>
                <a:uFillTx/>
              </a:rPr>
              <a:t>Woordenlijst</a:t>
            </a:r>
            <a:endParaRPr lang="en-US" sz="2000" b="0" u="none" strike="noStrike" dirty="0">
              <a:effectLst/>
              <a:uFillTx/>
            </a:endParaRPr>
          </a:p>
          <a:p>
            <a:pPr marL="285480" indent="-228600">
              <a:lnSpc>
                <a:spcPct val="90000"/>
              </a:lnSpc>
              <a:spcAft>
                <a:spcPts val="600"/>
              </a:spcAft>
              <a:buClr>
                <a:srgbClr val="000000"/>
              </a:buClr>
              <a:buFont typeface="Arial" panose="020B0604020202020204" pitchFamily="34" charset="0"/>
              <a:buChar char="•"/>
            </a:pPr>
            <a:r>
              <a:rPr lang="en-US" sz="2000" b="0" u="none" strike="noStrike" dirty="0" err="1">
                <a:effectLst/>
                <a:uFillTx/>
              </a:rPr>
              <a:t>Doelcompetenties</a:t>
            </a:r>
            <a:r>
              <a:rPr lang="en-US" sz="2000" b="0" u="none" strike="noStrike" dirty="0">
                <a:effectLst/>
                <a:uFillTx/>
              </a:rPr>
              <a:t> </a:t>
            </a:r>
            <a:r>
              <a:rPr lang="en-US" sz="2000" b="0" u="none" strike="noStrike" dirty="0" err="1">
                <a:effectLst/>
                <a:uFillTx/>
              </a:rPr>
              <a:t>uit</a:t>
            </a:r>
            <a:r>
              <a:rPr lang="en-US" sz="2000" b="0" u="none" strike="noStrike" dirty="0">
                <a:effectLst/>
                <a:uFillTx/>
              </a:rPr>
              <a:t> de </a:t>
            </a:r>
            <a:r>
              <a:rPr lang="en-US" sz="2000" b="0" u="none" strike="noStrike" dirty="0" err="1">
                <a:effectLst/>
                <a:uFillTx/>
              </a:rPr>
              <a:t>leerplannen</a:t>
            </a:r>
            <a:r>
              <a:rPr lang="en-US" sz="2000" b="0" u="none" strike="noStrike" dirty="0">
                <a:effectLst/>
                <a:uFillTx/>
              </a:rPr>
              <a:t> (</a:t>
            </a:r>
            <a:r>
              <a:rPr lang="en-US" sz="2000" b="0" u="none" strike="noStrike" dirty="0" err="1">
                <a:effectLst/>
                <a:uFillTx/>
              </a:rPr>
              <a:t>gebaseerd</a:t>
            </a:r>
            <a:r>
              <a:rPr lang="en-US" sz="2000" b="0" u="none" strike="noStrike" dirty="0">
                <a:effectLst/>
                <a:uFillTx/>
              </a:rPr>
              <a:t> op het ERK)</a:t>
            </a:r>
          </a:p>
          <a:p>
            <a:pPr marL="285480" indent="-228600">
              <a:lnSpc>
                <a:spcPct val="90000"/>
              </a:lnSpc>
              <a:spcAft>
                <a:spcPts val="600"/>
              </a:spcAft>
              <a:buClr>
                <a:srgbClr val="000000"/>
              </a:buClr>
              <a:buFont typeface="Arial" panose="020B0604020202020204" pitchFamily="34" charset="0"/>
              <a:buChar char="•"/>
            </a:pPr>
            <a:r>
              <a:rPr lang="en-US" sz="2000" b="0" u="none" strike="noStrike" dirty="0">
                <a:effectLst/>
                <a:uFillTx/>
              </a:rPr>
              <a:t>Script van de </a:t>
            </a:r>
            <a:r>
              <a:rPr lang="en-US" sz="2000" b="0" u="none" strike="noStrike" dirty="0" err="1">
                <a:effectLst/>
                <a:uFillTx/>
              </a:rPr>
              <a:t>gesproken</a:t>
            </a:r>
            <a:r>
              <a:rPr lang="en-US" sz="2000" b="0" u="none" strike="noStrike" dirty="0">
                <a:effectLst/>
                <a:uFillTx/>
              </a:rPr>
              <a:t> </a:t>
            </a:r>
            <a:r>
              <a:rPr lang="en-US" sz="2000" b="0" u="none" strike="noStrike" dirty="0" err="1">
                <a:effectLst/>
                <a:uFillTx/>
              </a:rPr>
              <a:t>teksten</a:t>
            </a:r>
            <a:endParaRPr lang="en-US" sz="2000" b="0" u="none" strike="noStrike" dirty="0">
              <a:effectLst/>
              <a:uFillTx/>
            </a:endParaRPr>
          </a:p>
          <a:p>
            <a:pPr indent="-228600">
              <a:lnSpc>
                <a:spcPct val="90000"/>
              </a:lnSpc>
              <a:spcAft>
                <a:spcPts val="600"/>
              </a:spcAft>
              <a:buFont typeface="Arial" panose="020B0604020202020204" pitchFamily="34" charset="0"/>
              <a:buChar char="•"/>
            </a:pPr>
            <a:endParaRPr lang="en-US" sz="2000" b="0" u="none" strike="noStrike" dirty="0">
              <a:effectLst/>
              <a:uFillTx/>
            </a:endParaRPr>
          </a:p>
          <a:p>
            <a:pPr indent="-228600">
              <a:lnSpc>
                <a:spcPct val="90000"/>
              </a:lnSpc>
              <a:spcAft>
                <a:spcPts val="600"/>
              </a:spcAft>
              <a:buFont typeface="Arial" panose="020B0604020202020204" pitchFamily="34" charset="0"/>
              <a:buChar char="•"/>
            </a:pPr>
            <a:endParaRPr lang="en-US" sz="2000" b="0" u="none" strike="noStrike" dirty="0">
              <a:effectLst/>
              <a:uFillTx/>
            </a:endParaRPr>
          </a:p>
        </p:txBody>
      </p:sp>
      <p:pic>
        <p:nvPicPr>
          <p:cNvPr id="234" name="Content Placeholder 4"/>
          <p:cNvPicPr/>
          <p:nvPr/>
        </p:nvPicPr>
        <p:blipFill>
          <a:blip r:embed="rId3"/>
          <a:srcRect r="5148"/>
          <a:stretch>
            <a:fillRect/>
          </a:stretch>
        </p:blipFill>
        <p:spPr>
          <a:xfrm>
            <a:off x="7199440" y="10"/>
            <a:ext cx="4992560" cy="6857990"/>
          </a:xfrm>
          <a:prstGeom prst="rect">
            <a:avLst/>
          </a:prstGeom>
          <a:noFill/>
          <a:effec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4" name="Rectangle 243">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80997" y="381001"/>
            <a:ext cx="6858001" cy="6095995"/>
          </a:xfrm>
          <a:prstGeom prst="rect">
            <a:avLst/>
          </a:prstGeom>
          <a:ln>
            <a:noFill/>
          </a:ln>
          <a:effectLst>
            <a:outerShdw blurRad="381000" dist="101600" sx="99000" sy="99000" algn="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7" name="PlaceHolder 2"/>
          <p:cNvSpPr>
            <a:spLocks noGrp="1"/>
          </p:cNvSpPr>
          <p:nvPr>
            <p:ph type="title" hasCustomPrompt="1"/>
          </p:nvPr>
        </p:nvSpPr>
        <p:spPr>
          <a:xfrm>
            <a:off x="707413" y="4544704"/>
            <a:ext cx="4792635" cy="1811645"/>
          </a:xfrm>
          <a:prstGeom prst="rect">
            <a:avLst/>
          </a:prstGeom>
        </p:spPr>
        <p:txBody>
          <a:bodyPr vert="horz" lIns="91440" tIns="45720" rIns="91440" bIns="45720" rtlCol="0" anchor="ctr">
            <a:normAutofit/>
          </a:bodyPr>
          <a:lstStyle>
            <a:lvl1pPr indent="0" defTabSz="914400">
              <a:lnSpc>
                <a:spcPct val="90000"/>
              </a:lnSpc>
              <a:buNone/>
              <a:tabLst>
                <a:tab pos="0" algn="l"/>
              </a:tabLst>
              <a:defRPr lang="de-DE" sz="4400" b="0" u="none" strike="noStrike">
                <a:solidFill>
                  <a:schemeClr val="accent2"/>
                </a:solidFill>
                <a:effectLst/>
                <a:uFillTx/>
                <a:latin typeface="Jaldi"/>
                <a:ea typeface="Arial"/>
              </a:defRPr>
            </a:lvl1pPr>
          </a:lstStyle>
          <a:p>
            <a:pPr indent="0">
              <a:tabLst>
                <a:tab pos="0" algn="l"/>
              </a:tabLst>
            </a:pPr>
            <a:r>
              <a:rPr lang="en-US" sz="4000" b="0" u="none" strike="noStrike" dirty="0" err="1">
                <a:effectLst/>
                <a:uFillTx/>
                <a:latin typeface="+mj-lt"/>
                <a:ea typeface="+mj-ea"/>
              </a:rPr>
              <a:t>Voorbeeld</a:t>
            </a:r>
            <a:r>
              <a:rPr lang="en-US" sz="4000" b="0" u="none" strike="noStrike" dirty="0">
                <a:effectLst/>
                <a:uFillTx/>
                <a:latin typeface="+mj-lt"/>
                <a:ea typeface="+mj-ea"/>
              </a:rPr>
              <a:t> Nr. 1: Op het station</a:t>
            </a:r>
          </a:p>
        </p:txBody>
      </p:sp>
      <p:pic>
        <p:nvPicPr>
          <p:cNvPr id="239" name="Grafik 5"/>
          <p:cNvPicPr/>
          <p:nvPr/>
        </p:nvPicPr>
        <p:blipFill>
          <a:blip r:embed="rId3"/>
          <a:srcRect l="1111" r="-1" b="-1"/>
          <a:stretch>
            <a:fillRect/>
          </a:stretch>
        </p:blipFill>
        <p:spPr>
          <a:xfrm>
            <a:off x="-1" y="10"/>
            <a:ext cx="6096001" cy="4114790"/>
          </a:xfrm>
          <a:prstGeom prst="rect">
            <a:avLst/>
          </a:prstGeom>
          <a:noFill/>
        </p:spPr>
      </p:pic>
      <p:sp>
        <p:nvSpPr>
          <p:cNvPr id="238" name="PlaceHolder 3"/>
          <p:cNvSpPr>
            <a:spLocks noGrp="1"/>
          </p:cNvSpPr>
          <p:nvPr>
            <p:ph hasCustomPrompt="1"/>
          </p:nvPr>
        </p:nvSpPr>
        <p:spPr>
          <a:xfrm>
            <a:off x="6803410" y="691912"/>
            <a:ext cx="5158946" cy="6166087"/>
          </a:xfrm>
          <a:prstGeom prst="rect">
            <a:avLst/>
          </a:prstGeom>
        </p:spPr>
        <p:txBody>
          <a:bodyPr vert="horz" lIns="91440" tIns="45720" rIns="91440" bIns="45720" rtlCol="0" anchor="ctr">
            <a:normAutofit lnSpcReduction="10000"/>
          </a:bodyPr>
          <a:lstStyle>
            <a:lvl1pPr marL="228600" indent="-228600" defTabSz="914400">
              <a:lnSpc>
                <a:spcPct val="90000"/>
              </a:lnSpc>
              <a:spcBef>
                <a:spcPts val="1001"/>
              </a:spcBef>
              <a:buClr>
                <a:srgbClr val="000000"/>
              </a:buClr>
              <a:buFont typeface="Arial"/>
              <a:buChar char="•"/>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5pPr>
          </a:lstStyle>
          <a:p>
            <a:pPr marL="228600">
              <a:spcBef>
                <a:spcPts val="1001"/>
              </a:spcBef>
              <a:buClr>
                <a:srgbClr val="000000"/>
              </a:buClr>
              <a:buFont typeface="Arial" panose="020B0604020202020204" pitchFamily="34" charset="0"/>
              <a:buChar char="•"/>
            </a:pPr>
            <a:r>
              <a:rPr lang="en-US" sz="1400" b="1" u="none" strike="noStrike" dirty="0" err="1">
                <a:solidFill>
                  <a:schemeClr val="tx1"/>
                </a:solidFill>
                <a:effectLst/>
                <a:uFillTx/>
                <a:latin typeface="+mn-lt"/>
                <a:ea typeface="+mn-ea"/>
                <a:cs typeface="+mn-cs"/>
              </a:rPr>
              <a:t>Einstieg</a:t>
            </a:r>
            <a:r>
              <a:rPr lang="en-US" sz="1400" b="1" u="none" strike="noStrike" dirty="0">
                <a:solidFill>
                  <a:schemeClr val="tx1"/>
                </a:solidFill>
                <a:effectLst/>
                <a:uFillTx/>
                <a:latin typeface="+mn-lt"/>
                <a:ea typeface="+mn-ea"/>
                <a:cs typeface="+mn-cs"/>
              </a:rPr>
              <a:t> ins Thema: </a:t>
            </a:r>
            <a:r>
              <a:rPr lang="en-US" sz="1400" b="0" u="none" strike="noStrike" dirty="0" err="1">
                <a:solidFill>
                  <a:schemeClr val="tx1"/>
                </a:solidFill>
                <a:effectLst/>
                <a:uFillTx/>
                <a:latin typeface="+mn-lt"/>
                <a:ea typeface="+mn-ea"/>
                <a:cs typeface="+mn-cs"/>
              </a:rPr>
              <a:t>sich</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zurechtfinden</a:t>
            </a:r>
            <a:r>
              <a:rPr lang="en-US" sz="1400" b="0" u="none" strike="noStrike" dirty="0">
                <a:solidFill>
                  <a:schemeClr val="tx1"/>
                </a:solidFill>
                <a:effectLst/>
                <a:uFillTx/>
                <a:latin typeface="+mn-lt"/>
                <a:ea typeface="+mn-ea"/>
                <a:cs typeface="+mn-cs"/>
              </a:rPr>
              <a:t> auf dem Bahnhof</a:t>
            </a:r>
          </a:p>
          <a:p>
            <a:pPr marL="228600">
              <a:spcBef>
                <a:spcPts val="1001"/>
              </a:spcBef>
              <a:buClr>
                <a:srgbClr val="000000"/>
              </a:buClr>
              <a:buFont typeface="Arial" panose="020B0604020202020204" pitchFamily="34" charset="0"/>
              <a:buChar char="•"/>
            </a:pPr>
            <a:r>
              <a:rPr lang="en-US" sz="1400" b="1" u="none" strike="noStrike" dirty="0" err="1">
                <a:solidFill>
                  <a:schemeClr val="tx1"/>
                </a:solidFill>
                <a:effectLst/>
                <a:uFillTx/>
                <a:latin typeface="+mn-lt"/>
                <a:ea typeface="+mn-ea"/>
                <a:cs typeface="+mn-cs"/>
              </a:rPr>
              <a:t>Niveau</a:t>
            </a:r>
            <a:r>
              <a:rPr lang="en-US" sz="1400" b="0" u="none" strike="noStrike" dirty="0">
                <a:solidFill>
                  <a:schemeClr val="tx1"/>
                </a:solidFill>
                <a:effectLst/>
                <a:uFillTx/>
                <a:latin typeface="+mn-lt"/>
                <a:ea typeface="+mn-ea"/>
                <a:cs typeface="+mn-cs"/>
              </a:rPr>
              <a:t>: A1/A2</a:t>
            </a:r>
          </a:p>
          <a:p>
            <a:pPr marL="228600">
              <a:spcBef>
                <a:spcPts val="1001"/>
              </a:spcBef>
              <a:buClr>
                <a:srgbClr val="000000"/>
              </a:buClr>
              <a:buFont typeface="Arial" panose="020B0604020202020204" pitchFamily="34" charset="0"/>
              <a:buChar char="•"/>
            </a:pPr>
            <a:r>
              <a:rPr lang="en-US" sz="1400" b="1" u="none" strike="noStrike" dirty="0">
                <a:solidFill>
                  <a:schemeClr val="tx1"/>
                </a:solidFill>
                <a:effectLst/>
                <a:uFillTx/>
                <a:latin typeface="+mn-lt"/>
                <a:ea typeface="+mn-ea"/>
                <a:cs typeface="+mn-cs"/>
              </a:rPr>
              <a:t>Zeit</a:t>
            </a:r>
            <a:r>
              <a:rPr lang="en-US" sz="1400" b="0" u="none" strike="noStrike" dirty="0">
                <a:solidFill>
                  <a:schemeClr val="tx1"/>
                </a:solidFill>
                <a:effectLst/>
                <a:uFillTx/>
                <a:latin typeface="+mn-lt"/>
                <a:ea typeface="+mn-ea"/>
                <a:cs typeface="+mn-cs"/>
              </a:rPr>
              <a:t>: ca. 40 </a:t>
            </a:r>
            <a:r>
              <a:rPr lang="en-US" sz="1400" b="0" u="none" strike="noStrike" dirty="0" err="1">
                <a:solidFill>
                  <a:schemeClr val="tx1"/>
                </a:solidFill>
                <a:effectLst/>
                <a:uFillTx/>
                <a:latin typeface="+mn-lt"/>
                <a:ea typeface="+mn-ea"/>
                <a:cs typeface="+mn-cs"/>
              </a:rPr>
              <a:t>Minuten</a:t>
            </a:r>
            <a:r>
              <a:rPr lang="en-US" sz="1400" b="0" u="none" strike="noStrike" dirty="0">
                <a:solidFill>
                  <a:schemeClr val="tx1"/>
                </a:solidFill>
                <a:effectLst/>
                <a:uFillTx/>
                <a:latin typeface="+mn-lt"/>
                <a:ea typeface="+mn-ea"/>
                <a:cs typeface="+mn-cs"/>
              </a:rPr>
              <a:t> </a:t>
            </a:r>
          </a:p>
          <a:p>
            <a:pPr marL="228600">
              <a:spcBef>
                <a:spcPts val="1001"/>
              </a:spcBef>
              <a:buClr>
                <a:srgbClr val="000000"/>
              </a:buClr>
              <a:buFont typeface="Arial" panose="020B0604020202020204" pitchFamily="34" charset="0"/>
              <a:buChar char="•"/>
            </a:pPr>
            <a:r>
              <a:rPr lang="en-US" sz="1400" b="1" u="none" strike="noStrike" dirty="0" err="1">
                <a:solidFill>
                  <a:schemeClr val="tx1"/>
                </a:solidFill>
                <a:effectLst/>
                <a:uFillTx/>
                <a:latin typeface="+mn-lt"/>
                <a:ea typeface="+mn-ea"/>
                <a:cs typeface="+mn-cs"/>
              </a:rPr>
              <a:t>Lernziel</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Durchsagen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sowie</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Informationstafeln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zu</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Fahrplan</a:t>
            </a:r>
            <a:r>
              <a:rPr lang="en-US" sz="1400" b="0" u="none" strike="noStrike" dirty="0">
                <a:solidFill>
                  <a:schemeClr val="tx1"/>
                </a:solidFill>
                <a:effectLst/>
                <a:uFillTx/>
                <a:latin typeface="+mn-lt"/>
                <a:ea typeface="+mn-ea"/>
                <a:cs typeface="+mn-cs"/>
              </a:rPr>
              <a:t> und </a:t>
            </a:r>
            <a:r>
              <a:rPr lang="en-US" sz="1400" b="0" u="none" strike="noStrike" dirty="0" err="1">
                <a:solidFill>
                  <a:schemeClr val="tx1"/>
                </a:solidFill>
                <a:effectLst/>
                <a:uFillTx/>
                <a:latin typeface="+mn-lt"/>
                <a:ea typeface="+mn-ea"/>
                <a:cs typeface="+mn-cs"/>
              </a:rPr>
              <a:t>Zuginformationen</a:t>
            </a:r>
            <a:r>
              <a:rPr lang="en-US" sz="1400" b="0" u="none" strike="noStrike" dirty="0">
                <a:solidFill>
                  <a:schemeClr val="tx1"/>
                </a:solidFill>
                <a:effectLst/>
                <a:uFillTx/>
                <a:latin typeface="+mn-lt"/>
                <a:ea typeface="+mn-ea"/>
                <a:cs typeface="+mn-cs"/>
              </a:rPr>
              <a:t> verstehen und </a:t>
            </a:r>
            <a:r>
              <a:rPr lang="en-US" sz="1400" b="0" u="none" strike="noStrike" dirty="0" err="1">
                <a:solidFill>
                  <a:schemeClr val="tx1"/>
                </a:solidFill>
                <a:effectLst/>
                <a:uFillTx/>
                <a:latin typeface="+mn-lt"/>
                <a:ea typeface="+mn-ea"/>
                <a:cs typeface="+mn-cs"/>
              </a:rPr>
              <a:t>lesen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sowie</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eine</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kurze</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Sprachnachricht</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verfassen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können</a:t>
            </a:r>
            <a:endParaRPr lang="en-US" sz="1400" b="0" u="none" strike="noStrike" dirty="0">
              <a:solidFill>
                <a:schemeClr val="tx1"/>
              </a:solidFill>
              <a:effectLst/>
              <a:uFillTx/>
              <a:latin typeface="+mn-lt"/>
              <a:ea typeface="+mn-ea"/>
              <a:cs typeface="+mn-cs"/>
            </a:endParaRPr>
          </a:p>
          <a:p>
            <a:pPr marL="228600">
              <a:spcBef>
                <a:spcPts val="1001"/>
              </a:spcBef>
              <a:buClr>
                <a:srgbClr val="000000"/>
              </a:buClr>
              <a:buFont typeface="Arial" panose="020B0604020202020204" pitchFamily="34" charset="0"/>
              <a:buChar char="•"/>
            </a:pPr>
            <a:r>
              <a:rPr lang="en-US" sz="1400" b="1" u="none" strike="noStrike" dirty="0" err="1">
                <a:solidFill>
                  <a:schemeClr val="tx1"/>
                </a:solidFill>
                <a:effectLst/>
                <a:uFillTx/>
                <a:latin typeface="+mn-lt"/>
                <a:ea typeface="+mn-ea"/>
                <a:cs typeface="+mn-cs"/>
              </a:rPr>
              <a:t>Vorab</a:t>
            </a:r>
            <a:r>
              <a:rPr lang="en-US" sz="1400" b="1" u="none" strike="noStrike" dirty="0">
                <a:solidFill>
                  <a:schemeClr val="tx1"/>
                </a:solidFill>
                <a:effectLst/>
                <a:uFillTx/>
                <a:latin typeface="+mn-lt"/>
                <a:ea typeface="+mn-ea"/>
                <a:cs typeface="+mn-cs"/>
              </a:rPr>
              <a:t>:</a:t>
            </a:r>
            <a:r>
              <a:rPr lang="en-US" sz="1400" b="0" u="none" strike="noStrike" dirty="0">
                <a:solidFill>
                  <a:schemeClr val="tx1"/>
                </a:solidFill>
                <a:effectLst/>
                <a:uFillTx/>
                <a:latin typeface="+mn-lt"/>
                <a:ea typeface="+mn-ea"/>
                <a:cs typeface="+mn-cs"/>
              </a:rPr>
              <a:t> Die L </a:t>
            </a:r>
            <a:r>
              <a:rPr lang="en-US" sz="1400" b="0" u="none" strike="noStrike" dirty="0" err="1">
                <a:solidFill>
                  <a:schemeClr val="tx1"/>
                </a:solidFill>
                <a:effectLst/>
                <a:uFillTx/>
                <a:latin typeface="+mn-lt"/>
                <a:ea typeface="+mn-ea"/>
                <a:cs typeface="+mn-cs"/>
              </a:rPr>
              <a:t>müssen</a:t>
            </a:r>
            <a:r>
              <a:rPr lang="en-US" sz="1400" b="0" u="none" strike="noStrike" dirty="0">
                <a:solidFill>
                  <a:schemeClr val="tx1"/>
                </a:solidFill>
                <a:effectLst/>
                <a:uFillTx/>
                <a:latin typeface="+mn-lt"/>
                <a:ea typeface="+mn-ea"/>
                <a:cs typeface="+mn-cs"/>
              </a:rPr>
              <a:t> für </a:t>
            </a:r>
            <a:r>
              <a:rPr lang="en-US" sz="1400" b="0" u="none" strike="noStrike" dirty="0" err="1">
                <a:solidFill>
                  <a:schemeClr val="tx1"/>
                </a:solidFill>
                <a:effectLst/>
                <a:uFillTx/>
                <a:latin typeface="+mn-lt"/>
                <a:ea typeface="+mn-ea"/>
                <a:cs typeface="+mn-cs"/>
              </a:rPr>
              <a:t>diese</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Aufgaben</a:t>
            </a:r>
            <a:r>
              <a:rPr lang="en-US" sz="1400" b="0" u="none" strike="noStrike" dirty="0">
                <a:solidFill>
                  <a:schemeClr val="tx1"/>
                </a:solidFill>
                <a:effectLst/>
                <a:uFillTx/>
                <a:latin typeface="+mn-lt"/>
                <a:ea typeface="+mn-ea"/>
                <a:cs typeface="+mn-cs"/>
              </a:rPr>
              <a:t> Audioberichte </a:t>
            </a:r>
            <a:r>
              <a:rPr lang="en-US" sz="1400" b="0" u="none" strike="noStrike" dirty="0" err="1">
                <a:solidFill>
                  <a:schemeClr val="tx1"/>
                </a:solidFill>
                <a:effectLst/>
                <a:uFillTx/>
                <a:latin typeface="+mn-lt"/>
                <a:ea typeface="+mn-ea"/>
                <a:cs typeface="+mn-cs"/>
              </a:rPr>
              <a:t>hören</a:t>
            </a:r>
            <a:r>
              <a:rPr lang="en-US" sz="1400" b="0" u="none" strike="noStrike" dirty="0">
                <a:solidFill>
                  <a:schemeClr val="tx1"/>
                </a:solidFill>
                <a:effectLst/>
                <a:uFillTx/>
                <a:latin typeface="+mn-lt"/>
                <a:ea typeface="+mn-ea"/>
                <a:cs typeface="+mn-cs"/>
              </a:rPr>
              <a:t> und </a:t>
            </a:r>
            <a:r>
              <a:rPr lang="en-US" sz="1400" b="0" u="none" strike="noStrike" dirty="0" err="1">
                <a:solidFill>
                  <a:schemeClr val="tx1"/>
                </a:solidFill>
                <a:effectLst/>
                <a:uFillTx/>
                <a:latin typeface="+mn-lt"/>
                <a:ea typeface="+mn-ea"/>
                <a:cs typeface="+mn-cs"/>
              </a:rPr>
              <a:t>auch</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selber</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einsprechen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können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Stellen</a:t>
            </a:r>
            <a:r>
              <a:rPr lang="en-US" sz="1400" b="0" u="none" strike="noStrike" dirty="0">
                <a:solidFill>
                  <a:schemeClr val="tx1"/>
                </a:solidFill>
                <a:effectLst/>
                <a:uFillTx/>
                <a:latin typeface="+mn-lt"/>
                <a:ea typeface="+mn-ea"/>
                <a:cs typeface="+mn-cs"/>
              </a:rPr>
              <a:t> Sie </a:t>
            </a:r>
            <a:r>
              <a:rPr lang="en-US" sz="1400" b="0" u="none" strike="noStrike" dirty="0" err="1">
                <a:solidFill>
                  <a:schemeClr val="tx1"/>
                </a:solidFill>
                <a:effectLst/>
                <a:uFillTx/>
                <a:latin typeface="+mn-lt"/>
                <a:ea typeface="+mn-ea"/>
                <a:cs typeface="+mn-cs"/>
              </a:rPr>
              <a:t>sicher</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dass</a:t>
            </a:r>
            <a:r>
              <a:rPr lang="en-US" sz="1400" b="0" u="none" strike="noStrike" dirty="0">
                <a:solidFill>
                  <a:schemeClr val="tx1"/>
                </a:solidFill>
                <a:effectLst/>
                <a:uFillTx/>
                <a:latin typeface="+mn-lt"/>
                <a:ea typeface="+mn-ea"/>
                <a:cs typeface="+mn-cs"/>
              </a:rPr>
              <a:t> die </a:t>
            </a:r>
            <a:r>
              <a:rPr lang="en-US" sz="1400" b="0" u="none" strike="noStrike" dirty="0" err="1">
                <a:solidFill>
                  <a:schemeClr val="tx1"/>
                </a:solidFill>
                <a:effectLst/>
                <a:uFillTx/>
                <a:latin typeface="+mn-lt"/>
                <a:ea typeface="+mn-ea"/>
                <a:cs typeface="+mn-cs"/>
              </a:rPr>
              <a:t>technischen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Voraussetzungen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dafür</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gegeben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sind</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z.B.</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Kopfhörer</a:t>
            </a:r>
            <a:r>
              <a:rPr lang="en-US" sz="1400" b="0" u="none" strike="noStrike" dirty="0">
                <a:solidFill>
                  <a:schemeClr val="tx1"/>
                </a:solidFill>
                <a:effectLst/>
                <a:uFillTx/>
                <a:latin typeface="+mn-lt"/>
                <a:ea typeface="+mn-ea"/>
                <a:cs typeface="+mn-cs"/>
              </a:rPr>
              <a:t> am Rechner </a:t>
            </a:r>
            <a:r>
              <a:rPr lang="en-US" sz="1400" b="0" u="none" strike="noStrike" dirty="0" err="1">
                <a:solidFill>
                  <a:schemeClr val="tx1"/>
                </a:solidFill>
                <a:effectLst/>
                <a:uFillTx/>
                <a:latin typeface="+mn-lt"/>
                <a:ea typeface="+mn-ea"/>
                <a:cs typeface="+mn-cs"/>
              </a:rPr>
              <a:t>sowie</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Möglichkeiten</a:t>
            </a:r>
            <a:r>
              <a:rPr lang="en-US" sz="1400" b="0" u="none" strike="noStrike" dirty="0">
                <a:solidFill>
                  <a:schemeClr val="tx1"/>
                </a:solidFill>
                <a:effectLst/>
                <a:uFillTx/>
                <a:latin typeface="+mn-lt"/>
                <a:ea typeface="+mn-ea"/>
                <a:cs typeface="+mn-cs"/>
              </a:rPr>
              <a:t>, um in Ruhe </a:t>
            </a:r>
            <a:r>
              <a:rPr lang="en-US" sz="1400" b="0" u="none" strike="noStrike" dirty="0" err="1">
                <a:solidFill>
                  <a:schemeClr val="tx1"/>
                </a:solidFill>
                <a:effectLst/>
                <a:uFillTx/>
                <a:latin typeface="+mn-lt"/>
                <a:ea typeface="+mn-ea"/>
                <a:cs typeface="+mn-cs"/>
              </a:rPr>
              <a:t>eine</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Sprachnachricht</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aufzunehmen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Außerdem</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sollen</a:t>
            </a:r>
            <a:r>
              <a:rPr lang="en-US" sz="1400" b="0" u="none" strike="noStrike" dirty="0">
                <a:solidFill>
                  <a:schemeClr val="tx1"/>
                </a:solidFill>
                <a:effectLst/>
                <a:uFillTx/>
                <a:latin typeface="+mn-lt"/>
                <a:ea typeface="+mn-ea"/>
                <a:cs typeface="+mn-cs"/>
              </a:rPr>
              <a:t> die L </a:t>
            </a:r>
            <a:r>
              <a:rPr lang="en-US" sz="1400" b="0" u="none" strike="noStrike" dirty="0" err="1">
                <a:solidFill>
                  <a:schemeClr val="tx1"/>
                </a:solidFill>
                <a:effectLst/>
                <a:uFillTx/>
                <a:latin typeface="+mn-lt"/>
                <a:ea typeface="+mn-ea"/>
                <a:cs typeface="+mn-cs"/>
              </a:rPr>
              <a:t>unbekannte</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Wörter</a:t>
            </a:r>
            <a:r>
              <a:rPr lang="en-US" sz="1400" b="0" u="none" strike="noStrike" dirty="0">
                <a:solidFill>
                  <a:schemeClr val="tx1"/>
                </a:solidFill>
                <a:effectLst/>
                <a:uFillTx/>
                <a:latin typeface="+mn-lt"/>
                <a:ea typeface="+mn-ea"/>
                <a:cs typeface="+mn-cs"/>
              </a:rPr>
              <a:t> in </a:t>
            </a:r>
            <a:r>
              <a:rPr lang="en-US" sz="1400" b="0" u="none" strike="noStrike" dirty="0" err="1">
                <a:solidFill>
                  <a:schemeClr val="tx1"/>
                </a:solidFill>
                <a:effectLst/>
                <a:uFillTx/>
                <a:latin typeface="+mn-lt"/>
                <a:ea typeface="+mn-ea"/>
                <a:cs typeface="+mn-cs"/>
              </a:rPr>
              <a:t>ihr</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Vokabelheft</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notieren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können</a:t>
            </a:r>
            <a:r>
              <a:rPr lang="en-US" sz="1400" b="0" u="none" strike="noStrike" dirty="0">
                <a:solidFill>
                  <a:schemeClr val="tx1"/>
                </a:solidFill>
                <a:effectLst/>
                <a:uFillTx/>
                <a:latin typeface="+mn-lt"/>
                <a:ea typeface="+mn-ea"/>
                <a:cs typeface="+mn-cs"/>
              </a:rPr>
              <a:t>.</a:t>
            </a:r>
          </a:p>
          <a:p>
            <a:pPr marL="228600">
              <a:spcBef>
                <a:spcPts val="1001"/>
              </a:spcBef>
              <a:buClr>
                <a:srgbClr val="000000"/>
              </a:buClr>
              <a:buFont typeface="Arial" panose="020B0604020202020204" pitchFamily="34" charset="0"/>
              <a:buChar char="•"/>
            </a:pPr>
            <a:r>
              <a:rPr lang="en-US" sz="1400" b="1" u="none" strike="noStrike" dirty="0">
                <a:solidFill>
                  <a:schemeClr val="tx1"/>
                </a:solidFill>
                <a:effectLst/>
                <a:uFillTx/>
                <a:latin typeface="+mn-lt"/>
                <a:ea typeface="+mn-ea"/>
                <a:cs typeface="+mn-cs"/>
              </a:rPr>
              <a:t>A1</a:t>
            </a:r>
            <a:r>
              <a:rPr lang="en-US" sz="1400" b="0" u="none" strike="noStrike" dirty="0">
                <a:solidFill>
                  <a:schemeClr val="tx1"/>
                </a:solidFill>
                <a:effectLst/>
                <a:uFillTx/>
                <a:latin typeface="+mn-lt"/>
                <a:ea typeface="+mn-ea"/>
                <a:cs typeface="+mn-cs"/>
              </a:rPr>
              <a:t>) Die L </a:t>
            </a:r>
            <a:r>
              <a:rPr lang="en-US" sz="1400" b="0" u="none" strike="noStrike" dirty="0" err="1">
                <a:solidFill>
                  <a:schemeClr val="tx1"/>
                </a:solidFill>
                <a:effectLst/>
                <a:uFillTx/>
                <a:latin typeface="+mn-lt"/>
                <a:ea typeface="+mn-ea"/>
                <a:cs typeface="+mn-cs"/>
              </a:rPr>
              <a:t>öffnen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ein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interaktives</a:t>
            </a:r>
            <a:r>
              <a:rPr lang="en-US" sz="1400" b="0" u="none" strike="noStrike" dirty="0">
                <a:solidFill>
                  <a:schemeClr val="tx1"/>
                </a:solidFill>
                <a:effectLst/>
                <a:uFillTx/>
                <a:latin typeface="+mn-lt"/>
                <a:ea typeface="+mn-ea"/>
                <a:cs typeface="+mn-cs"/>
              </a:rPr>
              <a:t> Video und </a:t>
            </a:r>
            <a:r>
              <a:rPr lang="en-US" sz="1400" b="0" u="none" strike="noStrike" dirty="0" err="1">
                <a:solidFill>
                  <a:schemeClr val="tx1"/>
                </a:solidFill>
                <a:effectLst/>
                <a:uFillTx/>
                <a:latin typeface="+mn-lt"/>
                <a:ea typeface="+mn-ea"/>
                <a:cs typeface="+mn-cs"/>
              </a:rPr>
              <a:t>erhalten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einen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Rundgang</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durch</a:t>
            </a:r>
            <a:r>
              <a:rPr lang="en-US" sz="1400" b="0" u="none" strike="noStrike" dirty="0">
                <a:solidFill>
                  <a:schemeClr val="tx1"/>
                </a:solidFill>
                <a:effectLst/>
                <a:uFillTx/>
                <a:latin typeface="+mn-lt"/>
                <a:ea typeface="+mn-ea"/>
                <a:cs typeface="+mn-cs"/>
              </a:rPr>
              <a:t> den Bahnhof Utrecht. Auf </a:t>
            </a:r>
            <a:r>
              <a:rPr lang="en-US" sz="1400" b="0" u="none" strike="noStrike" dirty="0" err="1">
                <a:solidFill>
                  <a:schemeClr val="tx1"/>
                </a:solidFill>
                <a:effectLst/>
                <a:uFillTx/>
                <a:latin typeface="+mn-lt"/>
                <a:ea typeface="+mn-ea"/>
                <a:cs typeface="+mn-cs"/>
              </a:rPr>
              <a:t>diesem</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virtuellen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Rundgang</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begegnen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sie</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mehrere</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Wörter</a:t>
            </a:r>
            <a:r>
              <a:rPr lang="en-US" sz="1400" b="0" u="none" strike="noStrike" dirty="0">
                <a:solidFill>
                  <a:schemeClr val="tx1"/>
                </a:solidFill>
                <a:effectLst/>
                <a:uFillTx/>
                <a:latin typeface="+mn-lt"/>
                <a:ea typeface="+mn-ea"/>
                <a:cs typeface="+mn-cs"/>
              </a:rPr>
              <a:t>, die </a:t>
            </a:r>
            <a:r>
              <a:rPr lang="en-US" sz="1400" b="0" u="none" strike="noStrike" dirty="0" err="1">
                <a:solidFill>
                  <a:schemeClr val="tx1"/>
                </a:solidFill>
                <a:effectLst/>
                <a:uFillTx/>
                <a:latin typeface="+mn-lt"/>
                <a:ea typeface="+mn-ea"/>
                <a:cs typeface="+mn-cs"/>
              </a:rPr>
              <a:t>mit</a:t>
            </a:r>
            <a:r>
              <a:rPr lang="en-US" sz="1400" b="0" u="none" strike="noStrike" dirty="0">
                <a:solidFill>
                  <a:schemeClr val="tx1"/>
                </a:solidFill>
                <a:effectLst/>
                <a:uFillTx/>
                <a:latin typeface="+mn-lt"/>
                <a:ea typeface="+mn-ea"/>
                <a:cs typeface="+mn-cs"/>
              </a:rPr>
              <a:t> dem </a:t>
            </a:r>
            <a:r>
              <a:rPr lang="en-US" sz="1400" b="0" u="none" strike="noStrike" dirty="0" err="1">
                <a:solidFill>
                  <a:schemeClr val="tx1"/>
                </a:solidFill>
                <a:effectLst/>
                <a:uFillTx/>
                <a:latin typeface="+mn-lt"/>
                <a:ea typeface="+mn-ea"/>
                <a:cs typeface="+mn-cs"/>
              </a:rPr>
              <a:t>Themenfeld</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Verreisen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zu</a:t>
            </a:r>
            <a:r>
              <a:rPr lang="en-US" sz="1400" b="0" u="none" strike="noStrike" dirty="0">
                <a:solidFill>
                  <a:schemeClr val="tx1"/>
                </a:solidFill>
                <a:effectLst/>
                <a:uFillTx/>
                <a:latin typeface="+mn-lt"/>
                <a:ea typeface="+mn-ea"/>
                <a:cs typeface="+mn-cs"/>
              </a:rPr>
              <a:t> tun </a:t>
            </a:r>
            <a:r>
              <a:rPr lang="en-US" sz="1400" b="0" u="none" strike="noStrike" dirty="0" err="1">
                <a:solidFill>
                  <a:schemeClr val="tx1"/>
                </a:solidFill>
                <a:effectLst/>
                <a:uFillTx/>
                <a:latin typeface="+mn-lt"/>
                <a:ea typeface="+mn-ea"/>
                <a:cs typeface="+mn-cs"/>
              </a:rPr>
              <a:t>haben</a:t>
            </a:r>
            <a:r>
              <a:rPr lang="en-US" sz="1400" b="0" u="none" strike="noStrike" dirty="0">
                <a:solidFill>
                  <a:schemeClr val="tx1"/>
                </a:solidFill>
                <a:effectLst/>
                <a:uFillTx/>
                <a:latin typeface="+mn-lt"/>
                <a:ea typeface="+mn-ea"/>
                <a:cs typeface="+mn-cs"/>
              </a:rPr>
              <a:t>. Sie </a:t>
            </a:r>
            <a:r>
              <a:rPr lang="en-US" sz="1400" b="0" u="none" strike="noStrike" dirty="0" err="1">
                <a:solidFill>
                  <a:schemeClr val="tx1"/>
                </a:solidFill>
                <a:effectLst/>
                <a:uFillTx/>
                <a:latin typeface="+mn-lt"/>
                <a:ea typeface="+mn-ea"/>
                <a:cs typeface="+mn-cs"/>
              </a:rPr>
              <a:t>schreiben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unbekannte</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Wörter</a:t>
            </a:r>
            <a:r>
              <a:rPr lang="en-US" sz="1400" b="0" u="none" strike="noStrike" dirty="0">
                <a:solidFill>
                  <a:schemeClr val="tx1"/>
                </a:solidFill>
                <a:effectLst/>
                <a:uFillTx/>
                <a:latin typeface="+mn-lt"/>
                <a:ea typeface="+mn-ea"/>
                <a:cs typeface="+mn-cs"/>
              </a:rPr>
              <a:t> in </a:t>
            </a:r>
            <a:r>
              <a:rPr lang="en-US" sz="1400" b="0" u="none" strike="noStrike" dirty="0" err="1">
                <a:solidFill>
                  <a:schemeClr val="tx1"/>
                </a:solidFill>
                <a:effectLst/>
                <a:uFillTx/>
                <a:latin typeface="+mn-lt"/>
                <a:ea typeface="+mn-ea"/>
                <a:cs typeface="+mn-cs"/>
              </a:rPr>
              <a:t>ihr</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Vokabelheft</a:t>
            </a:r>
            <a:r>
              <a:rPr lang="en-US" sz="1400" b="0" u="none" strike="noStrike" dirty="0">
                <a:solidFill>
                  <a:schemeClr val="tx1"/>
                </a:solidFill>
                <a:effectLst/>
                <a:uFillTx/>
                <a:latin typeface="+mn-lt"/>
                <a:ea typeface="+mn-ea"/>
                <a:cs typeface="+mn-cs"/>
              </a:rPr>
              <a:t> auf. </a:t>
            </a:r>
            <a:r>
              <a:rPr lang="en-US" sz="1400" b="0" u="none" strike="noStrike" dirty="0" err="1">
                <a:solidFill>
                  <a:schemeClr val="tx1"/>
                </a:solidFill>
                <a:effectLst/>
                <a:uFillTx/>
                <a:latin typeface="+mn-lt"/>
                <a:ea typeface="+mn-ea"/>
                <a:cs typeface="+mn-cs"/>
              </a:rPr>
              <a:t>Diese</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Wörter</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werden</a:t>
            </a:r>
            <a:r>
              <a:rPr lang="en-US" sz="1400" b="0" u="none" strike="noStrike" dirty="0">
                <a:solidFill>
                  <a:schemeClr val="tx1"/>
                </a:solidFill>
                <a:effectLst/>
                <a:uFillTx/>
                <a:latin typeface="+mn-lt"/>
                <a:ea typeface="+mn-ea"/>
                <a:cs typeface="+mn-cs"/>
              </a:rPr>
              <a:t> in </a:t>
            </a:r>
            <a:r>
              <a:rPr lang="en-US" sz="1400" b="0" u="none" strike="noStrike" dirty="0" err="1">
                <a:solidFill>
                  <a:schemeClr val="tx1"/>
                </a:solidFill>
                <a:effectLst/>
                <a:uFillTx/>
                <a:latin typeface="+mn-lt"/>
                <a:ea typeface="+mn-ea"/>
                <a:cs typeface="+mn-cs"/>
              </a:rPr>
              <a:t>interaktiven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Übungen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während</a:t>
            </a:r>
            <a:r>
              <a:rPr lang="en-US" sz="1400" b="0" u="none" strike="noStrike" dirty="0">
                <a:solidFill>
                  <a:schemeClr val="tx1"/>
                </a:solidFill>
                <a:effectLst/>
                <a:uFillTx/>
                <a:latin typeface="+mn-lt"/>
                <a:ea typeface="+mn-ea"/>
                <a:cs typeface="+mn-cs"/>
              </a:rPr>
              <a:t> des </a:t>
            </a:r>
            <a:r>
              <a:rPr lang="en-US" sz="1400" b="0" u="none" strike="noStrike" dirty="0" err="1">
                <a:solidFill>
                  <a:schemeClr val="tx1"/>
                </a:solidFill>
                <a:effectLst/>
                <a:uFillTx/>
                <a:latin typeface="+mn-lt"/>
                <a:ea typeface="+mn-ea"/>
                <a:cs typeface="+mn-cs"/>
              </a:rPr>
              <a:t>Rundgangs</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geübt</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dabei</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gibt</a:t>
            </a:r>
            <a:r>
              <a:rPr lang="en-US" sz="1400" b="0" u="none" strike="noStrike" dirty="0">
                <a:solidFill>
                  <a:schemeClr val="tx1"/>
                </a:solidFill>
                <a:effectLst/>
                <a:uFillTx/>
                <a:latin typeface="+mn-lt"/>
                <a:ea typeface="+mn-ea"/>
                <a:cs typeface="+mn-cs"/>
              </a:rPr>
              <a:t> es </a:t>
            </a:r>
            <a:r>
              <a:rPr lang="en-US" sz="1400" b="0" u="none" strike="noStrike" dirty="0" err="1">
                <a:solidFill>
                  <a:schemeClr val="tx1"/>
                </a:solidFill>
                <a:effectLst/>
                <a:uFillTx/>
                <a:latin typeface="+mn-lt"/>
                <a:ea typeface="+mn-ea"/>
                <a:cs typeface="+mn-cs"/>
              </a:rPr>
              <a:t>auch</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zwei</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Übungen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zu</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Bahnhofsdurchsagen</a:t>
            </a:r>
            <a:r>
              <a:rPr lang="en-US" sz="1400" b="0" u="none" strike="noStrike" dirty="0">
                <a:solidFill>
                  <a:schemeClr val="tx1"/>
                </a:solidFill>
                <a:effectLst/>
                <a:uFillTx/>
                <a:latin typeface="+mn-lt"/>
                <a:ea typeface="+mn-ea"/>
                <a:cs typeface="+mn-cs"/>
              </a:rPr>
              <a:t>, die </a:t>
            </a:r>
            <a:r>
              <a:rPr lang="en-US" sz="1400" b="0" u="none" strike="noStrike" dirty="0" err="1">
                <a:solidFill>
                  <a:schemeClr val="tx1"/>
                </a:solidFill>
                <a:effectLst/>
                <a:uFillTx/>
                <a:latin typeface="+mn-lt"/>
                <a:ea typeface="+mn-ea"/>
                <a:cs typeface="+mn-cs"/>
              </a:rPr>
              <a:t>abgespielt</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werden</a:t>
            </a:r>
            <a:r>
              <a:rPr lang="en-US" sz="1400" b="0" u="none" strike="noStrike" dirty="0">
                <a:solidFill>
                  <a:schemeClr val="tx1"/>
                </a:solidFill>
                <a:effectLst/>
                <a:uFillTx/>
                <a:latin typeface="+mn-lt"/>
                <a:ea typeface="+mn-ea"/>
                <a:cs typeface="+mn-cs"/>
              </a:rPr>
              <a:t>.</a:t>
            </a:r>
          </a:p>
          <a:p>
            <a:pPr marL="228600">
              <a:spcBef>
                <a:spcPts val="1001"/>
              </a:spcBef>
              <a:buClr>
                <a:srgbClr val="000000"/>
              </a:buClr>
              <a:buFont typeface="Arial" panose="020B0604020202020204" pitchFamily="34" charset="0"/>
              <a:buChar char="•"/>
            </a:pPr>
            <a:r>
              <a:rPr lang="en-US" sz="1400" b="1" u="none" strike="noStrike" dirty="0">
                <a:solidFill>
                  <a:schemeClr val="tx1"/>
                </a:solidFill>
                <a:effectLst/>
                <a:uFillTx/>
                <a:latin typeface="+mn-lt"/>
                <a:ea typeface="+mn-ea"/>
                <a:cs typeface="+mn-cs"/>
              </a:rPr>
              <a:t>A2</a:t>
            </a:r>
            <a:r>
              <a:rPr lang="en-US" sz="1400" b="0" u="none" strike="noStrike" dirty="0">
                <a:solidFill>
                  <a:schemeClr val="tx1"/>
                </a:solidFill>
                <a:effectLst/>
                <a:uFillTx/>
                <a:latin typeface="+mn-lt"/>
                <a:ea typeface="+mn-ea"/>
                <a:cs typeface="+mn-cs"/>
              </a:rPr>
              <a:t>) Die L </a:t>
            </a:r>
            <a:r>
              <a:rPr lang="en-US" sz="1400" b="0" u="none" strike="noStrike" dirty="0" err="1">
                <a:solidFill>
                  <a:schemeClr val="tx1"/>
                </a:solidFill>
                <a:effectLst/>
                <a:uFillTx/>
                <a:latin typeface="+mn-lt"/>
                <a:ea typeface="+mn-ea"/>
                <a:cs typeface="+mn-cs"/>
              </a:rPr>
              <a:t>hören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eine</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Bahnhofsdurchsage</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mit</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aktuellen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Hinweisen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zu</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Verspätungen</a:t>
            </a:r>
            <a:r>
              <a:rPr lang="en-US" sz="1400" b="0" u="none" strike="noStrike" dirty="0">
                <a:solidFill>
                  <a:schemeClr val="tx1"/>
                </a:solidFill>
                <a:effectLst/>
                <a:uFillTx/>
                <a:latin typeface="+mn-lt"/>
                <a:ea typeface="+mn-ea"/>
                <a:cs typeface="+mn-cs"/>
              </a:rPr>
              <a:t> und </a:t>
            </a:r>
            <a:r>
              <a:rPr lang="en-US" sz="1400" b="0" u="none" strike="noStrike" dirty="0" err="1">
                <a:solidFill>
                  <a:schemeClr val="tx1"/>
                </a:solidFill>
                <a:effectLst/>
                <a:uFillTx/>
                <a:latin typeface="+mn-lt"/>
                <a:ea typeface="+mn-ea"/>
                <a:cs typeface="+mn-cs"/>
              </a:rPr>
              <a:t>Gleisänderungen</a:t>
            </a:r>
            <a:r>
              <a:rPr lang="en-US" sz="1400" b="0" u="none" strike="noStrike" dirty="0">
                <a:solidFill>
                  <a:schemeClr val="tx1"/>
                </a:solidFill>
                <a:effectLst/>
                <a:uFillTx/>
                <a:latin typeface="+mn-lt"/>
                <a:ea typeface="+mn-ea"/>
                <a:cs typeface="+mn-cs"/>
              </a:rPr>
              <a:t>. Auf </a:t>
            </a:r>
            <a:r>
              <a:rPr lang="en-US" sz="1400" b="0" u="none" strike="noStrike" dirty="0" err="1">
                <a:solidFill>
                  <a:schemeClr val="tx1"/>
                </a:solidFill>
                <a:effectLst/>
                <a:uFillTx/>
                <a:latin typeface="+mn-lt"/>
                <a:ea typeface="+mn-ea"/>
                <a:cs typeface="+mn-cs"/>
              </a:rPr>
              <a:t>einer</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Informationstafel</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ziehen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sie</a:t>
            </a:r>
            <a:r>
              <a:rPr lang="en-US" sz="1400" b="0" u="none" strike="noStrike" dirty="0">
                <a:solidFill>
                  <a:schemeClr val="tx1"/>
                </a:solidFill>
                <a:effectLst/>
                <a:uFillTx/>
                <a:latin typeface="+mn-lt"/>
                <a:ea typeface="+mn-ea"/>
                <a:cs typeface="+mn-cs"/>
              </a:rPr>
              <a:t> die </a:t>
            </a:r>
            <a:r>
              <a:rPr lang="en-US" sz="1400" b="0" u="none" strike="noStrike" dirty="0" err="1">
                <a:solidFill>
                  <a:schemeClr val="tx1"/>
                </a:solidFill>
                <a:effectLst/>
                <a:uFillTx/>
                <a:latin typeface="+mn-lt"/>
                <a:ea typeface="+mn-ea"/>
                <a:cs typeface="+mn-cs"/>
              </a:rPr>
              <a:t>richtigen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Wörter</a:t>
            </a:r>
            <a:r>
              <a:rPr lang="en-US" sz="1400" b="0" u="none" strike="noStrike" dirty="0">
                <a:solidFill>
                  <a:schemeClr val="tx1"/>
                </a:solidFill>
                <a:effectLst/>
                <a:uFillTx/>
                <a:latin typeface="+mn-lt"/>
                <a:ea typeface="+mn-ea"/>
                <a:cs typeface="+mn-cs"/>
              </a:rPr>
              <a:t> in die </a:t>
            </a:r>
            <a:r>
              <a:rPr lang="en-US" sz="1400" b="0" u="none" strike="noStrike" dirty="0" err="1">
                <a:solidFill>
                  <a:schemeClr val="tx1"/>
                </a:solidFill>
                <a:effectLst/>
                <a:uFillTx/>
                <a:latin typeface="+mn-lt"/>
                <a:ea typeface="+mn-ea"/>
                <a:cs typeface="+mn-cs"/>
              </a:rPr>
              <a:t>entsprechenden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Lücken</a:t>
            </a:r>
            <a:r>
              <a:rPr lang="en-US" sz="1400" b="0" u="none" strike="noStrike" dirty="0">
                <a:solidFill>
                  <a:schemeClr val="tx1"/>
                </a:solidFill>
                <a:effectLst/>
                <a:uFillTx/>
                <a:latin typeface="+mn-lt"/>
                <a:ea typeface="+mn-ea"/>
                <a:cs typeface="+mn-cs"/>
              </a:rPr>
              <a:t>.</a:t>
            </a:r>
          </a:p>
          <a:p>
            <a:pPr marL="228600">
              <a:spcBef>
                <a:spcPts val="1001"/>
              </a:spcBef>
              <a:buClr>
                <a:srgbClr val="000000"/>
              </a:buClr>
              <a:buFont typeface="Arial" panose="020B0604020202020204" pitchFamily="34" charset="0"/>
              <a:buChar char="•"/>
            </a:pPr>
            <a:r>
              <a:rPr lang="en-US" sz="1400" b="0" u="none" strike="noStrike" dirty="0">
                <a:solidFill>
                  <a:schemeClr val="tx1"/>
                </a:solidFill>
                <a:effectLst/>
                <a:uFillTx/>
                <a:latin typeface="+mn-lt"/>
                <a:ea typeface="+mn-ea"/>
                <a:cs typeface="+mn-cs"/>
              </a:rPr>
              <a:t> </a:t>
            </a:r>
            <a:r>
              <a:rPr lang="en-US" sz="1400" b="1" u="none" strike="noStrike" dirty="0">
                <a:solidFill>
                  <a:schemeClr val="tx1"/>
                </a:solidFill>
                <a:effectLst/>
                <a:uFillTx/>
                <a:latin typeface="+mn-lt"/>
                <a:ea typeface="+mn-ea"/>
                <a:cs typeface="+mn-cs"/>
              </a:rPr>
              <a:t>A3</a:t>
            </a:r>
            <a:r>
              <a:rPr lang="en-US" sz="1400" b="0" u="none" strike="noStrike" dirty="0">
                <a:solidFill>
                  <a:schemeClr val="tx1"/>
                </a:solidFill>
                <a:effectLst/>
                <a:uFillTx/>
                <a:latin typeface="+mn-lt"/>
                <a:ea typeface="+mn-ea"/>
                <a:cs typeface="+mn-cs"/>
              </a:rPr>
              <a:t>) Die L </a:t>
            </a:r>
            <a:r>
              <a:rPr lang="en-US" sz="1400" b="0" u="none" strike="noStrike" dirty="0" err="1">
                <a:solidFill>
                  <a:schemeClr val="tx1"/>
                </a:solidFill>
                <a:effectLst/>
                <a:uFillTx/>
                <a:latin typeface="+mn-lt"/>
                <a:ea typeface="+mn-ea"/>
                <a:cs typeface="+mn-cs"/>
              </a:rPr>
              <a:t>lesen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einige</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Nachrichten</a:t>
            </a:r>
            <a:r>
              <a:rPr lang="en-US" sz="1400" b="0" u="none" strike="noStrike" dirty="0">
                <a:solidFill>
                  <a:schemeClr val="tx1"/>
                </a:solidFill>
                <a:effectLst/>
                <a:uFillTx/>
                <a:latin typeface="+mn-lt"/>
                <a:ea typeface="+mn-ea"/>
                <a:cs typeface="+mn-cs"/>
              </a:rPr>
              <a:t> in der WhatsAppgruppe und </a:t>
            </a:r>
            <a:r>
              <a:rPr lang="en-US" sz="1400" b="0" u="none" strike="noStrike" dirty="0" err="1">
                <a:solidFill>
                  <a:schemeClr val="tx1"/>
                </a:solidFill>
                <a:effectLst/>
                <a:uFillTx/>
                <a:latin typeface="+mn-lt"/>
                <a:ea typeface="+mn-ea"/>
                <a:cs typeface="+mn-cs"/>
              </a:rPr>
              <a:t>sollen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mit</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einer</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Sprachnachricht</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darauf</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reagieren</a:t>
            </a:r>
            <a:r>
              <a:rPr lang="en-US" sz="1400" b="0" u="none" strike="noStrike" dirty="0">
                <a:solidFill>
                  <a:schemeClr val="tx1"/>
                </a:solidFill>
                <a:effectLst/>
                <a:uFillTx/>
                <a:latin typeface="+mn-lt"/>
                <a:ea typeface="+mn-ea"/>
                <a:cs typeface="+mn-cs"/>
              </a:rPr>
              <a:t>. Sie </a:t>
            </a:r>
            <a:r>
              <a:rPr lang="en-US" sz="1400" b="0" u="none" strike="noStrike" dirty="0" err="1">
                <a:solidFill>
                  <a:schemeClr val="tx1"/>
                </a:solidFill>
                <a:effectLst/>
                <a:uFillTx/>
                <a:latin typeface="+mn-lt"/>
                <a:ea typeface="+mn-ea"/>
                <a:cs typeface="+mn-cs"/>
              </a:rPr>
              <a:t>werden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nach</a:t>
            </a:r>
            <a:r>
              <a:rPr lang="en-US" sz="1400" b="0" u="none" strike="noStrike" dirty="0">
                <a:solidFill>
                  <a:schemeClr val="tx1"/>
                </a:solidFill>
                <a:effectLst/>
                <a:uFillTx/>
                <a:latin typeface="+mn-lt"/>
                <a:ea typeface="+mn-ea"/>
                <a:cs typeface="+mn-cs"/>
              </a:rPr>
              <a:t> der </a:t>
            </a:r>
            <a:r>
              <a:rPr lang="en-US" sz="1400" b="0" u="none" strike="noStrike" dirty="0" err="1">
                <a:solidFill>
                  <a:schemeClr val="tx1"/>
                </a:solidFill>
                <a:effectLst/>
                <a:uFillTx/>
                <a:latin typeface="+mn-lt"/>
                <a:ea typeface="+mn-ea"/>
                <a:cs typeface="+mn-cs"/>
              </a:rPr>
              <a:t>Abfahrtszeit</a:t>
            </a:r>
            <a:r>
              <a:rPr lang="en-US" sz="1400" b="0" u="none" strike="noStrike" dirty="0">
                <a:solidFill>
                  <a:schemeClr val="tx1"/>
                </a:solidFill>
                <a:effectLst/>
                <a:uFillTx/>
                <a:latin typeface="+mn-lt"/>
                <a:ea typeface="+mn-ea"/>
                <a:cs typeface="+mn-cs"/>
              </a:rPr>
              <a:t> und dem Gleis </a:t>
            </a:r>
            <a:r>
              <a:rPr lang="en-US" sz="1400" b="0" u="none" strike="noStrike" dirty="0" err="1">
                <a:solidFill>
                  <a:schemeClr val="tx1"/>
                </a:solidFill>
                <a:effectLst/>
                <a:uFillTx/>
                <a:latin typeface="+mn-lt"/>
                <a:ea typeface="+mn-ea"/>
                <a:cs typeface="+mn-cs"/>
              </a:rPr>
              <a:t>sowie</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nach</a:t>
            </a:r>
            <a:r>
              <a:rPr lang="en-US" sz="1400" b="0" u="none" strike="noStrike" dirty="0">
                <a:solidFill>
                  <a:schemeClr val="tx1"/>
                </a:solidFill>
                <a:effectLst/>
                <a:uFillTx/>
                <a:latin typeface="+mn-lt"/>
                <a:ea typeface="+mn-ea"/>
                <a:cs typeface="+mn-cs"/>
              </a:rPr>
              <a:t> der </a:t>
            </a:r>
            <a:r>
              <a:rPr lang="en-US" sz="1400" b="0" u="none" strike="noStrike" dirty="0" err="1">
                <a:solidFill>
                  <a:schemeClr val="tx1"/>
                </a:solidFill>
                <a:effectLst/>
                <a:uFillTx/>
                <a:latin typeface="+mn-lt"/>
                <a:ea typeface="+mn-ea"/>
                <a:cs typeface="+mn-cs"/>
              </a:rPr>
              <a:t>Ankunftszeit</a:t>
            </a:r>
            <a:r>
              <a:rPr lang="en-US" sz="1400" b="0" u="none" strike="noStrike" dirty="0">
                <a:solidFill>
                  <a:schemeClr val="tx1"/>
                </a:solidFill>
                <a:effectLst/>
                <a:uFillTx/>
                <a:latin typeface="+mn-lt"/>
                <a:ea typeface="+mn-ea"/>
                <a:cs typeface="+mn-cs"/>
              </a:rPr>
              <a:t> am </a:t>
            </a:r>
            <a:r>
              <a:rPr lang="en-US" sz="1400" b="0" u="none" strike="noStrike" dirty="0" err="1">
                <a:solidFill>
                  <a:schemeClr val="tx1"/>
                </a:solidFill>
                <a:effectLst/>
                <a:uFillTx/>
                <a:latin typeface="+mn-lt"/>
                <a:ea typeface="+mn-ea"/>
                <a:cs typeface="+mn-cs"/>
              </a:rPr>
              <a:t>Festivalort</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gefragt</a:t>
            </a:r>
            <a:r>
              <a:rPr lang="en-US" sz="1400" b="0" u="none" strike="noStrike" dirty="0">
                <a:solidFill>
                  <a:schemeClr val="tx1"/>
                </a:solidFill>
                <a:effectLst/>
                <a:uFillTx/>
                <a:latin typeface="+mn-lt"/>
                <a:ea typeface="+mn-ea"/>
                <a:cs typeface="+mn-cs"/>
              </a:rPr>
              <a:t> und </a:t>
            </a:r>
            <a:r>
              <a:rPr lang="en-US" sz="1400" b="0" u="none" strike="noStrike" dirty="0" err="1">
                <a:solidFill>
                  <a:schemeClr val="tx1"/>
                </a:solidFill>
                <a:effectLst/>
                <a:uFillTx/>
                <a:latin typeface="+mn-lt"/>
                <a:ea typeface="+mn-ea"/>
                <a:cs typeface="+mn-cs"/>
              </a:rPr>
              <a:t>müssen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diese</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Informationen</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im</a:t>
            </a:r>
            <a:r>
              <a:rPr lang="en-US" sz="1400" b="0" u="none" strike="noStrike" dirty="0">
                <a:solidFill>
                  <a:schemeClr val="tx1"/>
                </a:solidFill>
                <a:effectLst/>
                <a:uFillTx/>
                <a:latin typeface="+mn-lt"/>
                <a:ea typeface="+mn-ea"/>
                <a:cs typeface="+mn-cs"/>
              </a:rPr>
              <a:t> online </a:t>
            </a:r>
            <a:r>
              <a:rPr lang="en-US" sz="1400" b="0" u="none" strike="noStrike" dirty="0" err="1">
                <a:solidFill>
                  <a:schemeClr val="tx1"/>
                </a:solidFill>
                <a:effectLst/>
                <a:uFillTx/>
                <a:latin typeface="+mn-lt"/>
                <a:ea typeface="+mn-ea"/>
                <a:cs typeface="+mn-cs"/>
              </a:rPr>
              <a:t>Reiseplaner</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heraussuchen</a:t>
            </a:r>
            <a:r>
              <a:rPr lang="en-US" sz="1400" b="0" u="none" strike="noStrike" dirty="0">
                <a:solidFill>
                  <a:schemeClr val="tx1"/>
                </a:solidFill>
                <a:effectLst/>
                <a:uFillTx/>
                <a:latin typeface="+mn-lt"/>
                <a:ea typeface="+mn-ea"/>
                <a:cs typeface="+mn-cs"/>
              </a:rPr>
              <a:t> und </a:t>
            </a:r>
            <a:r>
              <a:rPr lang="en-US" sz="1400" b="0" u="none" strike="noStrike" dirty="0" err="1">
                <a:solidFill>
                  <a:schemeClr val="tx1"/>
                </a:solidFill>
                <a:effectLst/>
                <a:uFillTx/>
                <a:latin typeface="+mn-lt"/>
                <a:ea typeface="+mn-ea"/>
                <a:cs typeface="+mn-cs"/>
              </a:rPr>
              <a:t>anschließend</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eine</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Sprachnachricht</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verfassen</a:t>
            </a:r>
            <a:r>
              <a:rPr lang="en-US" sz="1400" b="0" u="none" strike="noStrike" dirty="0">
                <a:solidFill>
                  <a:schemeClr val="tx1"/>
                </a:solidFill>
                <a:effectLst/>
                <a:uFillTx/>
                <a:latin typeface="+mn-lt"/>
                <a:ea typeface="+mn-ea"/>
                <a:cs typeface="+mn-cs"/>
              </a:rPr>
              <a:t>, die der LK </a:t>
            </a:r>
            <a:r>
              <a:rPr lang="en-US" sz="1400" b="0" u="none" strike="noStrike" dirty="0" err="1">
                <a:solidFill>
                  <a:schemeClr val="tx1"/>
                </a:solidFill>
                <a:effectLst/>
                <a:uFillTx/>
                <a:latin typeface="+mn-lt"/>
                <a:ea typeface="+mn-ea"/>
                <a:cs typeface="+mn-cs"/>
              </a:rPr>
              <a:t>zugeschickt</a:t>
            </a:r>
            <a:r>
              <a:rPr lang="en-US" sz="1400" b="0" u="none" strike="noStrike" dirty="0">
                <a:solidFill>
                  <a:schemeClr val="tx1"/>
                </a:solidFill>
                <a:effectLst/>
                <a:uFillTx/>
                <a:latin typeface="+mn-lt"/>
                <a:ea typeface="+mn-ea"/>
                <a:cs typeface="+mn-cs"/>
              </a:rPr>
              <a:t> </a:t>
            </a:r>
            <a:r>
              <a:rPr lang="en-US" sz="1400" b="0" u="none" strike="noStrike" dirty="0" err="1">
                <a:solidFill>
                  <a:schemeClr val="tx1"/>
                </a:solidFill>
                <a:effectLst/>
                <a:uFillTx/>
                <a:latin typeface="+mn-lt"/>
                <a:ea typeface="+mn-ea"/>
                <a:cs typeface="+mn-cs"/>
              </a:rPr>
              <a:t>wird</a:t>
            </a:r>
            <a:r>
              <a:rPr lang="en-US" sz="1400" b="0" u="none" strike="noStrike" dirty="0">
                <a:solidFill>
                  <a:schemeClr val="tx1"/>
                </a:solidFill>
                <a:effectLst/>
                <a:uFillTx/>
                <a:latin typeface="+mn-lt"/>
                <a:ea typeface="+mn-ea"/>
                <a:cs typeface="+mn-cs"/>
              </a:rPr>
              <a:t>.</a:t>
            </a:r>
          </a:p>
          <a:p>
            <a:pPr marL="228600">
              <a:spcBef>
                <a:spcPts val="1001"/>
              </a:spcBef>
              <a:buFont typeface="Arial" panose="020B0604020202020204" pitchFamily="34" charset="0"/>
              <a:buChar char="•"/>
              <a:tabLst>
                <a:tab pos="0" algn="l"/>
              </a:tabLst>
            </a:pPr>
            <a:endParaRPr lang="en-US" sz="1100" b="0" u="none" strike="noStrike" dirty="0">
              <a:solidFill>
                <a:schemeClr val="tx1"/>
              </a:solidFill>
              <a:effectLst/>
              <a:uFillTx/>
              <a:latin typeface="+mn-lt"/>
              <a:ea typeface="+mn-ea"/>
              <a:cs typeface="+mn-cs"/>
            </a:endParaRPr>
          </a:p>
          <a:p>
            <a:pPr marL="228600">
              <a:spcBef>
                <a:spcPts val="1001"/>
              </a:spcBef>
              <a:buFont typeface="Arial" panose="020B0604020202020204" pitchFamily="34" charset="0"/>
              <a:buChar char="•"/>
              <a:tabLst>
                <a:tab pos="0" algn="l"/>
              </a:tabLst>
            </a:pPr>
            <a:endParaRPr lang="en-US" sz="1100" b="0" u="none" strike="noStrike" dirty="0">
              <a:solidFill>
                <a:schemeClr val="tx1"/>
              </a:solidFill>
              <a:effectLst/>
              <a:uFillTx/>
              <a:latin typeface="+mn-lt"/>
              <a:ea typeface="+mn-ea"/>
              <a:cs typeface="+mn-cs"/>
            </a:endParaRPr>
          </a:p>
          <a:p>
            <a:pPr marL="228600">
              <a:spcBef>
                <a:spcPts val="1001"/>
              </a:spcBef>
              <a:buFont typeface="Arial" panose="020B0604020202020204" pitchFamily="34" charset="0"/>
              <a:buChar char="•"/>
              <a:tabLst>
                <a:tab pos="0" algn="l"/>
              </a:tabLst>
            </a:pPr>
            <a:endParaRPr lang="en-US" sz="1100" b="0" u="none" strike="noStrike" dirty="0">
              <a:solidFill>
                <a:schemeClr val="tx1"/>
              </a:solidFill>
              <a:effectLst/>
              <a:uFillTx/>
              <a:latin typeface="+mn-lt"/>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FBD6F1-1109-18ED-2A7B-712F51210DC9}"/>
            </a:ext>
          </a:extLst>
        </p:cNvPr>
        <p:cNvGrpSpPr/>
        <p:nvPr/>
      </p:nvGrpSpPr>
      <p:grpSpPr>
        <a:xfrm>
          <a:off x="0" y="0"/>
          <a:ext cx="0" cy="0"/>
          <a:chOff x="0" y="0"/>
          <a:chExt cx="0" cy="0"/>
        </a:xfrm>
      </p:grpSpPr>
      <p:sp useBgFill="1">
        <p:nvSpPr>
          <p:cNvPr id="253" name="Rectangle 252">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380997" y="381001"/>
            <a:ext cx="6858001" cy="6095995"/>
          </a:xfrm>
          <a:prstGeom prst="rect">
            <a:avLst/>
          </a:prstGeom>
          <a:ln>
            <a:noFill/>
          </a:ln>
          <a:effectLst>
            <a:outerShdw blurRad="381000" dist="101600" sx="99000" sy="99000" algn="l"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Title 2">
            <a:extLst>
              <a:ext uri="{FF2B5EF4-FFF2-40B4-BE49-F238E27FC236}">
                <a16:creationId xmlns:a16="http://schemas.microsoft.com/office/drawing/2014/main" id="{B32663CA-14F2-F8E6-12AE-EB7F9CF2F74A}"/>
              </a:ext>
            </a:extLst>
          </p:cNvPr>
          <p:cNvSpPr/>
          <p:nvPr/>
        </p:nvSpPr>
        <p:spPr>
          <a:xfrm>
            <a:off x="707413" y="4544704"/>
            <a:ext cx="4792635" cy="1811645"/>
          </a:xfrm>
          <a:prstGeom prst="rect">
            <a:avLst/>
          </a:prstGeom>
        </p:spPr>
        <p:style>
          <a:lnRef idx="0">
            <a:scrgbClr r="0" g="0" b="0"/>
          </a:lnRef>
          <a:fillRef idx="0">
            <a:scrgbClr r="0" g="0" b="0"/>
          </a:fillRef>
          <a:effectRef idx="0">
            <a:scrgbClr r="0" g="0" b="0"/>
          </a:effectRef>
          <a:fontRef idx="minor"/>
        </p:style>
        <p:txBody>
          <a:bodyPr vert="horz" lIns="91440" tIns="45720" rIns="91440" bIns="45720" rtlCol="0" anchor="ctr">
            <a:normAutofit/>
          </a:bodyPr>
          <a:lstStyle/>
          <a:p>
            <a:pPr>
              <a:lnSpc>
                <a:spcPct val="90000"/>
              </a:lnSpc>
              <a:spcBef>
                <a:spcPct val="0"/>
              </a:spcBef>
              <a:spcAft>
                <a:spcPts val="600"/>
              </a:spcAft>
            </a:pPr>
            <a:r>
              <a:rPr lang="en-US" sz="4000" b="0" u="none" strike="noStrike" dirty="0" err="1">
                <a:solidFill>
                  <a:schemeClr val="accent2"/>
                </a:solidFill>
                <a:effectLst/>
                <a:uFillTx/>
                <a:latin typeface="+mj-lt"/>
                <a:ea typeface="+mj-ea"/>
                <a:cs typeface="+mj-cs"/>
              </a:rPr>
              <a:t>Voorbeeld</a:t>
            </a:r>
            <a:r>
              <a:rPr lang="en-US" sz="4000" b="0" u="none" strike="noStrike" dirty="0">
                <a:solidFill>
                  <a:schemeClr val="accent2"/>
                </a:solidFill>
                <a:effectLst/>
                <a:uFillTx/>
                <a:latin typeface="+mj-lt"/>
                <a:ea typeface="+mj-ea"/>
                <a:cs typeface="+mj-cs"/>
              </a:rPr>
              <a:t> Nr. 1: Op het station</a:t>
            </a:r>
          </a:p>
        </p:txBody>
      </p:sp>
      <p:pic>
        <p:nvPicPr>
          <p:cNvPr id="245" name="Content Placeholder 9" descr="A train in a station&#10;&#10;AI-generated content may be incorrect."/>
          <p:cNvPicPr/>
          <p:nvPr/>
        </p:nvPicPr>
        <p:blipFill>
          <a:blip r:embed="rId5"/>
          <a:srcRect l="9777" r="19853" b="1"/>
          <a:stretch>
            <a:fillRect/>
          </a:stretch>
        </p:blipFill>
        <p:spPr>
          <a:xfrm>
            <a:off x="-1" y="10"/>
            <a:ext cx="6096001" cy="4114790"/>
          </a:xfrm>
          <a:prstGeom prst="rect">
            <a:avLst/>
          </a:prstGeom>
          <a:noFill/>
        </p:spPr>
      </p:pic>
      <p:sp>
        <p:nvSpPr>
          <p:cNvPr id="247" name="Textfeld 3"/>
          <p:cNvSpPr/>
          <p:nvPr/>
        </p:nvSpPr>
        <p:spPr>
          <a:xfrm>
            <a:off x="6803408" y="1906446"/>
            <a:ext cx="4667494" cy="316864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gn="just" defTabSz="914400">
              <a:lnSpc>
                <a:spcPct val="100000"/>
              </a:lnSpc>
            </a:pPr>
            <a:r>
              <a:rPr lang="nl-NL" sz="2000" b="0" u="none" strike="noStrike" dirty="0">
                <a:solidFill>
                  <a:schemeClr val="lt1">
                    <a:lumMod val="10000"/>
                  </a:schemeClr>
                </a:solidFill>
                <a:effectLst/>
                <a:uFillTx/>
                <a:latin typeface="Jaldi"/>
                <a:ea typeface="Arial"/>
              </a:rPr>
              <a:t>Luister naar de omroep. Klik daarna op het H5P-element </a:t>
            </a:r>
            <a:r>
              <a:rPr lang="nl-NL" sz="2000" b="1" i="1" u="none" strike="noStrike" dirty="0">
                <a:solidFill>
                  <a:schemeClr val="lt1">
                    <a:lumMod val="10000"/>
                  </a:schemeClr>
                </a:solidFill>
                <a:effectLst/>
                <a:uFillTx/>
                <a:latin typeface="Jaldi"/>
                <a:ea typeface="Arial"/>
              </a:rPr>
              <a:t>Opdracht 2</a:t>
            </a:r>
            <a:r>
              <a:rPr lang="nl-NL" sz="2000" b="0" u="none" strike="noStrike" dirty="0">
                <a:solidFill>
                  <a:schemeClr val="lt1">
                    <a:lumMod val="10000"/>
                  </a:schemeClr>
                </a:solidFill>
                <a:effectLst/>
                <a:uFillTx/>
                <a:latin typeface="Jaldi"/>
                <a:ea typeface="Arial"/>
              </a:rPr>
              <a:t>:			</a:t>
            </a:r>
            <a:br>
              <a:rPr sz="2000" dirty="0"/>
            </a:br>
            <a:r>
              <a:rPr lang="nl-NL" sz="2000" b="0" u="none" strike="noStrike" dirty="0">
                <a:solidFill>
                  <a:schemeClr val="lt1">
                    <a:lumMod val="10000"/>
                  </a:schemeClr>
                </a:solidFill>
                <a:effectLst/>
                <a:uFillTx/>
                <a:latin typeface="Jaldi"/>
                <a:ea typeface="Arial"/>
              </a:rPr>
              <a:t>Door een technische storing is het informatiebord niet meer in orde. Trek het juiste woord links in beeld met je muis naar de juiste plaats op het informatiebord. Daarna kun je via de button "controleer" kijken of je antwoorden goed zijn.</a:t>
            </a:r>
            <a:endParaRPr lang="nl-NL" sz="2000" b="0" u="none" strike="noStrike" dirty="0">
              <a:solidFill>
                <a:srgbClr val="000000"/>
              </a:solidFill>
              <a:effectLst/>
              <a:uFillTx/>
              <a:latin typeface="Calibri"/>
            </a:endParaRPr>
          </a:p>
        </p:txBody>
      </p:sp>
      <p:pic>
        <p:nvPicPr>
          <p:cNvPr id="246" name="Grafik 245">
            <a:hlinkClick r:id="" action="ppaction://media"/>
          </p:cNvPr>
          <p:cNvPicPr/>
          <p:nvPr>
            <a:audioFile r:link="rId2"/>
            <p:extLst>
              <p:ext uri="{DAA4B4D4-6D71-4841-9C94-3DE7FCFB9230}">
                <p14:media xmlns:p14="http://schemas.microsoft.com/office/powerpoint/2010/main" r:embed="rId1"/>
              </p:ext>
            </p:extLst>
          </p:nvPr>
        </p:nvPicPr>
        <p:blipFill>
          <a:blip r:embed="rId6"/>
          <a:stretch>
            <a:fillRect/>
          </a:stretch>
        </p:blipFill>
        <p:spPr>
          <a:xfrm>
            <a:off x="6803408" y="5253488"/>
            <a:ext cx="806040" cy="821160"/>
          </a:xfrm>
          <a:prstGeom prst="rect">
            <a:avLst/>
          </a:prstGeom>
          <a:ln w="0">
            <a:noFill/>
          </a:ln>
        </p:spPr>
      </p:pic>
    </p:spTree>
    <p:extLst>
      <p:ext uri="{BB962C8B-B14F-4D97-AF65-F5344CB8AC3E}">
        <p14:creationId xmlns:p14="http://schemas.microsoft.com/office/powerpoint/2010/main" val="2315820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Class="mediacall" fill="hold" nodeType="clickEffect">
                                  <p:stCondLst>
                                    <p:cond delay="0"/>
                                  </p:stCondLst>
                                  <p:childTnLst>
                                    <p:cmd type="call" cmd="playFrom(0.0)">
                                      <p:cBhvr>
                                        <p:cTn id="6" dur="79464" fill="hold"/>
                                        <p:tgtEl>
                                          <p:spTgt spid="246"/>
                                        </p:tgtEl>
                                      </p:cBhvr>
                                    </p:cmd>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PlaceHolder 1"/>
          <p:cNvSpPr>
            <a:spLocks noGrp="1"/>
          </p:cNvSpPr>
          <p:nvPr>
            <p:ph type="sldNum" idx="79"/>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600" b="0" u="none" strike="noStrike">
                <a:solidFill>
                  <a:schemeClr val="dk1"/>
                </a:solidFill>
                <a:effectLst/>
                <a:uFillTx/>
                <a:latin typeface="Calibri"/>
                <a:ea typeface="Arial"/>
              </a:defRPr>
            </a:lvl1pPr>
          </a:lstStyle>
          <a:p>
            <a:pPr indent="0" algn="r" defTabSz="914400">
              <a:lnSpc>
                <a:spcPct val="100000"/>
              </a:lnSpc>
              <a:buNone/>
              <a:tabLst>
                <a:tab pos="0" algn="l"/>
              </a:tabLst>
            </a:pPr>
            <a:fld id="{2F483CA4-8B15-4F60-B7F3-9956AA5255AB}" type="slidenum">
              <a:rPr lang="de-DE" sz="1600" b="0" u="none" strike="noStrike">
                <a:solidFill>
                  <a:schemeClr val="dk1"/>
                </a:solidFill>
                <a:effectLst/>
                <a:uFillTx/>
                <a:latin typeface="Calibri"/>
                <a:ea typeface="Arial"/>
              </a:rPr>
              <a:t>17</a:t>
            </a:fld>
            <a:r>
              <a:rPr lang="de-DE" sz="1400" b="0" u="none" strike="noStrike">
                <a:solidFill>
                  <a:schemeClr val="dk1"/>
                </a:solidFill>
                <a:effectLst/>
                <a:uFillTx/>
                <a:latin typeface="Jaldi"/>
                <a:ea typeface="Arial"/>
              </a:rPr>
              <a:t> </a:t>
            </a:r>
            <a:endParaRPr lang="nl-NL" sz="1400" b="0" u="none" strike="noStrike">
              <a:solidFill>
                <a:srgbClr val="000000"/>
              </a:solidFill>
              <a:effectLst/>
              <a:uFillTx/>
              <a:latin typeface="Calibri"/>
            </a:endParaRPr>
          </a:p>
        </p:txBody>
      </p:sp>
      <p:sp>
        <p:nvSpPr>
          <p:cNvPr id="250" name="PlaceHolder 2"/>
          <p:cNvSpPr>
            <a:spLocks noGrp="1"/>
          </p:cNvSpPr>
          <p:nvPr>
            <p:ph type="title" hasCustomPrompt="1"/>
          </p:nvPr>
        </p:nvSpPr>
        <p:spPr>
          <a:xfrm>
            <a:off x="359640" y="1755720"/>
            <a:ext cx="3549600" cy="568800"/>
          </a:xfrm>
          <a:prstGeom prst="rect">
            <a:avLst/>
          </a:prstGeom>
          <a:noFill/>
          <a:ln w="0">
            <a:noFill/>
          </a:ln>
        </p:spPr>
        <p:txBody>
          <a:bodyPr lIns="91440" tIns="45720" rIns="91440" bIns="45720" anchor="ctr">
            <a:noAutofit/>
          </a:bodyPr>
          <a:lstStyle>
            <a:lvl1pPr indent="0" defTabSz="914400">
              <a:lnSpc>
                <a:spcPct val="90000"/>
              </a:lnSpc>
              <a:buNone/>
              <a:tabLst>
                <a:tab pos="0" algn="l"/>
              </a:tabLst>
              <a:defRPr lang="de-DE" sz="4400" b="0" u="none" strike="noStrike">
                <a:solidFill>
                  <a:schemeClr val="accent2"/>
                </a:solidFill>
                <a:effectLst/>
                <a:uFillTx/>
                <a:latin typeface="Jaldi"/>
                <a:ea typeface="Arial"/>
              </a:defRPr>
            </a:lvl1pPr>
          </a:lstStyle>
          <a:p>
            <a:pPr indent="0" defTabSz="914400">
              <a:lnSpc>
                <a:spcPct val="90000"/>
              </a:lnSpc>
              <a:buNone/>
              <a:tabLst>
                <a:tab pos="0" algn="l"/>
              </a:tabLst>
            </a:pPr>
            <a:r>
              <a:rPr lang="de-DE" sz="3200" u="none" strike="noStrike" dirty="0" err="1">
                <a:solidFill>
                  <a:schemeClr val="accent2"/>
                </a:solidFill>
                <a:effectLst/>
                <a:uFillTx/>
                <a:latin typeface="Jaldi"/>
                <a:ea typeface="Arial"/>
              </a:rPr>
              <a:t>Spraakbericht</a:t>
            </a:r>
            <a:endParaRPr lang="de-DE" sz="3200" u="none" strike="noStrike" dirty="0">
              <a:solidFill>
                <a:srgbClr val="333F48"/>
              </a:solidFill>
              <a:effectLst/>
              <a:uFillTx/>
              <a:latin typeface="Jaldi"/>
            </a:endParaRPr>
          </a:p>
        </p:txBody>
      </p:sp>
      <p:pic>
        <p:nvPicPr>
          <p:cNvPr id="251" name="Grafik 5"/>
          <p:cNvPicPr/>
          <p:nvPr/>
        </p:nvPicPr>
        <p:blipFill>
          <a:blip r:embed="rId3"/>
          <a:stretch/>
        </p:blipFill>
        <p:spPr>
          <a:xfrm>
            <a:off x="7916400" y="328680"/>
            <a:ext cx="3549600" cy="6315120"/>
          </a:xfrm>
          <a:prstGeom prst="rect">
            <a:avLst/>
          </a:prstGeom>
          <a:noFill/>
          <a:ln w="0">
            <a:noFill/>
          </a:ln>
        </p:spPr>
      </p:pic>
      <p:sp>
        <p:nvSpPr>
          <p:cNvPr id="252" name="Textfeld 8"/>
          <p:cNvSpPr/>
          <p:nvPr/>
        </p:nvSpPr>
        <p:spPr>
          <a:xfrm>
            <a:off x="360000" y="2427480"/>
            <a:ext cx="4619160" cy="3960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nl-NL" sz="1800" b="0" u="none" strike="noStrike" dirty="0">
                <a:solidFill>
                  <a:schemeClr val="lt1">
                    <a:lumMod val="10000"/>
                  </a:schemeClr>
                </a:solidFill>
                <a:effectLst/>
                <a:uFillTx/>
                <a:latin typeface="Jaldi"/>
                <a:ea typeface="Arial"/>
              </a:rPr>
              <a:t>Emma vraagt je om naar de </a:t>
            </a:r>
            <a:r>
              <a:rPr lang="nl-NL" sz="1800" b="1" u="none" strike="noStrike" dirty="0">
                <a:solidFill>
                  <a:schemeClr val="lt1">
                    <a:lumMod val="10000"/>
                  </a:schemeClr>
                </a:solidFill>
                <a:effectLst/>
                <a:uFillTx/>
                <a:latin typeface="Jaldi"/>
                <a:ea typeface="Arial"/>
              </a:rPr>
              <a:t>vertrektijd </a:t>
            </a:r>
            <a:r>
              <a:rPr lang="nl-NL" sz="1800" b="0" u="none" strike="noStrike" dirty="0">
                <a:solidFill>
                  <a:schemeClr val="lt1">
                    <a:lumMod val="10000"/>
                  </a:schemeClr>
                </a:solidFill>
                <a:effectLst/>
                <a:uFillTx/>
                <a:latin typeface="Jaldi"/>
                <a:ea typeface="Arial"/>
              </a:rPr>
              <a:t>en het </a:t>
            </a:r>
            <a:r>
              <a:rPr lang="nl-NL" sz="1800" b="1" u="none" strike="noStrike" dirty="0">
                <a:solidFill>
                  <a:schemeClr val="lt1">
                    <a:lumMod val="10000"/>
                  </a:schemeClr>
                </a:solidFill>
                <a:effectLst/>
                <a:uFillTx/>
                <a:latin typeface="Jaldi"/>
                <a:ea typeface="Arial"/>
              </a:rPr>
              <a:t>perron </a:t>
            </a:r>
            <a:r>
              <a:rPr lang="nl-NL" sz="1800" b="0" u="none" strike="noStrike" dirty="0">
                <a:solidFill>
                  <a:schemeClr val="lt1">
                    <a:lumMod val="10000"/>
                  </a:schemeClr>
                </a:solidFill>
                <a:effectLst/>
                <a:uFillTx/>
                <a:latin typeface="Jaldi"/>
                <a:ea typeface="Arial"/>
              </a:rPr>
              <a:t>van jullie trein naar jullie festivalstad te kijken. Omdat je het informatiebord niet meer vertrouwt, kijk je voor de zekerheid nog naar de spoorkaart (link: </a:t>
            </a:r>
            <a:r>
              <a:rPr lang="nl-NL" sz="1800" b="1" u="sng" strike="noStrike" dirty="0">
                <a:solidFill>
                  <a:schemeClr val="lt1">
                    <a:lumMod val="10000"/>
                  </a:schemeClr>
                </a:solidFill>
                <a:effectLst/>
                <a:uFillTx/>
                <a:latin typeface="Jaldi"/>
                <a:ea typeface="Arial"/>
                <a:hlinkClick r:id="rId4"/>
              </a:rPr>
              <a:t>spoorkaart)</a:t>
            </a:r>
            <a:r>
              <a:rPr lang="nl-NL" sz="1800" b="1" u="none" strike="noStrike" dirty="0">
                <a:solidFill>
                  <a:schemeClr val="lt1">
                    <a:lumMod val="10000"/>
                  </a:schemeClr>
                </a:solidFill>
                <a:effectLst/>
                <a:uFillTx/>
                <a:latin typeface="Jaldi"/>
                <a:ea typeface="Arial"/>
              </a:rPr>
              <a:t> </a:t>
            </a:r>
            <a:r>
              <a:rPr lang="nl-NL" sz="1800" b="0" u="none" strike="noStrike" dirty="0">
                <a:solidFill>
                  <a:schemeClr val="lt1">
                    <a:lumMod val="10000"/>
                  </a:schemeClr>
                </a:solidFill>
                <a:effectLst/>
                <a:uFillTx/>
                <a:latin typeface="Jaldi"/>
                <a:ea typeface="Arial"/>
              </a:rPr>
              <a:t>en raadpleeg je de reisplanner (link: </a:t>
            </a:r>
            <a:r>
              <a:rPr lang="nl-NL" sz="1800" b="1" u="sng" strike="noStrike" dirty="0">
                <a:solidFill>
                  <a:schemeClr val="lt1">
                    <a:lumMod val="10000"/>
                  </a:schemeClr>
                </a:solidFill>
                <a:effectLst/>
                <a:uFillTx/>
                <a:latin typeface="Jaldi"/>
                <a:ea typeface="Arial"/>
                <a:hlinkClick r:id="rId5"/>
              </a:rPr>
              <a:t>de reisplanner)</a:t>
            </a:r>
            <a:r>
              <a:rPr lang="nl-NL" sz="1800" b="0" u="none" strike="noStrike" dirty="0">
                <a:solidFill>
                  <a:schemeClr val="lt1">
                    <a:lumMod val="10000"/>
                  </a:schemeClr>
                </a:solidFill>
                <a:effectLst/>
                <a:uFillTx/>
                <a:latin typeface="Jaldi"/>
                <a:ea typeface="Arial"/>
              </a:rPr>
              <a:t> om te weten hoe laat en vanaf welk perron je trein vertrekt. Maak aantekeningen en reageer op Emma's bericht door een spraakbericht (</a:t>
            </a:r>
            <a:r>
              <a:rPr lang="nl-NL" sz="1800" b="0" i="1" u="none" strike="noStrike" dirty="0" err="1">
                <a:solidFill>
                  <a:schemeClr val="lt1">
                    <a:lumMod val="10000"/>
                  </a:schemeClr>
                </a:solidFill>
                <a:effectLst/>
                <a:uFillTx/>
                <a:latin typeface="Jaldi"/>
                <a:ea typeface="Arial"/>
              </a:rPr>
              <a:t>dt</a:t>
            </a:r>
            <a:r>
              <a:rPr lang="nl-NL" sz="1800" b="0" i="1" u="none" strike="noStrike" dirty="0">
                <a:solidFill>
                  <a:schemeClr val="lt1">
                    <a:lumMod val="10000"/>
                  </a:schemeClr>
                </a:solidFill>
                <a:effectLst/>
                <a:uFillTx/>
                <a:latin typeface="Jaldi"/>
                <a:ea typeface="Arial"/>
              </a:rPr>
              <a:t>. Memo</a:t>
            </a:r>
            <a:r>
              <a:rPr lang="nl-NL" sz="1800" b="0" u="none" strike="noStrike" dirty="0">
                <a:solidFill>
                  <a:schemeClr val="lt1">
                    <a:lumMod val="10000"/>
                  </a:schemeClr>
                </a:solidFill>
                <a:effectLst/>
                <a:uFillTx/>
                <a:latin typeface="Jaldi"/>
                <a:ea typeface="Arial"/>
              </a:rPr>
              <a:t>) te maken, waarin spoor, vertrektijd, aankomsttijd in de festivalstad en mogelijke overstapstations en overstaptijden worden genoemd.</a:t>
            </a:r>
            <a:br>
              <a:rPr sz="1800" dirty="0"/>
            </a:br>
            <a:r>
              <a:rPr lang="nl-NL" sz="1800" b="1" u="none" strike="noStrike" dirty="0">
                <a:solidFill>
                  <a:schemeClr val="lt1">
                    <a:lumMod val="10000"/>
                  </a:schemeClr>
                </a:solidFill>
                <a:effectLst/>
                <a:uFillTx/>
                <a:latin typeface="Jaldi"/>
                <a:ea typeface="Arial"/>
              </a:rPr>
              <a:t>Stuur je spraakbericht naar je docent!</a:t>
            </a:r>
            <a:endParaRPr lang="nl-NL" sz="1800" b="0" u="none" strike="noStrike" dirty="0">
              <a:solidFill>
                <a:srgbClr val="000000"/>
              </a:solidFill>
              <a:effectLst/>
              <a:uFillTx/>
              <a:latin typeface="Calibri"/>
            </a:endParaRPr>
          </a:p>
        </p:txBody>
      </p:sp>
      <p:pic>
        <p:nvPicPr>
          <p:cNvPr id="253" name="Grafik 12"/>
          <p:cNvPicPr/>
          <p:nvPr/>
        </p:nvPicPr>
        <p:blipFill>
          <a:blip r:embed="rId6"/>
          <a:stretch/>
        </p:blipFill>
        <p:spPr>
          <a:xfrm>
            <a:off x="4984920" y="1792800"/>
            <a:ext cx="2866680" cy="4043520"/>
          </a:xfrm>
          <a:prstGeom prst="rect">
            <a:avLst/>
          </a:prstGeom>
          <a:noFill/>
          <a:ln w="0">
            <a:noFill/>
          </a:ln>
        </p:spPr>
      </p:pic>
      <p:sp>
        <p:nvSpPr>
          <p:cNvPr id="254" name="Title 2"/>
          <p:cNvSpPr/>
          <p:nvPr/>
        </p:nvSpPr>
        <p:spPr>
          <a:xfrm>
            <a:off x="359640" y="956880"/>
            <a:ext cx="8343000" cy="568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ctr">
            <a:normAutofit fontScale="92500" lnSpcReduction="19999"/>
          </a:bodyPr>
          <a:lstStyle/>
          <a:p>
            <a:pPr defTabSz="914400">
              <a:lnSpc>
                <a:spcPct val="90000"/>
              </a:lnSpc>
            </a:pPr>
            <a:r>
              <a:rPr lang="de-DE" sz="4400" b="0" u="none" strike="noStrike" dirty="0" err="1">
                <a:solidFill>
                  <a:schemeClr val="accent2"/>
                </a:solidFill>
                <a:effectLst/>
                <a:uFillTx/>
                <a:latin typeface="Jaldi"/>
                <a:ea typeface="Arial"/>
              </a:rPr>
              <a:t>Voorbeeld</a:t>
            </a:r>
            <a:r>
              <a:rPr lang="de-DE" sz="4400" b="0" u="none" strike="noStrike" dirty="0">
                <a:solidFill>
                  <a:schemeClr val="accent2"/>
                </a:solidFill>
                <a:effectLst/>
                <a:uFillTx/>
                <a:latin typeface="Jaldi"/>
                <a:ea typeface="Arial"/>
              </a:rPr>
              <a:t> Nr. 1: </a:t>
            </a:r>
            <a:r>
              <a:rPr lang="de-DE" sz="4400" b="0" u="none" strike="noStrike" dirty="0" err="1">
                <a:solidFill>
                  <a:schemeClr val="accent2"/>
                </a:solidFill>
                <a:effectLst/>
                <a:uFillTx/>
                <a:latin typeface="Jaldi"/>
                <a:ea typeface="Arial"/>
              </a:rPr>
              <a:t>Op</a:t>
            </a:r>
            <a:r>
              <a:rPr lang="de-DE" sz="4400" b="0" u="none" strike="noStrike" dirty="0">
                <a:solidFill>
                  <a:schemeClr val="accent2"/>
                </a:solidFill>
                <a:effectLst/>
                <a:uFillTx/>
                <a:latin typeface="Jaldi"/>
                <a:ea typeface="Arial"/>
              </a:rPr>
              <a:t> </a:t>
            </a:r>
            <a:r>
              <a:rPr lang="de-DE" sz="4400" b="0" u="none" strike="noStrike" dirty="0" err="1">
                <a:solidFill>
                  <a:schemeClr val="accent2"/>
                </a:solidFill>
                <a:effectLst/>
                <a:uFillTx/>
                <a:latin typeface="Jaldi"/>
                <a:ea typeface="Arial"/>
              </a:rPr>
              <a:t>het</a:t>
            </a:r>
            <a:r>
              <a:rPr lang="de-DE" sz="4400" b="0" u="none" strike="noStrike" dirty="0">
                <a:solidFill>
                  <a:schemeClr val="accent2"/>
                </a:solidFill>
                <a:effectLst/>
                <a:uFillTx/>
                <a:latin typeface="Jaldi"/>
                <a:ea typeface="Arial"/>
              </a:rPr>
              <a:t> </a:t>
            </a:r>
            <a:r>
              <a:rPr lang="de-DE" sz="4400" b="0" u="none" strike="noStrike" dirty="0" err="1">
                <a:solidFill>
                  <a:schemeClr val="accent2"/>
                </a:solidFill>
                <a:effectLst/>
                <a:uFillTx/>
                <a:latin typeface="Jaldi"/>
                <a:ea typeface="Arial"/>
              </a:rPr>
              <a:t>station</a:t>
            </a:r>
            <a:endParaRPr lang="nl-NL" sz="4400" b="0" u="none" strike="noStrike" dirty="0">
              <a:solidFill>
                <a:srgbClr val="000000"/>
              </a:solidFill>
              <a:effectLst/>
              <a:uFillTx/>
              <a:latin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4" name="Slide Background">
            <a:extLst>
              <a:ext uri="{FF2B5EF4-FFF2-40B4-BE49-F238E27FC236}">
                <a16:creationId xmlns:a16="http://schemas.microsoft.com/office/drawing/2014/main" id="{BCF92F73-95F2-405A-B97D-D85BFA2A1A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266" name="Rectangle 265">
            <a:extLst>
              <a:ext uri="{FF2B5EF4-FFF2-40B4-BE49-F238E27FC236}">
                <a16:creationId xmlns:a16="http://schemas.microsoft.com/office/drawing/2014/main" id="{E18AC0D4-F32D-4067-9F63-E553F4AFF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3431932"/>
          </a:xfrm>
          <a:prstGeom prst="rect">
            <a:avLst/>
          </a:prstGeom>
          <a:ln>
            <a:noFill/>
          </a:ln>
          <a:effectLst>
            <a:outerShdw blurRad="596900" dist="330200" dir="7140000" sx="87000" sy="87000" algn="t" rotWithShape="0">
              <a:srgbClr val="000000">
                <a:alpha val="26667"/>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PlaceHolder 2"/>
          <p:cNvSpPr>
            <a:spLocks noGrp="1"/>
          </p:cNvSpPr>
          <p:nvPr>
            <p:ph type="title" hasCustomPrompt="1"/>
          </p:nvPr>
        </p:nvSpPr>
        <p:spPr>
          <a:xfrm>
            <a:off x="260092" y="425885"/>
            <a:ext cx="4669030" cy="2328661"/>
          </a:xfrm>
          <a:prstGeom prst="rect">
            <a:avLst/>
          </a:prstGeom>
        </p:spPr>
        <p:txBody>
          <a:bodyPr vert="horz" lIns="91440" tIns="45720" rIns="91440" bIns="45720" rtlCol="0" anchor="t">
            <a:normAutofit/>
          </a:bodyPr>
          <a:lstStyle>
            <a:lvl1pPr indent="0" defTabSz="914400">
              <a:lnSpc>
                <a:spcPct val="90000"/>
              </a:lnSpc>
              <a:buNone/>
              <a:tabLst>
                <a:tab pos="0" algn="l"/>
              </a:tabLst>
              <a:defRPr lang="de-DE" sz="4400" b="0" u="none" strike="noStrike">
                <a:solidFill>
                  <a:schemeClr val="accent2"/>
                </a:solidFill>
                <a:effectLst/>
                <a:uFillTx/>
                <a:latin typeface="Jaldi"/>
                <a:ea typeface="Arial"/>
              </a:defRPr>
            </a:lvl1pPr>
          </a:lstStyle>
          <a:p>
            <a:pPr indent="0">
              <a:tabLst>
                <a:tab pos="0" algn="l"/>
              </a:tabLst>
            </a:pPr>
            <a:r>
              <a:rPr lang="en-US" sz="4000" b="0" u="none" strike="noStrike" kern="1200" dirty="0" err="1">
                <a:effectLst/>
                <a:uFillTx/>
                <a:latin typeface="+mj-lt"/>
                <a:ea typeface="+mj-ea"/>
                <a:cs typeface="+mj-cs"/>
              </a:rPr>
              <a:t>Voorbeeld</a:t>
            </a:r>
            <a:r>
              <a:rPr lang="en-US" sz="4000" b="0" u="none" strike="noStrike" kern="1200" dirty="0">
                <a:effectLst/>
                <a:uFillTx/>
                <a:latin typeface="+mj-lt"/>
                <a:ea typeface="+mj-ea"/>
                <a:cs typeface="+mj-cs"/>
              </a:rPr>
              <a:t> Nr. 2: Bij de EHBO</a:t>
            </a:r>
          </a:p>
        </p:txBody>
      </p:sp>
      <p:sp useBgFill="1">
        <p:nvSpPr>
          <p:cNvPr id="268" name="Rectangle 267">
            <a:extLst>
              <a:ext uri="{FF2B5EF4-FFF2-40B4-BE49-F238E27FC236}">
                <a16:creationId xmlns:a16="http://schemas.microsoft.com/office/drawing/2014/main" id="{6232B9A1-CC28-AC65-104D-DD87F51519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7999"/>
          </a:xfrm>
          <a:prstGeom prst="rect">
            <a:avLst/>
          </a:prstGeom>
          <a:ln>
            <a:noFill/>
          </a:ln>
          <a:effectLst>
            <a:outerShdw blurRad="635000" dist="254000" dir="7260000" sx="90000" sy="90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Textfeld 13"/>
          <p:cNvSpPr/>
          <p:nvPr/>
        </p:nvSpPr>
        <p:spPr>
          <a:xfrm>
            <a:off x="6475956" y="425885"/>
            <a:ext cx="5455952" cy="2768251"/>
          </a:xfrm>
          <a:prstGeom prst="rect">
            <a:avLst/>
          </a:prstGeom>
        </p:spPr>
        <p:style>
          <a:lnRef idx="0">
            <a:scrgbClr r="0" g="0" b="0"/>
          </a:lnRef>
          <a:fillRef idx="0">
            <a:scrgbClr r="0" g="0" b="0"/>
          </a:fillRef>
          <a:effectRef idx="0">
            <a:scrgbClr r="0" g="0" b="0"/>
          </a:effectRef>
          <a:fontRef idx="minor"/>
        </p:style>
        <p:txBody>
          <a:bodyPr vert="horz" lIns="91440" tIns="45720" rIns="91440" bIns="45720" rtlCol="0" anchor="t">
            <a:normAutofit fontScale="92500" lnSpcReduction="10000"/>
          </a:bodyPr>
          <a:lstStyle/>
          <a:p>
            <a:pPr>
              <a:lnSpc>
                <a:spcPct val="90000"/>
              </a:lnSpc>
              <a:spcAft>
                <a:spcPts val="600"/>
              </a:spcAft>
            </a:pPr>
            <a:r>
              <a:rPr lang="en-US" sz="2000" b="0" u="none" strike="noStrike" dirty="0">
                <a:effectLst/>
                <a:uFillTx/>
              </a:rPr>
              <a:t>Oh nee! Jullie </a:t>
            </a:r>
            <a:r>
              <a:rPr lang="en-US" sz="2000" b="0" u="none" strike="noStrike" dirty="0" err="1">
                <a:effectLst/>
                <a:uFillTx/>
              </a:rPr>
              <a:t>worden</a:t>
            </a:r>
            <a:r>
              <a:rPr lang="en-US" sz="2000" b="0" u="none" strike="noStrike" dirty="0">
                <a:effectLst/>
                <a:uFillTx/>
              </a:rPr>
              <a:t> door Pieter </a:t>
            </a:r>
            <a:r>
              <a:rPr lang="en-US" sz="2000" b="0" u="none" strike="noStrike" dirty="0" err="1">
                <a:effectLst/>
                <a:uFillTx/>
              </a:rPr>
              <a:t>gebeld</a:t>
            </a:r>
            <a:r>
              <a:rPr lang="en-US" sz="2000" b="0" u="none" strike="noStrike" dirty="0">
                <a:effectLst/>
                <a:uFillTx/>
              </a:rPr>
              <a:t>: Er is </a:t>
            </a:r>
            <a:r>
              <a:rPr lang="en-US" sz="2000" b="0" u="none" strike="noStrike" dirty="0" err="1">
                <a:effectLst/>
                <a:uFillTx/>
              </a:rPr>
              <a:t>iets</a:t>
            </a:r>
            <a:r>
              <a:rPr lang="en-US" sz="2000" b="0" u="none" strike="noStrike" dirty="0">
                <a:effectLst/>
                <a:uFillTx/>
              </a:rPr>
              <a:t> met hem </a:t>
            </a:r>
            <a:r>
              <a:rPr lang="en-US" sz="2000" b="0" u="none" strike="noStrike" dirty="0" err="1">
                <a:effectLst/>
                <a:uFillTx/>
              </a:rPr>
              <a:t>gebeurd</a:t>
            </a:r>
            <a:r>
              <a:rPr lang="en-US" sz="2000" b="0" u="none" strike="noStrike" dirty="0">
                <a:effectLst/>
                <a:uFillTx/>
              </a:rPr>
              <a:t>, </a:t>
            </a:r>
            <a:r>
              <a:rPr lang="en-US" sz="2000" b="0" u="none" strike="noStrike" dirty="0" err="1">
                <a:effectLst/>
                <a:uFillTx/>
              </a:rPr>
              <a:t>waardoor</a:t>
            </a:r>
            <a:r>
              <a:rPr lang="en-US" sz="2000" b="0" u="none" strike="noStrike" dirty="0">
                <a:effectLst/>
                <a:uFillTx/>
              </a:rPr>
              <a:t> </a:t>
            </a:r>
            <a:r>
              <a:rPr lang="en-US" sz="2000" b="0" u="none" strike="noStrike" dirty="0" err="1">
                <a:effectLst/>
                <a:uFillTx/>
              </a:rPr>
              <a:t>jullie</a:t>
            </a:r>
            <a:r>
              <a:rPr lang="en-US" sz="2000" b="0" u="none" strike="noStrike" dirty="0">
                <a:effectLst/>
                <a:uFillTx/>
              </a:rPr>
              <a:t> met </a:t>
            </a:r>
            <a:r>
              <a:rPr lang="en-US" sz="2000" b="0" u="none" strike="noStrike" dirty="0" err="1">
                <a:effectLst/>
                <a:uFillTx/>
              </a:rPr>
              <a:t>spoed</a:t>
            </a:r>
            <a:r>
              <a:rPr lang="en-US" sz="2000" b="0" u="none" strike="noStrike" dirty="0">
                <a:effectLst/>
                <a:uFillTx/>
              </a:rPr>
              <a:t> </a:t>
            </a:r>
            <a:r>
              <a:rPr lang="en-US" sz="2000" b="0" u="none" strike="noStrike" dirty="0" err="1">
                <a:effectLst/>
                <a:uFillTx/>
              </a:rPr>
              <a:t>naar</a:t>
            </a:r>
            <a:r>
              <a:rPr lang="en-US" sz="2000" b="0" u="none" strike="noStrike" dirty="0">
                <a:effectLst/>
                <a:uFillTx/>
              </a:rPr>
              <a:t> </a:t>
            </a:r>
            <a:r>
              <a:rPr lang="en-US" sz="2000" b="1" u="none" strike="noStrike" dirty="0">
                <a:effectLst/>
                <a:uFillTx/>
              </a:rPr>
              <a:t>de EHBO-post </a:t>
            </a:r>
            <a:r>
              <a:rPr lang="en-US" sz="2000" b="0" u="none" strike="noStrike" dirty="0" err="1">
                <a:effectLst/>
                <a:uFillTx/>
              </a:rPr>
              <a:t>moeten</a:t>
            </a:r>
            <a:r>
              <a:rPr lang="en-US" sz="2000" b="0" u="none" strike="noStrike" dirty="0">
                <a:effectLst/>
                <a:uFillTx/>
              </a:rPr>
              <a:t>. </a:t>
            </a:r>
          </a:p>
          <a:p>
            <a:pPr indent="-228600">
              <a:lnSpc>
                <a:spcPct val="90000"/>
              </a:lnSpc>
              <a:spcAft>
                <a:spcPts val="600"/>
              </a:spcAft>
              <a:buFont typeface="Arial" panose="020B0604020202020204" pitchFamily="34" charset="0"/>
              <a:buChar char="•"/>
            </a:pPr>
            <a:endParaRPr lang="en-US" sz="2000" b="0" u="none" strike="noStrike" dirty="0">
              <a:effectLst/>
              <a:uFillTx/>
            </a:endParaRPr>
          </a:p>
          <a:p>
            <a:pPr>
              <a:lnSpc>
                <a:spcPct val="90000"/>
              </a:lnSpc>
              <a:spcAft>
                <a:spcPts val="600"/>
              </a:spcAft>
            </a:pPr>
            <a:r>
              <a:rPr lang="en-US" sz="2000" b="0" u="none" strike="noStrike" dirty="0">
                <a:effectLst/>
                <a:uFillTx/>
              </a:rPr>
              <a:t>Om </a:t>
            </a:r>
            <a:r>
              <a:rPr lang="en-US" sz="2000" b="0" u="none" strike="noStrike" dirty="0" err="1">
                <a:effectLst/>
                <a:uFillTx/>
              </a:rPr>
              <a:t>straks</a:t>
            </a:r>
            <a:r>
              <a:rPr lang="en-US" sz="2000" b="0" u="none" strike="noStrike" dirty="0">
                <a:effectLst/>
                <a:uFillTx/>
              </a:rPr>
              <a:t> </a:t>
            </a:r>
            <a:r>
              <a:rPr lang="en-US" sz="2000" b="0" u="none" strike="noStrike" dirty="0" err="1">
                <a:effectLst/>
                <a:uFillTx/>
              </a:rPr>
              <a:t>snel</a:t>
            </a:r>
            <a:r>
              <a:rPr lang="en-US" sz="2000" b="0" u="none" strike="noStrike" dirty="0">
                <a:effectLst/>
                <a:uFillTx/>
              </a:rPr>
              <a:t> </a:t>
            </a:r>
            <a:r>
              <a:rPr lang="en-US" sz="2000" b="0" u="none" strike="noStrike" dirty="0" err="1">
                <a:effectLst/>
                <a:uFillTx/>
              </a:rPr>
              <a:t>en</a:t>
            </a:r>
            <a:r>
              <a:rPr lang="en-US" sz="2000" b="0" u="none" strike="noStrike" dirty="0">
                <a:effectLst/>
                <a:uFillTx/>
              </a:rPr>
              <a:t> </a:t>
            </a:r>
            <a:r>
              <a:rPr lang="en-US" sz="2000" b="0" u="none" strike="noStrike" dirty="0" err="1">
                <a:effectLst/>
                <a:uFillTx/>
              </a:rPr>
              <a:t>efficiënt</a:t>
            </a:r>
            <a:r>
              <a:rPr lang="en-US" sz="2000" b="0" u="none" strike="noStrike" dirty="0">
                <a:effectLst/>
                <a:uFillTx/>
              </a:rPr>
              <a:t> met de </a:t>
            </a:r>
            <a:r>
              <a:rPr lang="en-US" sz="2000" b="0" u="none" strike="noStrike" dirty="0" err="1">
                <a:effectLst/>
                <a:uFillTx/>
              </a:rPr>
              <a:t>verplegers</a:t>
            </a:r>
            <a:r>
              <a:rPr lang="en-US" sz="2000" b="0" u="none" strike="noStrike" dirty="0">
                <a:effectLst/>
                <a:uFillTx/>
              </a:rPr>
              <a:t> </a:t>
            </a:r>
            <a:r>
              <a:rPr lang="en-US" sz="2000" b="0" u="none" strike="noStrike" dirty="0" err="1">
                <a:effectLst/>
                <a:uFillTx/>
              </a:rPr>
              <a:t>te</a:t>
            </a:r>
            <a:r>
              <a:rPr lang="en-US" sz="2000" b="0" u="none" strike="noStrike" dirty="0">
                <a:effectLst/>
                <a:uFillTx/>
              </a:rPr>
              <a:t> </a:t>
            </a:r>
            <a:r>
              <a:rPr lang="en-US" sz="2000" b="0" u="none" strike="noStrike" dirty="0" err="1">
                <a:effectLst/>
                <a:uFillTx/>
              </a:rPr>
              <a:t>kunnen</a:t>
            </a:r>
            <a:r>
              <a:rPr lang="en-US" sz="2000" b="0" u="none" strike="noStrike" dirty="0">
                <a:effectLst/>
                <a:uFillTx/>
              </a:rPr>
              <a:t> </a:t>
            </a:r>
            <a:r>
              <a:rPr lang="en-US" sz="2000" b="0" u="none" strike="noStrike" dirty="0" err="1">
                <a:effectLst/>
                <a:uFillTx/>
              </a:rPr>
              <a:t>communiceren</a:t>
            </a:r>
            <a:r>
              <a:rPr lang="en-US" sz="2000" b="0" u="none" strike="noStrike" dirty="0">
                <a:effectLst/>
                <a:uFillTx/>
              </a:rPr>
              <a:t>, is het </a:t>
            </a:r>
            <a:r>
              <a:rPr lang="en-US" sz="2000" b="0" u="none" strike="noStrike" dirty="0" err="1">
                <a:effectLst/>
                <a:uFillTx/>
              </a:rPr>
              <a:t>belangrijk</a:t>
            </a:r>
            <a:r>
              <a:rPr lang="en-US" sz="2000" b="0" u="none" strike="noStrike" dirty="0">
                <a:effectLst/>
                <a:uFillTx/>
              </a:rPr>
              <a:t> </a:t>
            </a:r>
            <a:r>
              <a:rPr lang="en-US" sz="2000" b="0" u="none" strike="noStrike" dirty="0" err="1">
                <a:effectLst/>
                <a:uFillTx/>
              </a:rPr>
              <a:t>dat</a:t>
            </a:r>
            <a:r>
              <a:rPr lang="en-US" sz="2000" b="0" u="none" strike="noStrike" dirty="0">
                <a:effectLst/>
                <a:uFillTx/>
              </a:rPr>
              <a:t> </a:t>
            </a:r>
            <a:r>
              <a:rPr lang="en-US" sz="2000" b="0" u="none" strike="noStrike" dirty="0" err="1">
                <a:effectLst/>
                <a:uFillTx/>
              </a:rPr>
              <a:t>jullie</a:t>
            </a:r>
            <a:r>
              <a:rPr lang="en-US" sz="2000" b="0" u="none" strike="noStrike" dirty="0">
                <a:effectLst/>
                <a:uFillTx/>
              </a:rPr>
              <a:t> </a:t>
            </a:r>
            <a:r>
              <a:rPr lang="en-US" sz="2000" b="0" u="none" strike="noStrike" dirty="0" err="1">
                <a:effectLst/>
                <a:uFillTx/>
              </a:rPr>
              <a:t>een</a:t>
            </a:r>
            <a:r>
              <a:rPr lang="en-US" sz="2000" b="0" u="none" strike="noStrike" dirty="0">
                <a:effectLst/>
                <a:uFillTx/>
              </a:rPr>
              <a:t> </a:t>
            </a:r>
            <a:r>
              <a:rPr lang="en-US" sz="2000" b="0" u="none" strike="noStrike" dirty="0" err="1">
                <a:effectLst/>
                <a:uFillTx/>
              </a:rPr>
              <a:t>goede</a:t>
            </a:r>
            <a:r>
              <a:rPr lang="en-US" sz="2000" b="0" u="none" strike="noStrike" dirty="0">
                <a:effectLst/>
                <a:uFillTx/>
              </a:rPr>
              <a:t> </a:t>
            </a:r>
            <a:r>
              <a:rPr lang="en-US" sz="2000" b="0" u="none" strike="noStrike" dirty="0" err="1">
                <a:effectLst/>
                <a:uFillTx/>
              </a:rPr>
              <a:t>woordenschat</a:t>
            </a:r>
            <a:r>
              <a:rPr lang="en-US" sz="2000" b="0" u="none" strike="noStrike" dirty="0">
                <a:effectLst/>
                <a:uFillTx/>
              </a:rPr>
              <a:t> </a:t>
            </a:r>
            <a:r>
              <a:rPr lang="en-US" sz="2000" b="0" u="none" strike="noStrike" dirty="0" err="1">
                <a:effectLst/>
                <a:uFillTx/>
              </a:rPr>
              <a:t>opbouwen</a:t>
            </a:r>
            <a:r>
              <a:rPr lang="en-US" sz="2000" b="0" u="none" strike="noStrike" dirty="0">
                <a:effectLst/>
                <a:uFillTx/>
              </a:rPr>
              <a:t>.</a:t>
            </a:r>
          </a:p>
          <a:p>
            <a:pPr indent="-228600">
              <a:lnSpc>
                <a:spcPct val="90000"/>
              </a:lnSpc>
              <a:spcAft>
                <a:spcPts val="600"/>
              </a:spcAft>
              <a:buFont typeface="Arial" panose="020B0604020202020204" pitchFamily="34" charset="0"/>
              <a:buChar char="•"/>
            </a:pPr>
            <a:endParaRPr lang="en-US" sz="2000" b="0" u="none" strike="noStrike" dirty="0">
              <a:effectLst/>
              <a:uFillTx/>
            </a:endParaRPr>
          </a:p>
          <a:p>
            <a:pPr>
              <a:lnSpc>
                <a:spcPct val="90000"/>
              </a:lnSpc>
              <a:spcAft>
                <a:spcPts val="600"/>
              </a:spcAft>
            </a:pPr>
            <a:r>
              <a:rPr lang="en-US" sz="2000" b="0" u="none" strike="noStrike" dirty="0" err="1">
                <a:effectLst/>
                <a:uFillTx/>
              </a:rPr>
              <a:t>Bewerk</a:t>
            </a:r>
            <a:r>
              <a:rPr lang="en-US" sz="2000" b="0" u="none" strike="noStrike" dirty="0">
                <a:effectLst/>
                <a:uFillTx/>
              </a:rPr>
              <a:t> </a:t>
            </a:r>
            <a:r>
              <a:rPr lang="en-US" sz="2000" b="0" u="none" strike="noStrike" dirty="0" err="1">
                <a:effectLst/>
                <a:uFillTx/>
              </a:rPr>
              <a:t>daarom</a:t>
            </a:r>
            <a:r>
              <a:rPr lang="en-US" sz="2000" b="0" u="none" strike="noStrike" dirty="0">
                <a:effectLst/>
                <a:uFillTx/>
              </a:rPr>
              <a:t> </a:t>
            </a:r>
            <a:r>
              <a:rPr lang="en-US" sz="2000" b="0" u="none" strike="noStrike" dirty="0" err="1">
                <a:effectLst/>
                <a:uFillTx/>
              </a:rPr>
              <a:t>eerst</a:t>
            </a:r>
            <a:r>
              <a:rPr lang="en-US" sz="2000" b="0" u="none" strike="noStrike" dirty="0">
                <a:effectLst/>
                <a:uFillTx/>
              </a:rPr>
              <a:t> </a:t>
            </a:r>
            <a:r>
              <a:rPr lang="en-US" sz="2000" b="1" u="none" strike="noStrike" dirty="0" err="1">
                <a:effectLst/>
                <a:uFillTx/>
              </a:rPr>
              <a:t>opdracht</a:t>
            </a:r>
            <a:r>
              <a:rPr lang="en-US" sz="2000" b="1" u="none" strike="noStrike" dirty="0">
                <a:effectLst/>
                <a:uFillTx/>
              </a:rPr>
              <a:t> 1</a:t>
            </a:r>
            <a:r>
              <a:rPr lang="en-US" sz="2000" b="0" u="none" strike="noStrike" dirty="0">
                <a:effectLst/>
                <a:uFillTx/>
              </a:rPr>
              <a:t>. </a:t>
            </a:r>
            <a:r>
              <a:rPr lang="en-US" sz="2000" b="0" u="none" strike="noStrike" dirty="0" err="1">
                <a:effectLst/>
                <a:uFillTx/>
              </a:rPr>
              <a:t>Noteer</a:t>
            </a:r>
            <a:r>
              <a:rPr lang="en-US" sz="2000" b="0" u="none" strike="noStrike" dirty="0">
                <a:effectLst/>
                <a:uFillTx/>
              </a:rPr>
              <a:t> </a:t>
            </a:r>
            <a:r>
              <a:rPr lang="en-US" sz="2000" b="0" u="none" strike="noStrike" dirty="0" err="1">
                <a:effectLst/>
                <a:uFillTx/>
              </a:rPr>
              <a:t>onbekende</a:t>
            </a:r>
            <a:r>
              <a:rPr lang="en-US" sz="2000" b="0" u="none" strike="noStrike" dirty="0">
                <a:effectLst/>
                <a:uFillTx/>
              </a:rPr>
              <a:t> </a:t>
            </a:r>
            <a:r>
              <a:rPr lang="en-US" sz="2000" b="0" u="none" strike="noStrike" dirty="0" err="1">
                <a:effectLst/>
                <a:uFillTx/>
              </a:rPr>
              <a:t>woorden</a:t>
            </a:r>
            <a:r>
              <a:rPr lang="en-US" sz="2000" b="0" u="none" strike="noStrike" dirty="0">
                <a:effectLst/>
                <a:uFillTx/>
              </a:rPr>
              <a:t> in je </a:t>
            </a:r>
            <a:r>
              <a:rPr lang="en-US" sz="2000" b="0" u="none" strike="noStrike" dirty="0" err="1">
                <a:effectLst/>
                <a:uFillTx/>
              </a:rPr>
              <a:t>schrift</a:t>
            </a:r>
            <a:r>
              <a:rPr lang="en-US" sz="2000" b="0" u="none" strike="noStrike" dirty="0">
                <a:effectLst/>
                <a:uFillTx/>
              </a:rPr>
              <a:t>!</a:t>
            </a:r>
          </a:p>
        </p:txBody>
      </p:sp>
      <p:pic>
        <p:nvPicPr>
          <p:cNvPr id="258" name="Grafik 15"/>
          <p:cNvPicPr/>
          <p:nvPr/>
        </p:nvPicPr>
        <p:blipFill>
          <a:blip r:embed="rId3"/>
          <a:srcRect t="26195" b="40216"/>
          <a:stretch>
            <a:fillRect/>
          </a:stretch>
        </p:blipFill>
        <p:spPr>
          <a:xfrm>
            <a:off x="20" y="3436074"/>
            <a:ext cx="6112566" cy="3421926"/>
          </a:xfrm>
          <a:prstGeom prst="rect">
            <a:avLst/>
          </a:prstGeom>
          <a:noFill/>
        </p:spPr>
      </p:pic>
      <p:pic>
        <p:nvPicPr>
          <p:cNvPr id="256" name="Grafik 5"/>
          <p:cNvPicPr/>
          <p:nvPr/>
        </p:nvPicPr>
        <p:blipFill>
          <a:blip r:embed="rId4"/>
          <a:srcRect t="12364" r="3" b="3313"/>
          <a:stretch>
            <a:fillRect/>
          </a:stretch>
        </p:blipFill>
        <p:spPr>
          <a:xfrm>
            <a:off x="6112586" y="3436074"/>
            <a:ext cx="6079412" cy="3421926"/>
          </a:xfrm>
          <a:prstGeom prst="rect">
            <a:avLst/>
          </a:prstGeom>
          <a:noFill/>
          <a:effectLst>
            <a:outerShdw blurRad="342900" dist="88900" dir="10800000" sx="96000" sy="96000" algn="r" rotWithShape="0">
              <a:prstClr val="black">
                <a:alpha val="40000"/>
              </a:prstClr>
            </a:outerShdw>
          </a:effectLst>
        </p:spPr>
      </p:pic>
      <p:sp>
        <p:nvSpPr>
          <p:cNvPr id="255" name="PlaceHolder 1"/>
          <p:cNvSpPr>
            <a:spLocks noGrp="1"/>
          </p:cNvSpPr>
          <p:nvPr>
            <p:ph type="sldNum" idx="80"/>
          </p:nvPr>
        </p:nvSpPr>
        <p:spPr>
          <a:xfrm>
            <a:off x="8732520" y="6356350"/>
            <a:ext cx="3199388" cy="365125"/>
          </a:xfrm>
          <a:prstGeom prst="rect">
            <a:avLst/>
          </a:prstGeom>
        </p:spPr>
        <p:txBody>
          <a:bodyPr vert="horz" lIns="91440" tIns="45720" rIns="91440" bIns="45720" rtlCol="0" anchor="ctr">
            <a:normAutofit/>
          </a:bodyPr>
          <a:lstStyle>
            <a:lvl1pPr indent="0" algn="r" defTabSz="914400">
              <a:lnSpc>
                <a:spcPct val="100000"/>
              </a:lnSpc>
              <a:buNone/>
              <a:tabLst>
                <a:tab pos="0" algn="l"/>
              </a:tabLst>
              <a:defRPr lang="de-DE" sz="1600" b="0" u="none" strike="noStrike">
                <a:solidFill>
                  <a:schemeClr val="dk1"/>
                </a:solidFill>
                <a:effectLst/>
                <a:uFillTx/>
                <a:latin typeface="Calibri"/>
                <a:ea typeface="Arial"/>
              </a:defRPr>
            </a:lvl1pPr>
          </a:lstStyle>
          <a:p>
            <a:pPr indent="0">
              <a:spcAft>
                <a:spcPts val="600"/>
              </a:spcAft>
              <a:buNone/>
              <a:tabLst>
                <a:tab pos="0" algn="l"/>
              </a:tabLst>
            </a:pPr>
            <a:fld id="{E5E5926C-8E62-4C88-A1AF-2DE1696BB918}" type="slidenum">
              <a:rPr lang="en-US" sz="1200" b="0" u="none" strike="noStrike">
                <a:solidFill>
                  <a:srgbClr val="FFFFFF"/>
                </a:solidFill>
                <a:effectLst/>
                <a:uFillTx/>
                <a:latin typeface="+mn-lt"/>
                <a:ea typeface="+mn-ea"/>
              </a:rPr>
              <a:pPr indent="0">
                <a:spcAft>
                  <a:spcPts val="600"/>
                </a:spcAft>
                <a:buNone/>
                <a:tabLst>
                  <a:tab pos="0" algn="l"/>
                </a:tabLst>
              </a:pPr>
              <a:t>18</a:t>
            </a:fld>
            <a:r>
              <a:rPr lang="en-US" sz="1200" b="0" u="none" strike="noStrike">
                <a:solidFill>
                  <a:srgbClr val="FFFFFF"/>
                </a:solidFill>
                <a:effectLst/>
                <a:uFillTx/>
                <a:latin typeface="+mn-lt"/>
                <a:ea typeface="+mn-ea"/>
              </a:rPr>
              <a:t>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9" name="Rectangle 268">
            <a:extLst>
              <a:ext uri="{FF2B5EF4-FFF2-40B4-BE49-F238E27FC236}">
                <a16:creationId xmlns:a16="http://schemas.microsoft.com/office/drawing/2014/main" id="{63F5877B-98C7-49DD-83AB-0F6F57CB6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2" name="Grafik 3"/>
          <p:cNvPicPr/>
          <p:nvPr/>
        </p:nvPicPr>
        <p:blipFill>
          <a:blip r:embed="rId3"/>
          <a:srcRect t="8391" b="39406"/>
          <a:stretch>
            <a:fillRect/>
          </a:stretch>
        </p:blipFill>
        <p:spPr>
          <a:xfrm>
            <a:off x="7364078" y="-18"/>
            <a:ext cx="4827922" cy="6857999"/>
          </a:xfrm>
          <a:custGeom>
            <a:avLst/>
            <a:gdLst/>
            <a:ahLst/>
            <a:cxnLst/>
            <a:rect l="l" t="t" r="r" b="b"/>
            <a:pathLst>
              <a:path w="4827922" h="6858000">
                <a:moveTo>
                  <a:pt x="4441" y="0"/>
                </a:moveTo>
                <a:lnTo>
                  <a:pt x="4827922" y="0"/>
                </a:lnTo>
                <a:lnTo>
                  <a:pt x="4827922" y="6858000"/>
                </a:lnTo>
                <a:lnTo>
                  <a:pt x="0" y="6858000"/>
                </a:lnTo>
                <a:lnTo>
                  <a:pt x="106674" y="6638378"/>
                </a:lnTo>
                <a:cubicBezTo>
                  <a:pt x="530028" y="5720938"/>
                  <a:pt x="777229" y="4614948"/>
                  <a:pt x="777229" y="3424428"/>
                </a:cubicBezTo>
                <a:cubicBezTo>
                  <a:pt x="777229" y="2233909"/>
                  <a:pt x="530028" y="1127919"/>
                  <a:pt x="106674" y="210478"/>
                </a:cubicBezTo>
                <a:close/>
              </a:path>
            </a:pathLst>
          </a:custGeom>
          <a:noFill/>
        </p:spPr>
      </p:pic>
      <p:pic>
        <p:nvPicPr>
          <p:cNvPr id="263" name="Grafik 7"/>
          <p:cNvPicPr/>
          <p:nvPr/>
        </p:nvPicPr>
        <p:blipFill>
          <a:blip r:embed="rId4"/>
          <a:srcRect t="7066" b="48745"/>
          <a:stretch>
            <a:fillRect/>
          </a:stretch>
        </p:blipFill>
        <p:spPr>
          <a:xfrm>
            <a:off x="3119360" y="18"/>
            <a:ext cx="4966290" cy="6857999"/>
          </a:xfrm>
          <a:custGeom>
            <a:avLst/>
            <a:gdLst/>
            <a:ahLst/>
            <a:cxnLst/>
            <a:rect l="l" t="t" r="r" b="b"/>
            <a:pathLst>
              <a:path w="4966290" h="6857999">
                <a:moveTo>
                  <a:pt x="0" y="0"/>
                </a:moveTo>
                <a:lnTo>
                  <a:pt x="4188230" y="0"/>
                </a:lnTo>
                <a:lnTo>
                  <a:pt x="4295735" y="210478"/>
                </a:lnTo>
                <a:cubicBezTo>
                  <a:pt x="4719089" y="1127919"/>
                  <a:pt x="4966290" y="2233909"/>
                  <a:pt x="4966290" y="3424428"/>
                </a:cubicBezTo>
                <a:cubicBezTo>
                  <a:pt x="4966290" y="4614948"/>
                  <a:pt x="4719089" y="5720938"/>
                  <a:pt x="4295735" y="6638378"/>
                </a:cubicBezTo>
                <a:lnTo>
                  <a:pt x="4183560" y="6857999"/>
                </a:lnTo>
                <a:lnTo>
                  <a:pt x="53039" y="6857999"/>
                </a:lnTo>
                <a:lnTo>
                  <a:pt x="132047" y="6695338"/>
                </a:lnTo>
                <a:cubicBezTo>
                  <a:pt x="555401" y="5777898"/>
                  <a:pt x="802602" y="4671908"/>
                  <a:pt x="802602" y="3481388"/>
                </a:cubicBezTo>
                <a:cubicBezTo>
                  <a:pt x="802602" y="2191659"/>
                  <a:pt x="512484" y="1001134"/>
                  <a:pt x="22579" y="42066"/>
                </a:cubicBezTo>
                <a:close/>
              </a:path>
            </a:pathLst>
          </a:custGeom>
          <a:noFill/>
        </p:spPr>
      </p:pic>
      <p:sp useBgFill="1">
        <p:nvSpPr>
          <p:cNvPr id="271" name="Freeform: Shape 270">
            <a:extLst>
              <a:ext uri="{FF2B5EF4-FFF2-40B4-BE49-F238E27FC236}">
                <a16:creationId xmlns:a16="http://schemas.microsoft.com/office/drawing/2014/main" id="{4EA91930-66BC-4C41-B4F5-C31EB216F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45815" cy="6858000"/>
          </a:xfrm>
          <a:custGeom>
            <a:avLst/>
            <a:gdLst>
              <a:gd name="connsiteX0" fmla="*/ 0 w 3945815"/>
              <a:gd name="connsiteY0" fmla="*/ 0 h 6858000"/>
              <a:gd name="connsiteX1" fmla="*/ 3138662 w 3945815"/>
              <a:gd name="connsiteY1" fmla="*/ 0 h 6858000"/>
              <a:gd name="connsiteX2" fmla="*/ 3275260 w 3945815"/>
              <a:gd name="connsiteY2" fmla="*/ 267438 h 6858000"/>
              <a:gd name="connsiteX3" fmla="*/ 3945815 w 3945815"/>
              <a:gd name="connsiteY3" fmla="*/ 3481388 h 6858000"/>
              <a:gd name="connsiteX4" fmla="*/ 3275260 w 3945815"/>
              <a:gd name="connsiteY4" fmla="*/ 6695338 h 6858000"/>
              <a:gd name="connsiteX5" fmla="*/ 3192177 w 3945815"/>
              <a:gd name="connsiteY5" fmla="*/ 6858000 h 6858000"/>
              <a:gd name="connsiteX6" fmla="*/ 0 w 3945815"/>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45815" h="6858000">
                <a:moveTo>
                  <a:pt x="0" y="0"/>
                </a:moveTo>
                <a:lnTo>
                  <a:pt x="3138662" y="0"/>
                </a:lnTo>
                <a:lnTo>
                  <a:pt x="3275260" y="267438"/>
                </a:lnTo>
                <a:cubicBezTo>
                  <a:pt x="3698614" y="1184879"/>
                  <a:pt x="3945815" y="2290869"/>
                  <a:pt x="3945815" y="3481388"/>
                </a:cubicBezTo>
                <a:cubicBezTo>
                  <a:pt x="3945815" y="4671908"/>
                  <a:pt x="3698614" y="5777898"/>
                  <a:pt x="3275260" y="6695338"/>
                </a:cubicBezTo>
                <a:lnTo>
                  <a:pt x="3192177"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273" name="Freeform: Shape 272">
            <a:extLst>
              <a:ext uri="{FF2B5EF4-FFF2-40B4-BE49-F238E27FC236}">
                <a16:creationId xmlns:a16="http://schemas.microsoft.com/office/drawing/2014/main" id="{6313CF8F-B436-401E-9575-DE0F8E8B5B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936670" cy="6858000"/>
          </a:xfrm>
          <a:custGeom>
            <a:avLst/>
            <a:gdLst>
              <a:gd name="connsiteX0" fmla="*/ 0 w 3936670"/>
              <a:gd name="connsiteY0" fmla="*/ 0 h 6858000"/>
              <a:gd name="connsiteX1" fmla="*/ 3129517 w 3936670"/>
              <a:gd name="connsiteY1" fmla="*/ 0 h 6858000"/>
              <a:gd name="connsiteX2" fmla="*/ 3266115 w 3936670"/>
              <a:gd name="connsiteY2" fmla="*/ 267438 h 6858000"/>
              <a:gd name="connsiteX3" fmla="*/ 3936670 w 3936670"/>
              <a:gd name="connsiteY3" fmla="*/ 3481388 h 6858000"/>
              <a:gd name="connsiteX4" fmla="*/ 3266115 w 3936670"/>
              <a:gd name="connsiteY4" fmla="*/ 6695338 h 6858000"/>
              <a:gd name="connsiteX5" fmla="*/ 3183032 w 3936670"/>
              <a:gd name="connsiteY5" fmla="*/ 6858000 h 6858000"/>
              <a:gd name="connsiteX6" fmla="*/ 0 w 39366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36670" h="6858000">
                <a:moveTo>
                  <a:pt x="0" y="0"/>
                </a:moveTo>
                <a:lnTo>
                  <a:pt x="3129517" y="0"/>
                </a:lnTo>
                <a:lnTo>
                  <a:pt x="3266115" y="267438"/>
                </a:lnTo>
                <a:cubicBezTo>
                  <a:pt x="3689469" y="1184879"/>
                  <a:pt x="3936670" y="2290869"/>
                  <a:pt x="3936670" y="3481388"/>
                </a:cubicBezTo>
                <a:cubicBezTo>
                  <a:pt x="3936670" y="4671908"/>
                  <a:pt x="3689469" y="5777898"/>
                  <a:pt x="3266115" y="6695338"/>
                </a:cubicBezTo>
                <a:lnTo>
                  <a:pt x="3183032"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4" name="PlaceHolder 2"/>
          <p:cNvSpPr>
            <a:spLocks noGrp="1"/>
          </p:cNvSpPr>
          <p:nvPr>
            <p:ph type="title" hasCustomPrompt="1"/>
          </p:nvPr>
        </p:nvSpPr>
        <p:spPr>
          <a:xfrm>
            <a:off x="448056" y="530854"/>
            <a:ext cx="3284700" cy="1475747"/>
          </a:xfrm>
          <a:prstGeom prst="rect">
            <a:avLst/>
          </a:prstGeom>
        </p:spPr>
        <p:txBody>
          <a:bodyPr vert="horz" lIns="91440" tIns="45720" rIns="91440" bIns="45720" rtlCol="0" anchor="ctr">
            <a:normAutofit/>
          </a:bodyPr>
          <a:lstStyle>
            <a:lvl1pPr indent="0" defTabSz="914400">
              <a:lnSpc>
                <a:spcPct val="90000"/>
              </a:lnSpc>
              <a:buNone/>
              <a:tabLst>
                <a:tab pos="0" algn="l"/>
              </a:tabLst>
              <a:defRPr lang="de-DE" sz="4400" b="0" u="none" strike="noStrike">
                <a:solidFill>
                  <a:schemeClr val="accent2"/>
                </a:solidFill>
                <a:effectLst/>
                <a:uFillTx/>
                <a:latin typeface="Jaldi"/>
                <a:ea typeface="Arial"/>
              </a:defRPr>
            </a:lvl1pPr>
          </a:lstStyle>
          <a:p>
            <a:pPr indent="0">
              <a:tabLst>
                <a:tab pos="0" algn="l"/>
              </a:tabLst>
            </a:pPr>
            <a:r>
              <a:rPr lang="en-US" sz="4000" b="0" u="none" strike="noStrike" kern="1200" dirty="0" err="1">
                <a:effectLst/>
                <a:uFillTx/>
                <a:latin typeface="+mj-lt"/>
                <a:ea typeface="+mj-ea"/>
                <a:cs typeface="+mj-cs"/>
              </a:rPr>
              <a:t>Voorbeeld</a:t>
            </a:r>
            <a:r>
              <a:rPr lang="en-US" sz="4000" b="0" u="none" strike="noStrike" kern="1200" dirty="0">
                <a:effectLst/>
                <a:uFillTx/>
                <a:latin typeface="+mj-lt"/>
                <a:ea typeface="+mj-ea"/>
                <a:cs typeface="+mj-cs"/>
              </a:rPr>
              <a:t> Nr. 2: Bij de EHBO</a:t>
            </a:r>
          </a:p>
        </p:txBody>
      </p:sp>
      <p:sp>
        <p:nvSpPr>
          <p:cNvPr id="275" name="Rectangle 274">
            <a:extLst>
              <a:ext uri="{FF2B5EF4-FFF2-40B4-BE49-F238E27FC236}">
                <a16:creationId xmlns:a16="http://schemas.microsoft.com/office/drawing/2014/main" id="{2A38CFE9-C30A-4551-ACCB-D5808FBC39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016867"/>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77" name="Rectangle 276">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089941"/>
            <a:ext cx="2834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1" name="Textfeld 13"/>
          <p:cNvSpPr/>
          <p:nvPr/>
        </p:nvSpPr>
        <p:spPr>
          <a:xfrm>
            <a:off x="448056" y="2258171"/>
            <a:ext cx="3146914" cy="4237074"/>
          </a:xfrm>
          <a:prstGeom prst="rect">
            <a:avLst/>
          </a:prstGeom>
        </p:spPr>
        <p:style>
          <a:lnRef idx="0">
            <a:scrgbClr r="0" g="0" b="0"/>
          </a:lnRef>
          <a:fillRef idx="0">
            <a:scrgbClr r="0" g="0" b="0"/>
          </a:fillRef>
          <a:effectRef idx="0">
            <a:scrgbClr r="0" g="0" b="0"/>
          </a:effectRef>
          <a:fontRef idx="minor"/>
        </p:style>
        <p:txBody>
          <a:bodyPr vert="horz" lIns="91440" tIns="45720" rIns="91440" bIns="45720" rtlCol="0">
            <a:normAutofit/>
          </a:bodyPr>
          <a:lstStyle/>
          <a:p>
            <a:pPr>
              <a:lnSpc>
                <a:spcPct val="90000"/>
              </a:lnSpc>
              <a:spcAft>
                <a:spcPts val="600"/>
              </a:spcAft>
            </a:pPr>
            <a:r>
              <a:rPr lang="en-US" sz="2000" b="0" u="none" strike="noStrike" dirty="0">
                <a:effectLst/>
                <a:uFillTx/>
              </a:rPr>
              <a:t>Maar wat is er nu </a:t>
            </a:r>
            <a:r>
              <a:rPr lang="en-US" sz="2000" b="0" u="none" strike="noStrike" dirty="0" err="1">
                <a:effectLst/>
                <a:uFillTx/>
              </a:rPr>
              <a:t>eigenlijk</a:t>
            </a:r>
            <a:r>
              <a:rPr lang="en-US" sz="2000" b="0" u="none" strike="noStrike" dirty="0">
                <a:effectLst/>
                <a:uFillTx/>
              </a:rPr>
              <a:t> met Pieter </a:t>
            </a:r>
            <a:r>
              <a:rPr lang="en-US" sz="2000" b="0" u="none" strike="noStrike" dirty="0" err="1">
                <a:effectLst/>
                <a:uFillTx/>
              </a:rPr>
              <a:t>gebeurd</a:t>
            </a:r>
            <a:r>
              <a:rPr lang="en-US" sz="2000" b="0" u="none" strike="noStrike" dirty="0">
                <a:effectLst/>
                <a:uFillTx/>
              </a:rPr>
              <a:t>?</a:t>
            </a:r>
          </a:p>
          <a:p>
            <a:pPr>
              <a:lnSpc>
                <a:spcPct val="90000"/>
              </a:lnSpc>
              <a:spcAft>
                <a:spcPts val="600"/>
              </a:spcAft>
            </a:pPr>
            <a:r>
              <a:rPr lang="en-US" sz="2000" b="0" u="none" strike="noStrike" dirty="0" err="1">
                <a:effectLst/>
                <a:uFillTx/>
              </a:rPr>
              <a:t>Vul</a:t>
            </a:r>
            <a:r>
              <a:rPr lang="en-US" sz="2000" b="0" u="none" strike="noStrike" dirty="0">
                <a:effectLst/>
                <a:uFillTx/>
              </a:rPr>
              <a:t> de </a:t>
            </a:r>
            <a:r>
              <a:rPr lang="en-US" sz="2000" b="0" u="none" strike="noStrike" dirty="0" err="1">
                <a:effectLst/>
                <a:uFillTx/>
              </a:rPr>
              <a:t>juiste</a:t>
            </a:r>
            <a:r>
              <a:rPr lang="en-US" sz="2000" b="0" u="none" strike="noStrike" dirty="0">
                <a:effectLst/>
                <a:uFillTx/>
              </a:rPr>
              <a:t> </a:t>
            </a:r>
            <a:r>
              <a:rPr lang="en-US" sz="2000" b="0" u="none" strike="noStrike" dirty="0" err="1">
                <a:effectLst/>
                <a:uFillTx/>
              </a:rPr>
              <a:t>woorden</a:t>
            </a:r>
            <a:r>
              <a:rPr lang="en-US" sz="2000" b="0" u="none" strike="noStrike" dirty="0">
                <a:effectLst/>
                <a:uFillTx/>
              </a:rPr>
              <a:t> in </a:t>
            </a:r>
            <a:r>
              <a:rPr lang="en-US" sz="2000" b="0" u="none" strike="noStrike" dirty="0" err="1">
                <a:effectLst/>
                <a:uFillTx/>
              </a:rPr>
              <a:t>bij</a:t>
            </a:r>
            <a:r>
              <a:rPr lang="en-US" sz="2000" b="0" u="none" strike="noStrike" dirty="0">
                <a:effectLst/>
                <a:uFillTx/>
              </a:rPr>
              <a:t> de </a:t>
            </a:r>
            <a:r>
              <a:rPr lang="en-US" sz="2000" b="0" u="none" strike="noStrike" dirty="0" err="1">
                <a:effectLst/>
                <a:uFillTx/>
              </a:rPr>
              <a:t>kruiswoordpuzzel</a:t>
            </a:r>
            <a:r>
              <a:rPr lang="en-US" sz="2000" b="0" u="none" strike="noStrike" dirty="0">
                <a:effectLst/>
                <a:uFillTx/>
              </a:rPr>
              <a:t> </a:t>
            </a:r>
            <a:r>
              <a:rPr lang="en-US" sz="2000" b="0" u="none" strike="noStrike" dirty="0" err="1">
                <a:effectLst/>
                <a:uFillTx/>
              </a:rPr>
              <a:t>en</a:t>
            </a:r>
            <a:r>
              <a:rPr lang="en-US" sz="2000" b="0" u="none" strike="noStrike" dirty="0">
                <a:effectLst/>
                <a:uFillTx/>
              </a:rPr>
              <a:t> </a:t>
            </a:r>
            <a:r>
              <a:rPr lang="en-US" sz="2000" b="0" u="none" strike="noStrike" dirty="0" err="1">
                <a:effectLst/>
                <a:uFillTx/>
              </a:rPr>
              <a:t>krijg</a:t>
            </a:r>
            <a:r>
              <a:rPr lang="en-US" sz="2000" b="0" u="none" strike="noStrike" dirty="0">
                <a:effectLst/>
                <a:uFillTx/>
              </a:rPr>
              <a:t> </a:t>
            </a:r>
            <a:r>
              <a:rPr lang="en-US" sz="2000" b="0" u="none" strike="noStrike" dirty="0" err="1">
                <a:effectLst/>
                <a:uFillTx/>
              </a:rPr>
              <a:t>een</a:t>
            </a:r>
            <a:r>
              <a:rPr lang="en-US" sz="2000" b="0" u="none" strike="noStrike" dirty="0">
                <a:effectLst/>
                <a:uFillTx/>
              </a:rPr>
              <a:t> hint wat er met Pieter </a:t>
            </a:r>
            <a:r>
              <a:rPr lang="en-US" sz="2000" b="0" u="none" strike="noStrike" dirty="0" err="1">
                <a:effectLst/>
                <a:uFillTx/>
              </a:rPr>
              <a:t>aan</a:t>
            </a:r>
            <a:r>
              <a:rPr lang="en-US" sz="2000" b="0" u="none" strike="noStrike" dirty="0">
                <a:effectLst/>
                <a:uFillTx/>
              </a:rPr>
              <a:t> de hand is.</a:t>
            </a:r>
          </a:p>
          <a:p>
            <a:pPr>
              <a:lnSpc>
                <a:spcPct val="90000"/>
              </a:lnSpc>
              <a:spcAft>
                <a:spcPts val="600"/>
              </a:spcAft>
            </a:pPr>
            <a:r>
              <a:rPr lang="en-US" sz="2000" b="0" u="none" strike="noStrike" dirty="0">
                <a:effectLst/>
                <a:uFillTx/>
              </a:rPr>
              <a:t>Je </a:t>
            </a:r>
            <a:r>
              <a:rPr lang="en-US" sz="2000" b="0" u="none" strike="noStrike" dirty="0" err="1">
                <a:effectLst/>
                <a:uFillTx/>
              </a:rPr>
              <a:t>kan</a:t>
            </a:r>
            <a:r>
              <a:rPr lang="en-US" sz="2000" b="0" u="none" strike="noStrike" dirty="0">
                <a:effectLst/>
                <a:uFillTx/>
              </a:rPr>
              <a:t> </a:t>
            </a:r>
            <a:r>
              <a:rPr lang="en-US" sz="2000" b="0" u="none" strike="noStrike" dirty="0" err="1">
                <a:effectLst/>
                <a:uFillTx/>
              </a:rPr>
              <a:t>kiezen</a:t>
            </a:r>
            <a:r>
              <a:rPr lang="en-US" sz="2000" b="0" u="none" strike="noStrike" dirty="0">
                <a:effectLst/>
                <a:uFillTx/>
              </a:rPr>
              <a:t> </a:t>
            </a:r>
            <a:r>
              <a:rPr lang="en-US" sz="2000" b="0" u="none" strike="noStrike" dirty="0" err="1">
                <a:effectLst/>
                <a:uFillTx/>
              </a:rPr>
              <a:t>tussen</a:t>
            </a:r>
            <a:r>
              <a:rPr lang="en-US" sz="2000" b="0" u="none" strike="noStrike" dirty="0">
                <a:effectLst/>
                <a:uFillTx/>
              </a:rPr>
              <a:t> </a:t>
            </a:r>
            <a:r>
              <a:rPr lang="en-US" sz="2000" b="0" u="none" strike="noStrike" dirty="0" err="1">
                <a:effectLst/>
                <a:uFillTx/>
              </a:rPr>
              <a:t>een</a:t>
            </a:r>
            <a:r>
              <a:rPr lang="en-US" sz="2000" b="0" u="none" strike="noStrike" dirty="0">
                <a:effectLst/>
                <a:uFillTx/>
              </a:rPr>
              <a:t> </a:t>
            </a:r>
            <a:r>
              <a:rPr lang="en-US" sz="2000" b="0" u="none" strike="noStrike" dirty="0" err="1">
                <a:effectLst/>
                <a:uFillTx/>
              </a:rPr>
              <a:t>kruiswoordpuzzel</a:t>
            </a:r>
            <a:r>
              <a:rPr lang="en-US" sz="2000" b="0" u="none" strike="noStrike" dirty="0">
                <a:effectLst/>
                <a:uFillTx/>
              </a:rPr>
              <a:t> </a:t>
            </a:r>
            <a:r>
              <a:rPr lang="en-US" sz="2000" b="0" u="none" strike="noStrike" dirty="0" err="1">
                <a:effectLst/>
                <a:uFillTx/>
              </a:rPr>
              <a:t>waarbij</a:t>
            </a:r>
            <a:r>
              <a:rPr lang="en-US" sz="2000" b="0" u="none" strike="noStrike" dirty="0">
                <a:effectLst/>
                <a:uFillTx/>
              </a:rPr>
              <a:t> de Nederlandse </a:t>
            </a:r>
            <a:r>
              <a:rPr lang="en-US" sz="2000" b="0" u="none" strike="noStrike" dirty="0" err="1">
                <a:effectLst/>
                <a:uFillTx/>
              </a:rPr>
              <a:t>vertaling</a:t>
            </a:r>
            <a:r>
              <a:rPr lang="en-US" sz="2000" b="0" u="none" strike="noStrike" dirty="0">
                <a:effectLst/>
                <a:uFillTx/>
              </a:rPr>
              <a:t> is </a:t>
            </a:r>
            <a:r>
              <a:rPr lang="en-US" sz="2000" b="0" u="none" strike="noStrike" dirty="0" err="1">
                <a:effectLst/>
                <a:uFillTx/>
              </a:rPr>
              <a:t>gezocht</a:t>
            </a:r>
            <a:r>
              <a:rPr lang="en-US" sz="2000" b="0" u="none" strike="noStrike" dirty="0">
                <a:effectLst/>
                <a:uFillTx/>
              </a:rPr>
              <a:t> </a:t>
            </a:r>
            <a:r>
              <a:rPr lang="en-US" sz="2000" b="1" u="none" strike="noStrike" dirty="0">
                <a:effectLst/>
                <a:uFillTx/>
              </a:rPr>
              <a:t>(</a:t>
            </a:r>
            <a:r>
              <a:rPr lang="en-US" sz="2000" b="1" u="none" strike="noStrike" dirty="0" err="1">
                <a:effectLst/>
                <a:uFillTx/>
              </a:rPr>
              <a:t>Opdracht</a:t>
            </a:r>
            <a:r>
              <a:rPr lang="en-US" sz="2000" b="1" u="none" strike="noStrike" dirty="0">
                <a:effectLst/>
                <a:uFillTx/>
              </a:rPr>
              <a:t> 2 (A)) </a:t>
            </a:r>
            <a:r>
              <a:rPr lang="en-US" sz="2000" b="0" u="none" strike="noStrike" dirty="0" err="1">
                <a:effectLst/>
                <a:uFillTx/>
              </a:rPr>
              <a:t>en</a:t>
            </a:r>
            <a:r>
              <a:rPr lang="en-US" sz="2000" b="0" u="none" strike="noStrike" dirty="0">
                <a:effectLst/>
                <a:uFillTx/>
              </a:rPr>
              <a:t> </a:t>
            </a:r>
            <a:r>
              <a:rPr lang="en-US" sz="2000" b="0" u="none" strike="noStrike" dirty="0" err="1">
                <a:effectLst/>
                <a:uFillTx/>
              </a:rPr>
              <a:t>een</a:t>
            </a:r>
            <a:r>
              <a:rPr lang="en-US" sz="2000" b="0" u="none" strike="noStrike" dirty="0">
                <a:effectLst/>
                <a:uFillTx/>
              </a:rPr>
              <a:t> </a:t>
            </a:r>
            <a:r>
              <a:rPr lang="en-US" sz="2000" b="0" u="none" strike="noStrike" dirty="0" err="1">
                <a:effectLst/>
                <a:uFillTx/>
              </a:rPr>
              <a:t>kruiswoordpuzzel</a:t>
            </a:r>
            <a:r>
              <a:rPr lang="en-US" sz="2000" b="0" u="none" strike="noStrike" dirty="0">
                <a:effectLst/>
                <a:uFillTx/>
              </a:rPr>
              <a:t> </a:t>
            </a:r>
            <a:r>
              <a:rPr lang="en-US" sz="2000" b="0" u="none" strike="noStrike" dirty="0" err="1">
                <a:effectLst/>
                <a:uFillTx/>
              </a:rPr>
              <a:t>waarbij</a:t>
            </a:r>
            <a:r>
              <a:rPr lang="en-US" sz="2000" b="0" u="none" strike="noStrike" dirty="0">
                <a:effectLst/>
                <a:uFillTx/>
              </a:rPr>
              <a:t> hints </a:t>
            </a:r>
            <a:r>
              <a:rPr lang="en-US" sz="2000" b="0" u="none" strike="noStrike" dirty="0" err="1">
                <a:effectLst/>
                <a:uFillTx/>
              </a:rPr>
              <a:t>zijn</a:t>
            </a:r>
            <a:r>
              <a:rPr lang="en-US" sz="2000" b="0" u="none" strike="noStrike" dirty="0">
                <a:effectLst/>
                <a:uFillTx/>
              </a:rPr>
              <a:t> </a:t>
            </a:r>
            <a:r>
              <a:rPr lang="en-US" sz="2000" b="0" u="none" strike="noStrike" dirty="0" err="1">
                <a:effectLst/>
                <a:uFillTx/>
              </a:rPr>
              <a:t>gegeven</a:t>
            </a:r>
            <a:r>
              <a:rPr lang="en-US" sz="2000" b="0" u="none" strike="noStrike" dirty="0">
                <a:effectLst/>
                <a:uFillTx/>
              </a:rPr>
              <a:t> in het </a:t>
            </a:r>
            <a:r>
              <a:rPr lang="en-US" sz="2000" b="0" u="none" strike="noStrike" dirty="0" err="1">
                <a:effectLst/>
                <a:uFillTx/>
              </a:rPr>
              <a:t>Nederlands</a:t>
            </a:r>
            <a:r>
              <a:rPr lang="en-US" sz="2000" b="0" u="none" strike="noStrike" dirty="0">
                <a:effectLst/>
                <a:uFillTx/>
              </a:rPr>
              <a:t> </a:t>
            </a:r>
            <a:r>
              <a:rPr lang="en-US" sz="2000" b="1" u="none" strike="noStrike" dirty="0">
                <a:effectLst/>
                <a:uFillTx/>
              </a:rPr>
              <a:t>(</a:t>
            </a:r>
            <a:r>
              <a:rPr lang="en-US" sz="2000" b="1" u="none" strike="noStrike" dirty="0" err="1">
                <a:effectLst/>
                <a:uFillTx/>
              </a:rPr>
              <a:t>Opdracht</a:t>
            </a:r>
            <a:r>
              <a:rPr lang="en-US" sz="2000" b="1" u="none" strike="noStrike" dirty="0">
                <a:effectLst/>
                <a:uFillTx/>
              </a:rPr>
              <a:t> 2 (B))</a:t>
            </a:r>
            <a:r>
              <a:rPr lang="en-US" sz="2000" b="0" u="none" strike="noStrike" dirty="0">
                <a:effectLst/>
                <a:uFillTx/>
              </a:rPr>
              <a:t>. </a:t>
            </a:r>
          </a:p>
        </p:txBody>
      </p:sp>
      <p:sp>
        <p:nvSpPr>
          <p:cNvPr id="260" name="PlaceHolder 1"/>
          <p:cNvSpPr>
            <a:spLocks noGrp="1"/>
          </p:cNvSpPr>
          <p:nvPr>
            <p:ph type="sldNum" idx="81"/>
          </p:nvPr>
        </p:nvSpPr>
        <p:spPr>
          <a:xfrm>
            <a:off x="9009888" y="6356350"/>
            <a:ext cx="2743200" cy="365125"/>
          </a:xfrm>
          <a:prstGeom prst="rect">
            <a:avLst/>
          </a:prstGeom>
        </p:spPr>
        <p:txBody>
          <a:bodyPr vert="horz" lIns="91440" tIns="45720" rIns="91440" bIns="45720" rtlCol="0" anchor="ctr">
            <a:normAutofit/>
          </a:bodyPr>
          <a:lstStyle>
            <a:lvl1pPr indent="0" algn="r" defTabSz="914400">
              <a:lnSpc>
                <a:spcPct val="100000"/>
              </a:lnSpc>
              <a:buNone/>
              <a:tabLst>
                <a:tab pos="0" algn="l"/>
              </a:tabLst>
              <a:defRPr lang="de-DE" sz="1600" b="0" u="none" strike="noStrike">
                <a:solidFill>
                  <a:schemeClr val="dk1"/>
                </a:solidFill>
                <a:effectLst/>
                <a:uFillTx/>
                <a:latin typeface="Calibri"/>
                <a:ea typeface="Arial"/>
              </a:defRPr>
            </a:lvl1pPr>
          </a:lstStyle>
          <a:p>
            <a:pPr indent="0">
              <a:spcAft>
                <a:spcPts val="600"/>
              </a:spcAft>
              <a:buNone/>
              <a:tabLst>
                <a:tab pos="0" algn="l"/>
              </a:tabLst>
            </a:pPr>
            <a:fld id="{133191B1-9495-4994-9002-C6268FC82921}" type="slidenum">
              <a:rPr lang="en-US" sz="1200" b="0" u="none" strike="noStrike">
                <a:solidFill>
                  <a:schemeClr val="bg1"/>
                </a:solidFill>
                <a:effectLst/>
                <a:uFillTx/>
                <a:latin typeface="+mn-lt"/>
                <a:ea typeface="+mn-ea"/>
              </a:rPr>
              <a:pPr indent="0">
                <a:spcAft>
                  <a:spcPts val="600"/>
                </a:spcAft>
                <a:buNone/>
                <a:tabLst>
                  <a:tab pos="0" algn="l"/>
                </a:tabLst>
              </a:pPr>
              <a:t>19</a:t>
            </a:fld>
            <a:r>
              <a:rPr lang="en-US" sz="1200" b="0" u="none" strike="noStrike">
                <a:solidFill>
                  <a:schemeClr val="bg1"/>
                </a:solidFill>
                <a:effectLst/>
                <a:uFillTx/>
                <a:latin typeface="+mn-lt"/>
                <a:ea typeface="+mn-ea"/>
              </a:rPr>
              <a:t>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3" name="Rectangle 272">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8" name="PlaceHolder 2"/>
          <p:cNvSpPr>
            <a:spLocks noGrp="1"/>
          </p:cNvSpPr>
          <p:nvPr>
            <p:ph type="title" hasCustomPrompt="1"/>
          </p:nvPr>
        </p:nvSpPr>
        <p:spPr>
          <a:xfrm>
            <a:off x="640080" y="325369"/>
            <a:ext cx="4833794" cy="1956841"/>
          </a:xfrm>
          <a:prstGeom prst="rect">
            <a:avLst/>
          </a:prstGeom>
        </p:spPr>
        <p:txBody>
          <a:bodyPr vert="horz" lIns="91440" tIns="45720" rIns="91440" bIns="45720" rtlCol="0" anchor="b">
            <a:normAutofit/>
          </a:bodyPr>
          <a:lstStyle>
            <a:lvl1pPr indent="0" defTabSz="914400">
              <a:lnSpc>
                <a:spcPct val="90000"/>
              </a:lnSpc>
              <a:buNone/>
              <a:tabLst>
                <a:tab pos="0" algn="l"/>
              </a:tabLst>
              <a:defRPr lang="de-DE" sz="4400" b="0" u="none" strike="noStrike">
                <a:solidFill>
                  <a:schemeClr val="accent2"/>
                </a:solidFill>
                <a:effectLst/>
                <a:uFillTx/>
                <a:latin typeface="Jaldi"/>
                <a:ea typeface="Arial"/>
              </a:defRPr>
            </a:lvl1pPr>
          </a:lstStyle>
          <a:p>
            <a:pPr indent="0">
              <a:tabLst>
                <a:tab pos="0" algn="l"/>
              </a:tabLst>
            </a:pPr>
            <a:r>
              <a:rPr lang="en-US" sz="4000" b="0" u="none" strike="noStrike" dirty="0" err="1">
                <a:effectLst/>
                <a:uFillTx/>
                <a:latin typeface="+mj-lt"/>
                <a:ea typeface="+mj-ea"/>
              </a:rPr>
              <a:t>Voorbeeld</a:t>
            </a:r>
            <a:r>
              <a:rPr lang="en-US" sz="4000" b="0" u="none" strike="noStrike" dirty="0">
                <a:effectLst/>
                <a:uFillTx/>
                <a:latin typeface="+mj-lt"/>
                <a:ea typeface="+mj-ea"/>
              </a:rPr>
              <a:t> Nr. 2: </a:t>
            </a:r>
            <a:br>
              <a:rPr lang="en-US" sz="4000" b="0" u="none" strike="noStrike" dirty="0">
                <a:effectLst/>
                <a:uFillTx/>
                <a:latin typeface="+mj-lt"/>
                <a:ea typeface="+mj-ea"/>
              </a:rPr>
            </a:br>
            <a:r>
              <a:rPr lang="en-US" sz="4000" b="0" u="none" strike="noStrike" dirty="0">
                <a:effectLst/>
                <a:uFillTx/>
                <a:latin typeface="+mj-lt"/>
                <a:ea typeface="+mj-ea"/>
              </a:rPr>
              <a:t>Bij de EHBO</a:t>
            </a:r>
          </a:p>
        </p:txBody>
      </p:sp>
      <p:sp>
        <p:nvSpPr>
          <p:cNvPr id="275"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sX0" fmla="*/ 0 w 3474720"/>
              <a:gd name="csY0" fmla="*/ 0 h 18288"/>
              <a:gd name="csX1" fmla="*/ 694944 w 3474720"/>
              <a:gd name="csY1" fmla="*/ 0 h 18288"/>
              <a:gd name="csX2" fmla="*/ 1355141 w 3474720"/>
              <a:gd name="csY2" fmla="*/ 0 h 18288"/>
              <a:gd name="csX3" fmla="*/ 2015338 w 3474720"/>
              <a:gd name="csY3" fmla="*/ 0 h 18288"/>
              <a:gd name="csX4" fmla="*/ 2779776 w 3474720"/>
              <a:gd name="csY4" fmla="*/ 0 h 18288"/>
              <a:gd name="csX5" fmla="*/ 3474720 w 3474720"/>
              <a:gd name="csY5" fmla="*/ 0 h 18288"/>
              <a:gd name="csX6" fmla="*/ 3474720 w 3474720"/>
              <a:gd name="csY6" fmla="*/ 18288 h 18288"/>
              <a:gd name="csX7" fmla="*/ 2779776 w 3474720"/>
              <a:gd name="csY7" fmla="*/ 18288 h 18288"/>
              <a:gd name="csX8" fmla="*/ 2189074 w 3474720"/>
              <a:gd name="csY8" fmla="*/ 18288 h 18288"/>
              <a:gd name="csX9" fmla="*/ 1528877 w 3474720"/>
              <a:gd name="csY9" fmla="*/ 18288 h 18288"/>
              <a:gd name="csX10" fmla="*/ 868680 w 3474720"/>
              <a:gd name="csY10" fmla="*/ 18288 h 18288"/>
              <a:gd name="csX11" fmla="*/ 0 w 3474720"/>
              <a:gd name="csY11" fmla="*/ 18288 h 18288"/>
              <a:gd name="csX12" fmla="*/ 0 w 3474720"/>
              <a:gd name="csY12"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Textfeld 13"/>
          <p:cNvSpPr/>
          <p:nvPr/>
        </p:nvSpPr>
        <p:spPr>
          <a:xfrm>
            <a:off x="640080" y="2872899"/>
            <a:ext cx="4243589" cy="3320668"/>
          </a:xfrm>
          <a:prstGeom prst="rect">
            <a:avLst/>
          </a:prstGeom>
        </p:spPr>
        <p:style>
          <a:lnRef idx="0">
            <a:scrgbClr r="0" g="0" b="0"/>
          </a:lnRef>
          <a:fillRef idx="0">
            <a:scrgbClr r="0" g="0" b="0"/>
          </a:fillRef>
          <a:effectRef idx="0">
            <a:scrgbClr r="0" g="0" b="0"/>
          </a:effectRef>
          <a:fontRef idx="minor"/>
        </p:style>
        <p:txBody>
          <a:bodyPr vert="horz" lIns="91440" tIns="45720" rIns="91440" bIns="45720" rtlCol="0">
            <a:normAutofit/>
          </a:bodyPr>
          <a:lstStyle/>
          <a:p>
            <a:pPr>
              <a:lnSpc>
                <a:spcPct val="90000"/>
              </a:lnSpc>
              <a:spcAft>
                <a:spcPts val="600"/>
              </a:spcAft>
            </a:pPr>
            <a:r>
              <a:rPr lang="en-US" sz="2200" b="0" u="none" strike="noStrike" dirty="0">
                <a:effectLst/>
                <a:uFillTx/>
              </a:rPr>
              <a:t>Jullie </a:t>
            </a:r>
            <a:r>
              <a:rPr lang="en-US" sz="2200" b="0" u="none" strike="noStrike" dirty="0" err="1">
                <a:effectLst/>
                <a:uFillTx/>
              </a:rPr>
              <a:t>zijn</a:t>
            </a:r>
            <a:r>
              <a:rPr lang="en-US" sz="2200" b="0" u="none" strike="noStrike" dirty="0">
                <a:effectLst/>
                <a:uFillTx/>
              </a:rPr>
              <a:t> </a:t>
            </a:r>
            <a:r>
              <a:rPr lang="en-US" sz="2200" b="0" u="none" strike="noStrike" dirty="0" err="1">
                <a:effectLst/>
                <a:uFillTx/>
              </a:rPr>
              <a:t>inmiddels</a:t>
            </a:r>
            <a:r>
              <a:rPr lang="en-US" sz="2200" b="0" u="none" strike="noStrike" dirty="0">
                <a:effectLst/>
                <a:uFillTx/>
              </a:rPr>
              <a:t> </a:t>
            </a:r>
            <a:r>
              <a:rPr lang="en-US" sz="2200" b="0" u="none" strike="noStrike" dirty="0" err="1">
                <a:effectLst/>
                <a:uFillTx/>
              </a:rPr>
              <a:t>bij</a:t>
            </a:r>
            <a:r>
              <a:rPr lang="en-US" sz="2200" b="0" u="none" strike="noStrike" dirty="0">
                <a:effectLst/>
                <a:uFillTx/>
              </a:rPr>
              <a:t> de EHBO </a:t>
            </a:r>
            <a:r>
              <a:rPr lang="en-US" sz="2200" b="0" u="none" strike="noStrike" dirty="0" err="1">
                <a:effectLst/>
                <a:uFillTx/>
              </a:rPr>
              <a:t>aangekomen</a:t>
            </a:r>
            <a:r>
              <a:rPr lang="en-US" sz="2200" b="0" u="none" strike="noStrike" dirty="0">
                <a:effectLst/>
                <a:uFillTx/>
              </a:rPr>
              <a:t>. De </a:t>
            </a:r>
            <a:r>
              <a:rPr lang="en-US" sz="2200" b="0" u="none" strike="noStrike" dirty="0" err="1">
                <a:effectLst/>
                <a:uFillTx/>
              </a:rPr>
              <a:t>verpleegster</a:t>
            </a:r>
            <a:r>
              <a:rPr lang="en-US" sz="2200" b="0" u="none" strike="noStrike" dirty="0">
                <a:effectLst/>
                <a:uFillTx/>
              </a:rPr>
              <a:t> </a:t>
            </a:r>
            <a:r>
              <a:rPr lang="en-US" sz="2200" b="0" u="none" strike="noStrike" dirty="0" err="1">
                <a:effectLst/>
                <a:uFillTx/>
              </a:rPr>
              <a:t>heeft</a:t>
            </a:r>
            <a:r>
              <a:rPr lang="en-US" sz="2200" b="0" u="none" strike="noStrike" dirty="0">
                <a:effectLst/>
                <a:uFillTx/>
              </a:rPr>
              <a:t> </a:t>
            </a:r>
            <a:r>
              <a:rPr lang="en-US" sz="2200" b="0" u="none" strike="noStrike" dirty="0" err="1">
                <a:effectLst/>
                <a:uFillTx/>
              </a:rPr>
              <a:t>jullie</a:t>
            </a:r>
            <a:r>
              <a:rPr lang="en-US" sz="2200" b="0" u="none" strike="noStrike" dirty="0">
                <a:effectLst/>
                <a:uFillTx/>
              </a:rPr>
              <a:t> </a:t>
            </a:r>
            <a:r>
              <a:rPr lang="en-US" sz="2200" b="0" u="none" strike="noStrike" dirty="0" err="1">
                <a:effectLst/>
                <a:uFillTx/>
              </a:rPr>
              <a:t>hulp</a:t>
            </a:r>
            <a:r>
              <a:rPr lang="en-US" sz="2200" b="0" u="none" strike="noStrike" dirty="0">
                <a:effectLst/>
                <a:uFillTx/>
              </a:rPr>
              <a:t> </a:t>
            </a:r>
            <a:r>
              <a:rPr lang="en-US" sz="2200" b="0" u="none" strike="noStrike" dirty="0" err="1">
                <a:effectLst/>
                <a:uFillTx/>
              </a:rPr>
              <a:t>nodig</a:t>
            </a:r>
            <a:r>
              <a:rPr lang="en-US" sz="2200" b="0" u="none" strike="noStrike" dirty="0">
                <a:effectLst/>
                <a:uFillTx/>
              </a:rPr>
              <a:t>, </a:t>
            </a:r>
            <a:r>
              <a:rPr lang="en-US" sz="2200" b="0" u="none" strike="noStrike" dirty="0" err="1">
                <a:effectLst/>
                <a:uFillTx/>
              </a:rPr>
              <a:t>omdat</a:t>
            </a:r>
            <a:r>
              <a:rPr lang="en-US" sz="2200" b="0" u="none" strike="noStrike" dirty="0">
                <a:effectLst/>
                <a:uFillTx/>
              </a:rPr>
              <a:t> Pieter (</a:t>
            </a:r>
            <a:r>
              <a:rPr lang="en-US" sz="2200" b="0" u="none" strike="noStrike" dirty="0" err="1">
                <a:effectLst/>
                <a:uFillTx/>
              </a:rPr>
              <a:t>weer</a:t>
            </a:r>
            <a:r>
              <a:rPr lang="en-US" sz="2200" b="0" u="none" strike="noStrike" dirty="0">
                <a:effectLst/>
                <a:uFillTx/>
              </a:rPr>
              <a:t>) is </a:t>
            </a:r>
            <a:r>
              <a:rPr lang="en-US" sz="2200" b="0" u="none" strike="noStrike" dirty="0" err="1">
                <a:effectLst/>
                <a:uFillTx/>
              </a:rPr>
              <a:t>flauwgevallen</a:t>
            </a:r>
            <a:r>
              <a:rPr lang="en-US" sz="2200" b="0" u="none" strike="noStrike" dirty="0">
                <a:effectLst/>
                <a:uFillTx/>
              </a:rPr>
              <a:t> </a:t>
            </a:r>
            <a:r>
              <a:rPr lang="en-US" sz="2200" b="0" u="none" strike="noStrike" dirty="0" err="1">
                <a:effectLst/>
                <a:uFillTx/>
              </a:rPr>
              <a:t>en</a:t>
            </a:r>
            <a:r>
              <a:rPr lang="en-US" sz="2200" b="0" u="none" strike="noStrike" dirty="0">
                <a:effectLst/>
                <a:uFillTx/>
              </a:rPr>
              <a:t> </a:t>
            </a:r>
            <a:r>
              <a:rPr lang="en-US" sz="2200" b="0" u="none" strike="noStrike" dirty="0" err="1">
                <a:effectLst/>
                <a:uFillTx/>
              </a:rPr>
              <a:t>zij</a:t>
            </a:r>
            <a:r>
              <a:rPr lang="en-US" sz="2200" b="0" u="none" strike="noStrike" dirty="0">
                <a:effectLst/>
                <a:uFillTx/>
              </a:rPr>
              <a:t> </a:t>
            </a:r>
            <a:r>
              <a:rPr lang="en-US" sz="2200" b="0" u="none" strike="noStrike" dirty="0" err="1">
                <a:effectLst/>
                <a:uFillTx/>
              </a:rPr>
              <a:t>daarom</a:t>
            </a:r>
            <a:r>
              <a:rPr lang="en-US" sz="2200" b="0" u="none" strike="noStrike" dirty="0">
                <a:effectLst/>
                <a:uFillTx/>
              </a:rPr>
              <a:t> </a:t>
            </a:r>
            <a:r>
              <a:rPr lang="en-US" sz="2200" b="0" u="none" strike="noStrike" dirty="0" err="1">
                <a:effectLst/>
                <a:uFillTx/>
              </a:rPr>
              <a:t>niet</a:t>
            </a:r>
            <a:r>
              <a:rPr lang="en-US" sz="2200" b="0" u="none" strike="noStrike" dirty="0">
                <a:effectLst/>
                <a:uFillTx/>
              </a:rPr>
              <a:t> </a:t>
            </a:r>
            <a:r>
              <a:rPr lang="en-US" sz="2200" b="0" u="none" strike="noStrike" dirty="0" err="1">
                <a:effectLst/>
                <a:uFillTx/>
              </a:rPr>
              <a:t>precies</a:t>
            </a:r>
            <a:r>
              <a:rPr lang="en-US" sz="2200" b="0" u="none" strike="noStrike" dirty="0">
                <a:effectLst/>
                <a:uFillTx/>
              </a:rPr>
              <a:t> </a:t>
            </a:r>
            <a:r>
              <a:rPr lang="en-US" sz="2200" b="0" u="none" strike="noStrike" dirty="0" err="1">
                <a:effectLst/>
                <a:uFillTx/>
              </a:rPr>
              <a:t>weet</a:t>
            </a:r>
            <a:r>
              <a:rPr lang="en-US" sz="2200" b="0" u="none" strike="noStrike" dirty="0">
                <a:effectLst/>
                <a:uFillTx/>
              </a:rPr>
              <a:t> wat er </a:t>
            </a:r>
            <a:r>
              <a:rPr lang="en-US" sz="2200" b="0" u="none" strike="noStrike" dirty="0" err="1">
                <a:effectLst/>
                <a:uFillTx/>
              </a:rPr>
              <a:t>aan</a:t>
            </a:r>
            <a:r>
              <a:rPr lang="en-US" sz="2200" b="0" u="none" strike="noStrike" dirty="0">
                <a:effectLst/>
                <a:uFillTx/>
              </a:rPr>
              <a:t> de hand is...</a:t>
            </a:r>
          </a:p>
          <a:p>
            <a:pPr>
              <a:lnSpc>
                <a:spcPct val="90000"/>
              </a:lnSpc>
              <a:spcAft>
                <a:spcPts val="600"/>
              </a:spcAft>
            </a:pPr>
            <a:r>
              <a:rPr lang="en-US" sz="2200" b="0" u="none" strike="noStrike" dirty="0" err="1">
                <a:effectLst/>
                <a:uFillTx/>
              </a:rPr>
              <a:t>Klik</a:t>
            </a:r>
            <a:r>
              <a:rPr lang="en-US" sz="2200" b="0" u="none" strike="noStrike" dirty="0">
                <a:effectLst/>
                <a:uFillTx/>
              </a:rPr>
              <a:t> </a:t>
            </a:r>
            <a:r>
              <a:rPr lang="en-US" sz="2200" b="0" u="none" strike="noStrike" dirty="0" err="1">
                <a:effectLst/>
                <a:uFillTx/>
              </a:rPr>
              <a:t>naar</a:t>
            </a:r>
            <a:r>
              <a:rPr lang="en-US" sz="2200" b="0" u="none" strike="noStrike" dirty="0">
                <a:effectLst/>
                <a:uFillTx/>
              </a:rPr>
              <a:t> </a:t>
            </a:r>
            <a:r>
              <a:rPr lang="en-US" sz="2200" b="1" u="none" strike="noStrike" dirty="0" err="1">
                <a:effectLst/>
                <a:uFillTx/>
              </a:rPr>
              <a:t>opdracht</a:t>
            </a:r>
            <a:r>
              <a:rPr lang="en-US" sz="2200" b="1" u="none" strike="noStrike" dirty="0">
                <a:effectLst/>
                <a:uFillTx/>
              </a:rPr>
              <a:t> 3</a:t>
            </a:r>
            <a:r>
              <a:rPr lang="en-US" sz="2200" b="0" u="none" strike="noStrike" dirty="0">
                <a:effectLst/>
                <a:uFillTx/>
              </a:rPr>
              <a:t> </a:t>
            </a:r>
            <a:r>
              <a:rPr lang="en-US" sz="2200" b="0" u="none" strike="noStrike" dirty="0" err="1">
                <a:effectLst/>
                <a:uFillTx/>
              </a:rPr>
              <a:t>en</a:t>
            </a:r>
            <a:r>
              <a:rPr lang="en-US" sz="2200" b="0" u="none" strike="noStrike" dirty="0">
                <a:effectLst/>
                <a:uFillTx/>
              </a:rPr>
              <a:t> </a:t>
            </a:r>
            <a:r>
              <a:rPr lang="en-US" sz="2200" b="0" u="none" strike="noStrike" dirty="0" err="1">
                <a:effectLst/>
                <a:uFillTx/>
              </a:rPr>
              <a:t>beantwoord</a:t>
            </a:r>
            <a:r>
              <a:rPr lang="en-US" sz="2200" b="0" u="none" strike="noStrike" dirty="0">
                <a:effectLst/>
                <a:uFillTx/>
              </a:rPr>
              <a:t> alle </a:t>
            </a:r>
            <a:r>
              <a:rPr lang="en-US" sz="2200" b="0" u="none" strike="noStrike" dirty="0" err="1">
                <a:effectLst/>
                <a:uFillTx/>
              </a:rPr>
              <a:t>vragen</a:t>
            </a:r>
            <a:r>
              <a:rPr lang="en-US" sz="2200" b="0" u="none" strike="noStrike" dirty="0">
                <a:effectLst/>
                <a:uFillTx/>
              </a:rPr>
              <a:t> van de </a:t>
            </a:r>
            <a:r>
              <a:rPr lang="en-US" sz="2200" b="0" u="none" strike="noStrike" dirty="0" err="1">
                <a:effectLst/>
                <a:uFillTx/>
              </a:rPr>
              <a:t>verpleegster</a:t>
            </a:r>
            <a:r>
              <a:rPr lang="en-US" sz="2200" b="0" u="none" strike="noStrike" dirty="0">
                <a:effectLst/>
                <a:uFillTx/>
              </a:rPr>
              <a:t>.</a:t>
            </a:r>
          </a:p>
        </p:txBody>
      </p:sp>
      <p:pic>
        <p:nvPicPr>
          <p:cNvPr id="267" name="Grafik 4"/>
          <p:cNvPicPr/>
          <p:nvPr/>
        </p:nvPicPr>
        <p:blipFill>
          <a:blip r:embed="rId3"/>
          <a:srcRect l="30764" r="5544"/>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 name="Textfeld 13"/>
          <p:cNvSpPr/>
          <p:nvPr/>
        </p:nvSpPr>
        <p:spPr>
          <a:xfrm>
            <a:off x="591440" y="1470240"/>
            <a:ext cx="10529280" cy="53438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nl-NL" sz="1800" b="0" u="none" strike="noStrike" dirty="0">
                <a:solidFill>
                  <a:schemeClr val="dk1"/>
                </a:solidFill>
                <a:effectLst/>
                <a:uFillTx/>
                <a:latin typeface="Jaldi"/>
                <a:ea typeface="Arial"/>
              </a:rPr>
              <a:t>Je stuurt een </a:t>
            </a:r>
            <a:r>
              <a:rPr lang="nl-NL" sz="1800" b="1" u="none" strike="noStrike" dirty="0">
                <a:solidFill>
                  <a:schemeClr val="dk1"/>
                </a:solidFill>
                <a:effectLst/>
                <a:uFillTx/>
                <a:latin typeface="Jaldi"/>
                <a:ea typeface="Arial"/>
              </a:rPr>
              <a:t>spraakbericht </a:t>
            </a:r>
            <a:r>
              <a:rPr lang="nl-NL" sz="1800" b="0" u="none" strike="noStrike" dirty="0">
                <a:solidFill>
                  <a:schemeClr val="dk1"/>
                </a:solidFill>
                <a:effectLst/>
                <a:uFillTx/>
                <a:latin typeface="Jaldi"/>
                <a:ea typeface="Arial"/>
              </a:rPr>
              <a:t>aan Pieters moeder om haar te vertellen wat er is gebeurd. Ga hierbij in op de volgende vragen:</a:t>
            </a:r>
            <a:endParaRPr lang="nl-NL" sz="1800" b="0" u="none" strike="noStrike" dirty="0">
              <a:solidFill>
                <a:srgbClr val="000000"/>
              </a:solidFill>
              <a:effectLst/>
              <a:uFillTx/>
              <a:latin typeface="Calibri"/>
            </a:endParaRPr>
          </a:p>
          <a:p>
            <a:pPr defTabSz="914400">
              <a:lnSpc>
                <a:spcPct val="100000"/>
              </a:lnSpc>
            </a:pPr>
            <a:r>
              <a:rPr lang="nl-NL" sz="1800" b="0" u="none" strike="noStrike" dirty="0">
                <a:solidFill>
                  <a:schemeClr val="dk1"/>
                </a:solidFill>
                <a:effectLst/>
                <a:uFillTx/>
                <a:latin typeface="Jaldi"/>
                <a:ea typeface="Arial"/>
              </a:rPr>
              <a:t>Wat is er gebeurd?</a:t>
            </a:r>
            <a:endParaRPr lang="nl-NL" sz="1800" b="0" u="none" strike="noStrike" dirty="0">
              <a:solidFill>
                <a:srgbClr val="000000"/>
              </a:solidFill>
              <a:effectLst/>
              <a:uFillTx/>
              <a:latin typeface="Calibri"/>
            </a:endParaRPr>
          </a:p>
          <a:p>
            <a:pPr defTabSz="914400">
              <a:lnSpc>
                <a:spcPct val="100000"/>
              </a:lnSpc>
            </a:pPr>
            <a:r>
              <a:rPr lang="nl-NL" sz="1800" b="0" u="none" strike="noStrike" dirty="0">
                <a:solidFill>
                  <a:schemeClr val="dk1"/>
                </a:solidFill>
                <a:effectLst/>
                <a:uFillTx/>
                <a:latin typeface="Jaldi"/>
                <a:ea typeface="Arial"/>
              </a:rPr>
              <a:t>Waar en wanneer is het gebeurd?</a:t>
            </a:r>
            <a:endParaRPr lang="nl-NL" sz="1800" b="0" u="none" strike="noStrike" dirty="0">
              <a:solidFill>
                <a:srgbClr val="000000"/>
              </a:solidFill>
              <a:effectLst/>
              <a:uFillTx/>
              <a:latin typeface="Calibri"/>
            </a:endParaRPr>
          </a:p>
          <a:p>
            <a:pPr defTabSz="914400">
              <a:lnSpc>
                <a:spcPct val="100000"/>
              </a:lnSpc>
            </a:pPr>
            <a:r>
              <a:rPr lang="nl-NL" sz="1800" b="0" u="none" strike="noStrike" dirty="0">
                <a:solidFill>
                  <a:schemeClr val="dk1"/>
                </a:solidFill>
                <a:effectLst/>
                <a:uFillTx/>
                <a:latin typeface="Jaldi"/>
                <a:ea typeface="Arial"/>
              </a:rPr>
              <a:t>Hoe ernstig is de situatie?</a:t>
            </a:r>
            <a:endParaRPr lang="nl-NL" sz="1800" b="0" u="none" strike="noStrike" dirty="0">
              <a:solidFill>
                <a:srgbClr val="000000"/>
              </a:solidFill>
              <a:effectLst/>
              <a:uFillTx/>
              <a:latin typeface="Calibri"/>
            </a:endParaRPr>
          </a:p>
          <a:p>
            <a:pPr defTabSz="914400">
              <a:lnSpc>
                <a:spcPct val="100000"/>
              </a:lnSpc>
            </a:pPr>
            <a:r>
              <a:rPr lang="nl-NL" sz="1800" b="0" u="none" strike="noStrike" dirty="0">
                <a:solidFill>
                  <a:schemeClr val="dk1"/>
                </a:solidFill>
                <a:effectLst/>
                <a:uFillTx/>
                <a:latin typeface="Jaldi"/>
                <a:ea typeface="Arial"/>
              </a:rPr>
              <a:t>Welke eerste hulp is verleend?</a:t>
            </a:r>
            <a:endParaRPr lang="nl-NL" sz="1800" b="0" u="none" strike="noStrike" dirty="0">
              <a:solidFill>
                <a:srgbClr val="000000"/>
              </a:solidFill>
              <a:effectLst/>
              <a:uFillTx/>
              <a:latin typeface="Calibri"/>
            </a:endParaRPr>
          </a:p>
          <a:p>
            <a:pPr defTabSz="914400">
              <a:lnSpc>
                <a:spcPct val="100000"/>
              </a:lnSpc>
            </a:pPr>
            <a:r>
              <a:rPr lang="nl-NL" sz="1800" b="0" u="none" strike="noStrike" dirty="0">
                <a:solidFill>
                  <a:schemeClr val="dk1"/>
                </a:solidFill>
                <a:effectLst/>
                <a:uFillTx/>
                <a:latin typeface="Jaldi"/>
                <a:ea typeface="Arial"/>
              </a:rPr>
              <a:t>Moet Pieters moeder iets doen?</a:t>
            </a:r>
            <a:endParaRPr lang="nl-NL" sz="1800" b="0" u="none" strike="noStrike" dirty="0">
              <a:solidFill>
                <a:srgbClr val="000000"/>
              </a:solidFill>
              <a:effectLst/>
              <a:uFillTx/>
              <a:latin typeface="Calibri"/>
            </a:endParaRPr>
          </a:p>
          <a:p>
            <a:pPr defTabSz="914400">
              <a:lnSpc>
                <a:spcPct val="100000"/>
              </a:lnSpc>
            </a:pPr>
            <a:r>
              <a:rPr lang="nl-NL" sz="1800" b="0" u="none" strike="noStrike" dirty="0">
                <a:solidFill>
                  <a:schemeClr val="dk1"/>
                </a:solidFill>
                <a:effectLst/>
                <a:uFillTx/>
                <a:latin typeface="Jaldi"/>
                <a:ea typeface="Arial"/>
              </a:rPr>
              <a:t>Hoe voelt Pieter zich nu?</a:t>
            </a:r>
            <a:endParaRPr lang="nl-NL" sz="1800" b="0" u="none" strike="noStrike" dirty="0">
              <a:solidFill>
                <a:srgbClr val="000000"/>
              </a:solidFill>
              <a:effectLst/>
              <a:uFillTx/>
              <a:latin typeface="Calibri"/>
            </a:endParaRPr>
          </a:p>
          <a:p>
            <a:pPr defTabSz="914400">
              <a:lnSpc>
                <a:spcPct val="100000"/>
              </a:lnSpc>
            </a:pPr>
            <a:endParaRPr lang="nl-NL" sz="1800" b="0" u="none" strike="noStrike" dirty="0">
              <a:solidFill>
                <a:srgbClr val="000000"/>
              </a:solidFill>
              <a:effectLst/>
              <a:uFillTx/>
              <a:latin typeface="Calibri"/>
            </a:endParaRPr>
          </a:p>
          <a:p>
            <a:pPr defTabSz="914400">
              <a:lnSpc>
                <a:spcPct val="100000"/>
              </a:lnSpc>
            </a:pPr>
            <a:r>
              <a:rPr lang="nl-NL" sz="1800" b="1" u="none" strike="noStrike" dirty="0">
                <a:solidFill>
                  <a:schemeClr val="dk1"/>
                </a:solidFill>
                <a:effectLst/>
                <a:uFillTx/>
                <a:latin typeface="Jaldi"/>
                <a:ea typeface="Arial"/>
              </a:rPr>
              <a:t>Maak gebruik van de volgende </a:t>
            </a:r>
            <a:r>
              <a:rPr lang="nl-NL" sz="1800" b="1" u="none" strike="noStrike" dirty="0" err="1">
                <a:solidFill>
                  <a:schemeClr val="dk1"/>
                </a:solidFill>
                <a:effectLst/>
                <a:uFillTx/>
                <a:latin typeface="Jaldi"/>
                <a:ea typeface="Arial"/>
              </a:rPr>
              <a:t>chunks</a:t>
            </a:r>
            <a:r>
              <a:rPr lang="nl-NL" sz="1800" b="1" u="none" strike="noStrike" dirty="0">
                <a:solidFill>
                  <a:schemeClr val="dk1"/>
                </a:solidFill>
                <a:effectLst/>
                <a:uFillTx/>
                <a:latin typeface="Jaldi"/>
                <a:ea typeface="Arial"/>
              </a:rPr>
              <a:t>:</a:t>
            </a:r>
            <a:endParaRPr lang="nl-NL" sz="1800" b="0" u="none" strike="noStrike" dirty="0">
              <a:solidFill>
                <a:srgbClr val="000000"/>
              </a:solidFill>
              <a:effectLst/>
              <a:uFillTx/>
              <a:latin typeface="Calibri"/>
            </a:endParaRPr>
          </a:p>
          <a:p>
            <a:pPr defTabSz="914400">
              <a:lnSpc>
                <a:spcPct val="100000"/>
              </a:lnSpc>
            </a:pPr>
            <a:r>
              <a:rPr lang="nl-NL" sz="1800" b="0" u="none" strike="noStrike" dirty="0">
                <a:solidFill>
                  <a:schemeClr val="dk1"/>
                </a:solidFill>
                <a:effectLst/>
                <a:uFillTx/>
                <a:latin typeface="Jaldi"/>
                <a:ea typeface="Arial"/>
              </a:rPr>
              <a:t>laten weten</a:t>
            </a:r>
            <a:endParaRPr lang="nl-NL" sz="1800" b="0" u="none" strike="noStrike" dirty="0">
              <a:solidFill>
                <a:srgbClr val="000000"/>
              </a:solidFill>
              <a:effectLst/>
              <a:uFillTx/>
              <a:latin typeface="Calibri"/>
            </a:endParaRPr>
          </a:p>
          <a:p>
            <a:pPr defTabSz="914400">
              <a:lnSpc>
                <a:spcPct val="100000"/>
              </a:lnSpc>
            </a:pPr>
            <a:r>
              <a:rPr lang="nl-NL" sz="1800" b="0" u="none" strike="noStrike" dirty="0">
                <a:solidFill>
                  <a:schemeClr val="dk1"/>
                </a:solidFill>
                <a:effectLst/>
                <a:uFillTx/>
                <a:latin typeface="Jaldi"/>
                <a:ea typeface="Arial"/>
              </a:rPr>
              <a:t>een snijwond oplopen </a:t>
            </a:r>
            <a:endParaRPr lang="nl-NL" sz="1800" b="0" u="none" strike="noStrike" dirty="0">
              <a:solidFill>
                <a:srgbClr val="000000"/>
              </a:solidFill>
              <a:effectLst/>
              <a:uFillTx/>
              <a:latin typeface="Calibri"/>
            </a:endParaRPr>
          </a:p>
          <a:p>
            <a:pPr defTabSz="914400">
              <a:lnSpc>
                <a:spcPct val="100000"/>
              </a:lnSpc>
            </a:pPr>
            <a:r>
              <a:rPr lang="nl-NL" sz="1800" b="0" u="none" strike="noStrike" dirty="0">
                <a:solidFill>
                  <a:schemeClr val="dk1"/>
                </a:solidFill>
                <a:effectLst/>
                <a:uFillTx/>
                <a:latin typeface="Jaldi"/>
                <a:ea typeface="Arial"/>
              </a:rPr>
              <a:t>flauwvallen</a:t>
            </a:r>
            <a:endParaRPr lang="nl-NL" sz="1800" b="0" u="none" strike="noStrike" dirty="0">
              <a:solidFill>
                <a:srgbClr val="000000"/>
              </a:solidFill>
              <a:effectLst/>
              <a:uFillTx/>
              <a:latin typeface="Calibri"/>
            </a:endParaRPr>
          </a:p>
          <a:p>
            <a:pPr defTabSz="914400">
              <a:lnSpc>
                <a:spcPct val="100000"/>
              </a:lnSpc>
            </a:pPr>
            <a:r>
              <a:rPr lang="nl-NL" sz="1800" b="0" u="none" strike="noStrike" dirty="0">
                <a:solidFill>
                  <a:schemeClr val="dk1"/>
                </a:solidFill>
                <a:effectLst/>
                <a:uFillTx/>
                <a:latin typeface="Jaldi"/>
                <a:ea typeface="Arial"/>
              </a:rPr>
              <a:t>bij de EHBO</a:t>
            </a:r>
            <a:endParaRPr lang="nl-NL" sz="1800" b="0" u="none" strike="noStrike" dirty="0">
              <a:solidFill>
                <a:srgbClr val="000000"/>
              </a:solidFill>
              <a:effectLst/>
              <a:uFillTx/>
              <a:latin typeface="Calibri"/>
            </a:endParaRPr>
          </a:p>
          <a:p>
            <a:pPr defTabSz="914400">
              <a:lnSpc>
                <a:spcPct val="100000"/>
              </a:lnSpc>
            </a:pPr>
            <a:r>
              <a:rPr lang="nl-NL" sz="1800" b="0" u="none" strike="noStrike" dirty="0">
                <a:solidFill>
                  <a:schemeClr val="dk1"/>
                </a:solidFill>
                <a:effectLst/>
                <a:uFillTx/>
                <a:latin typeface="Jaldi"/>
                <a:ea typeface="Arial"/>
              </a:rPr>
              <a:t>wond schoonmaken</a:t>
            </a:r>
            <a:endParaRPr lang="nl-NL" sz="1800" b="0" u="none" strike="noStrike" dirty="0">
              <a:solidFill>
                <a:srgbClr val="000000"/>
              </a:solidFill>
              <a:effectLst/>
              <a:uFillTx/>
              <a:latin typeface="Calibri"/>
            </a:endParaRPr>
          </a:p>
          <a:p>
            <a:pPr defTabSz="914400">
              <a:lnSpc>
                <a:spcPct val="100000"/>
              </a:lnSpc>
            </a:pPr>
            <a:r>
              <a:rPr lang="nl-NL" sz="1800" b="0" u="none" strike="noStrike" dirty="0">
                <a:solidFill>
                  <a:schemeClr val="dk1"/>
                </a:solidFill>
                <a:effectLst/>
                <a:uFillTx/>
                <a:latin typeface="Jaldi"/>
                <a:ea typeface="Arial"/>
              </a:rPr>
              <a:t>pleister/verband aanbrengen</a:t>
            </a:r>
            <a:endParaRPr lang="nl-NL" sz="1800" b="0" u="none" strike="noStrike" dirty="0">
              <a:solidFill>
                <a:srgbClr val="000000"/>
              </a:solidFill>
              <a:effectLst/>
              <a:uFillTx/>
              <a:latin typeface="Calibri"/>
            </a:endParaRPr>
          </a:p>
          <a:p>
            <a:pPr defTabSz="914400">
              <a:lnSpc>
                <a:spcPct val="100000"/>
              </a:lnSpc>
            </a:pPr>
            <a:r>
              <a:rPr lang="nl-NL" sz="1800" b="0" u="none" strike="noStrike" dirty="0">
                <a:solidFill>
                  <a:schemeClr val="dk1"/>
                </a:solidFill>
                <a:effectLst/>
                <a:uFillTx/>
                <a:latin typeface="Jaldi"/>
                <a:ea typeface="Arial"/>
              </a:rPr>
              <a:t>beter voelen</a:t>
            </a:r>
            <a:endParaRPr lang="nl-NL" sz="1800" b="0" u="none" strike="noStrike" dirty="0">
              <a:solidFill>
                <a:srgbClr val="000000"/>
              </a:solidFill>
              <a:effectLst/>
              <a:uFillTx/>
              <a:latin typeface="Calibri"/>
            </a:endParaRPr>
          </a:p>
          <a:p>
            <a:pPr defTabSz="914400">
              <a:lnSpc>
                <a:spcPct val="100000"/>
              </a:lnSpc>
            </a:pPr>
            <a:r>
              <a:rPr lang="nl-NL" sz="1800" b="0" u="none" strike="noStrike" dirty="0">
                <a:solidFill>
                  <a:schemeClr val="dk1"/>
                </a:solidFill>
                <a:effectLst/>
                <a:uFillTx/>
                <a:latin typeface="Jaldi"/>
                <a:ea typeface="Arial"/>
              </a:rPr>
              <a:t>ophalen van het festival - ja of nee?</a:t>
            </a:r>
            <a:endParaRPr lang="nl-NL" sz="1800" b="0" u="none" strike="noStrike" dirty="0">
              <a:solidFill>
                <a:srgbClr val="000000"/>
              </a:solidFill>
              <a:effectLst/>
              <a:uFillTx/>
              <a:latin typeface="Calibri"/>
            </a:endParaRPr>
          </a:p>
          <a:p>
            <a:pPr defTabSz="914400">
              <a:lnSpc>
                <a:spcPct val="100000"/>
              </a:lnSpc>
            </a:pPr>
            <a:r>
              <a:rPr lang="nl-NL" sz="1800" b="1" u="none" strike="noStrike" dirty="0">
                <a:solidFill>
                  <a:schemeClr val="dk1"/>
                </a:solidFill>
                <a:effectLst/>
                <a:uFillTx/>
                <a:latin typeface="Jaldi"/>
                <a:ea typeface="Arial"/>
              </a:rPr>
              <a:t>Stuur je spraakbericht naar je docent!</a:t>
            </a:r>
            <a:endParaRPr lang="nl-NL" sz="1800" b="0" u="none" strike="noStrike" dirty="0">
              <a:solidFill>
                <a:srgbClr val="000000"/>
              </a:solidFill>
              <a:effectLst/>
              <a:uFillTx/>
              <a:latin typeface="Calibri"/>
            </a:endParaRPr>
          </a:p>
        </p:txBody>
      </p:sp>
      <p:pic>
        <p:nvPicPr>
          <p:cNvPr id="271" name="Grafik 3"/>
          <p:cNvPicPr/>
          <p:nvPr/>
        </p:nvPicPr>
        <p:blipFill>
          <a:blip r:embed="rId3"/>
          <a:stretch/>
        </p:blipFill>
        <p:spPr>
          <a:xfrm>
            <a:off x="5821920" y="2682000"/>
            <a:ext cx="5767560" cy="3841560"/>
          </a:xfrm>
          <a:prstGeom prst="rect">
            <a:avLst/>
          </a:prstGeom>
          <a:noFill/>
          <a:ln w="0">
            <a:noFill/>
          </a:ln>
        </p:spPr>
      </p:pic>
      <p:sp>
        <p:nvSpPr>
          <p:cNvPr id="272" name="PlaceHolder 2"/>
          <p:cNvSpPr>
            <a:spLocks noGrp="1"/>
          </p:cNvSpPr>
          <p:nvPr>
            <p:ph type="title" hasCustomPrompt="1"/>
          </p:nvPr>
        </p:nvSpPr>
        <p:spPr>
          <a:xfrm>
            <a:off x="473760" y="903960"/>
            <a:ext cx="8343000" cy="568800"/>
          </a:xfrm>
          <a:prstGeom prst="rect">
            <a:avLst/>
          </a:prstGeom>
          <a:noFill/>
          <a:ln w="0">
            <a:noFill/>
          </a:ln>
        </p:spPr>
        <p:txBody>
          <a:bodyPr lIns="91440" tIns="45720" rIns="91440" bIns="45720" anchor="ctr">
            <a:normAutofit fontScale="90000"/>
          </a:bodyPr>
          <a:lstStyle>
            <a:lvl1pPr indent="0" defTabSz="914400">
              <a:lnSpc>
                <a:spcPct val="90000"/>
              </a:lnSpc>
              <a:buNone/>
              <a:tabLst>
                <a:tab pos="0" algn="l"/>
              </a:tabLst>
              <a:defRPr lang="de-DE" sz="4400" b="0" u="none" strike="noStrike">
                <a:solidFill>
                  <a:schemeClr val="accent2"/>
                </a:solidFill>
                <a:effectLst/>
                <a:uFillTx/>
                <a:latin typeface="Jaldi"/>
                <a:ea typeface="Arial"/>
              </a:defRPr>
            </a:lvl1pPr>
          </a:lstStyle>
          <a:p>
            <a:pPr indent="0" defTabSz="914400">
              <a:lnSpc>
                <a:spcPct val="90000"/>
              </a:lnSpc>
              <a:buNone/>
              <a:tabLst>
                <a:tab pos="0" algn="l"/>
              </a:tabLst>
            </a:pPr>
            <a:r>
              <a:rPr lang="de-DE" sz="4400" b="0" u="none" strike="noStrike" dirty="0" err="1">
                <a:solidFill>
                  <a:schemeClr val="accent2"/>
                </a:solidFill>
                <a:effectLst/>
                <a:uFillTx/>
                <a:latin typeface="Jaldi"/>
                <a:ea typeface="Arial"/>
              </a:rPr>
              <a:t>Voorbeeld</a:t>
            </a:r>
            <a:r>
              <a:rPr lang="de-DE" sz="4400" b="0" u="none" strike="noStrike" dirty="0">
                <a:solidFill>
                  <a:schemeClr val="accent2"/>
                </a:solidFill>
                <a:effectLst/>
                <a:uFillTx/>
                <a:latin typeface="Jaldi"/>
                <a:ea typeface="Arial"/>
              </a:rPr>
              <a:t> Nr. 2: </a:t>
            </a:r>
            <a:r>
              <a:rPr lang="de-DE" sz="4400" b="0" u="none" strike="noStrike" dirty="0" err="1">
                <a:solidFill>
                  <a:schemeClr val="accent2"/>
                </a:solidFill>
                <a:effectLst/>
                <a:uFillTx/>
                <a:latin typeface="Jaldi"/>
                <a:ea typeface="Arial"/>
              </a:rPr>
              <a:t>Bij</a:t>
            </a:r>
            <a:r>
              <a:rPr lang="de-DE" sz="4400" b="0" u="none" strike="noStrike" dirty="0">
                <a:solidFill>
                  <a:schemeClr val="accent2"/>
                </a:solidFill>
                <a:effectLst/>
                <a:uFillTx/>
                <a:latin typeface="Jaldi"/>
                <a:ea typeface="Arial"/>
              </a:rPr>
              <a:t> de EHBO</a:t>
            </a:r>
            <a:endParaRPr lang="de-DE" sz="4400" b="0" u="none" strike="noStrike" dirty="0">
              <a:solidFill>
                <a:srgbClr val="333F48"/>
              </a:solidFill>
              <a:effectLst/>
              <a:uFillTx/>
              <a:latin typeface="Jald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PlaceHolder 2"/>
          <p:cNvSpPr>
            <a:spLocks noGrp="1"/>
          </p:cNvSpPr>
          <p:nvPr>
            <p:ph type="title" hasCustomPrompt="1"/>
          </p:nvPr>
        </p:nvSpPr>
        <p:spPr>
          <a:xfrm>
            <a:off x="368786" y="475256"/>
            <a:ext cx="11454428" cy="568208"/>
          </a:xfrm>
          <a:prstGeom prst="rect">
            <a:avLst/>
          </a:prstGeom>
          <a:noFill/>
          <a:ln w="0">
            <a:noFill/>
          </a:ln>
        </p:spPr>
        <p:txBody>
          <a:bodyPr vert="horz" lIns="91345" tIns="45672" rIns="91345" bIns="45672" rtlCol="0" anchor="ctr" anchorCtr="0">
            <a:normAutofit fontScale="90000"/>
          </a:bodyPr>
          <a:lstStyle>
            <a:lvl1pPr indent="0" defTabSz="914400">
              <a:lnSpc>
                <a:spcPct val="90000"/>
              </a:lnSpc>
              <a:buNone/>
              <a:tabLst>
                <a:tab pos="0" algn="l"/>
              </a:tabLst>
              <a:defRPr lang="de-DE" sz="4400" b="0" u="none" strike="noStrike">
                <a:solidFill>
                  <a:schemeClr val="accent2"/>
                </a:solidFill>
                <a:effectLst/>
                <a:uFillTx/>
                <a:latin typeface="Jaldi"/>
                <a:ea typeface="Arial"/>
              </a:defRPr>
            </a:lvl1pPr>
          </a:lstStyle>
          <a:p>
            <a:r>
              <a:rPr lang="de-DE" dirty="0" err="1"/>
              <a:t>Literatuur</a:t>
            </a:r>
            <a:endParaRPr lang="de-DE" dirty="0">
              <a:solidFill>
                <a:srgbClr val="333F48"/>
              </a:solidFill>
            </a:endParaRPr>
          </a:p>
        </p:txBody>
      </p:sp>
      <p:sp>
        <p:nvSpPr>
          <p:cNvPr id="287" name="PlaceHolder 3"/>
          <p:cNvSpPr>
            <a:spLocks noGrp="1"/>
          </p:cNvSpPr>
          <p:nvPr>
            <p:ph hasCustomPrompt="1"/>
          </p:nvPr>
        </p:nvSpPr>
        <p:spPr>
          <a:xfrm>
            <a:off x="326297" y="1245370"/>
            <a:ext cx="11539406" cy="5137374"/>
          </a:xfrm>
          <a:prstGeom prst="rect">
            <a:avLst/>
          </a:prstGeom>
          <a:noFill/>
          <a:ln w="0">
            <a:noFill/>
          </a:ln>
        </p:spPr>
        <p:txBody>
          <a:bodyPr vert="horz" lIns="91345" tIns="45672" rIns="91345" bIns="45672" rtlCol="0" anchor="t" anchorCtr="0">
            <a:noAutofit/>
          </a:bodyPr>
          <a:lstStyle>
            <a:lvl1pPr marL="228600" indent="-228600" defTabSz="914400">
              <a:lnSpc>
                <a:spcPct val="90000"/>
              </a:lnSpc>
              <a:spcBef>
                <a:spcPts val="1001"/>
              </a:spcBef>
              <a:buClr>
                <a:srgbClr val="000000"/>
              </a:buClr>
              <a:buFont typeface="Arial"/>
              <a:buChar char="•"/>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5pPr>
          </a:lstStyle>
          <a:p>
            <a:r>
              <a:rPr lang="nl-NL" sz="1598" dirty="0" err="1"/>
              <a:t>Butzkamm</a:t>
            </a:r>
            <a:r>
              <a:rPr lang="nl-NL" sz="1598" dirty="0"/>
              <a:t>, W. (2011). Zehn Prinzipien des Fremdsprachenlernens und -lehrens. In: Timm, J.-P.: </a:t>
            </a:r>
            <a:r>
              <a:rPr lang="nl-NL" sz="1598" i="1" dirty="0"/>
              <a:t>Englisch lernen und lehren.</a:t>
            </a:r>
            <a:r>
              <a:rPr lang="nl-NL" sz="1598" dirty="0"/>
              <a:t> Berlin, 45–52.	</a:t>
            </a:r>
          </a:p>
          <a:p>
            <a:r>
              <a:rPr lang="de-DE" sz="1598" dirty="0">
                <a:sym typeface="Wingdings" panose="05000000000000000000" pitchFamily="2" charset="2"/>
              </a:rPr>
              <a:t>KLP NL Sek II </a:t>
            </a:r>
            <a:r>
              <a:rPr lang="de-DE" sz="1598" dirty="0" err="1">
                <a:sym typeface="Wingdings" panose="05000000000000000000" pitchFamily="2" charset="2"/>
              </a:rPr>
              <a:t>GymGes</a:t>
            </a:r>
            <a:r>
              <a:rPr lang="de-DE" sz="1598" dirty="0">
                <a:sym typeface="Wingdings" panose="05000000000000000000" pitchFamily="2" charset="2"/>
              </a:rPr>
              <a:t> (2026). </a:t>
            </a:r>
            <a:r>
              <a:rPr lang="de-DE" sz="1598" dirty="0">
                <a:hlinkClick r:id="rId3"/>
              </a:rPr>
              <a:t>https://lehrplannavigator.nrw.de/sekundarstufe-ii/kernlehrplaene-fuer-die-gymnasiale-oberstufe-ab-sj-20272028</a:t>
            </a:r>
            <a:r>
              <a:rPr lang="de-DE" sz="1598" dirty="0"/>
              <a:t>. </a:t>
            </a:r>
            <a:r>
              <a:rPr lang="en-NL" sz="1600" dirty="0"/>
              <a:t>Ministerium für Schule und Bildung des Landes Nordrhein-Westfalen</a:t>
            </a:r>
            <a:endParaRPr lang="de-DE" sz="1598" dirty="0"/>
          </a:p>
          <a:p>
            <a:r>
              <a:rPr lang="nl-NL" sz="1598" dirty="0"/>
              <a:t>Goh, C., Burns, A. (2012). </a:t>
            </a:r>
            <a:r>
              <a:rPr lang="en-GB" sz="1598" i="1" dirty="0"/>
              <a:t>Teaching speaking: A holistic approach</a:t>
            </a:r>
            <a:r>
              <a:rPr lang="en-GB" sz="1598" dirty="0"/>
              <a:t>. </a:t>
            </a:r>
            <a:r>
              <a:rPr lang="de-DE" sz="1598" dirty="0"/>
              <a:t>Cambridge University Press.</a:t>
            </a:r>
          </a:p>
          <a:p>
            <a:r>
              <a:rPr lang="de-DE" sz="1598" dirty="0"/>
              <a:t>Janse, M., Visser, M. (2010). </a:t>
            </a:r>
            <a:r>
              <a:rPr lang="de-DE" sz="1598" dirty="0" err="1"/>
              <a:t>Taaldorp</a:t>
            </a:r>
            <a:r>
              <a:rPr lang="de-DE" sz="1598" dirty="0"/>
              <a:t> </a:t>
            </a:r>
            <a:r>
              <a:rPr lang="de-DE" sz="1598" dirty="0" err="1"/>
              <a:t>op</a:t>
            </a:r>
            <a:r>
              <a:rPr lang="de-DE" sz="1598" dirty="0"/>
              <a:t> </a:t>
            </a:r>
            <a:r>
              <a:rPr lang="de-DE" sz="1598" dirty="0" err="1"/>
              <a:t>zijn</a:t>
            </a:r>
            <a:r>
              <a:rPr lang="de-DE" sz="1598" dirty="0"/>
              <a:t> </a:t>
            </a:r>
            <a:r>
              <a:rPr lang="de-DE" sz="1598" dirty="0" err="1"/>
              <a:t>Nederlands</a:t>
            </a:r>
            <a:r>
              <a:rPr lang="de-DE" sz="1598" dirty="0"/>
              <a:t>. In: </a:t>
            </a:r>
            <a:r>
              <a:rPr lang="de-DE" sz="1598" i="1" dirty="0" err="1"/>
              <a:t>Levende</a:t>
            </a:r>
            <a:r>
              <a:rPr lang="de-DE" sz="1598" i="1" dirty="0"/>
              <a:t> Talen Magazine, </a:t>
            </a:r>
            <a:r>
              <a:rPr lang="de-DE" sz="1598" dirty="0"/>
              <a:t>6, 4–9. </a:t>
            </a:r>
          </a:p>
          <a:p>
            <a:r>
              <a:rPr lang="nl-NL" sz="1598" dirty="0"/>
              <a:t>Kammertöns-Wiethölter, J. (2022). Digitale media in het moderne vreemdetalenonderwijs: Eerste stappen in de ontwikkeling van een digitaal 'taaldorp' voor het Nederlands als vreemde taal op Duitse scholen. Universität Münster: Masterarbeit.</a:t>
            </a:r>
          </a:p>
          <a:p>
            <a:r>
              <a:rPr lang="nl-NL" sz="1598" dirty="0"/>
              <a:t>Keijzer, J., Verheggen, K., van Gils, D. (2016). Differentiëren in het talenonderwijs - kleine ingrepen, grote effecten. Bussum, 12–15; 22f.; 80–82; 122f.; 158–160; 230–234.</a:t>
            </a:r>
            <a:endParaRPr lang="de-DE" sz="1598" dirty="0"/>
          </a:p>
          <a:p>
            <a:r>
              <a:rPr lang="de-DE" sz="1598" dirty="0" err="1"/>
              <a:t>Taubenböck</a:t>
            </a:r>
            <a:r>
              <a:rPr lang="de-DE" sz="1598" dirty="0"/>
              <a:t>, A. (2007). Sprache kommt von sprechen: Ein Plädoyer für mehr Mündlichkeit im Englischunterricht. In: </a:t>
            </a:r>
            <a:r>
              <a:rPr lang="de-DE" sz="1598" i="1" dirty="0"/>
              <a:t>Der fremdsprachliche Unterricht Englisch</a:t>
            </a:r>
            <a:r>
              <a:rPr lang="de-DE" sz="1598" dirty="0"/>
              <a:t>, 90, 2–</a:t>
            </a:r>
            <a:r>
              <a:rPr lang="nl-NL" sz="1598" dirty="0"/>
              <a:t>9.</a:t>
            </a:r>
          </a:p>
          <a:p>
            <a:r>
              <a:rPr lang="de-DE" sz="1598" dirty="0"/>
              <a:t>Van </a:t>
            </a:r>
            <a:r>
              <a:rPr lang="de-DE" sz="1598" dirty="0" err="1"/>
              <a:t>Nieuwenhoven</a:t>
            </a:r>
            <a:r>
              <a:rPr lang="de-DE" sz="1598" dirty="0"/>
              <a:t>, E., Corda, A., Caspers, J. (2008). </a:t>
            </a:r>
            <a:r>
              <a:rPr lang="de-DE" sz="1598" dirty="0" err="1"/>
              <a:t>Een</a:t>
            </a:r>
            <a:r>
              <a:rPr lang="de-DE" sz="1598" dirty="0"/>
              <a:t> </a:t>
            </a:r>
            <a:r>
              <a:rPr lang="de-DE" sz="1598" dirty="0" err="1"/>
              <a:t>Taaldorp</a:t>
            </a:r>
            <a:r>
              <a:rPr lang="de-DE" sz="1598" dirty="0"/>
              <a:t> </a:t>
            </a:r>
            <a:r>
              <a:rPr lang="de-DE" sz="1598" dirty="0" err="1"/>
              <a:t>spreekt</a:t>
            </a:r>
            <a:r>
              <a:rPr lang="de-DE" sz="1598" dirty="0"/>
              <a:t> </a:t>
            </a:r>
            <a:r>
              <a:rPr lang="de-DE" sz="1598" dirty="0" err="1"/>
              <a:t>niet</a:t>
            </a:r>
            <a:r>
              <a:rPr lang="de-DE" sz="1598" dirty="0"/>
              <a:t> </a:t>
            </a:r>
            <a:r>
              <a:rPr lang="de-DE" sz="1598" dirty="0" err="1"/>
              <a:t>vanzelf</a:t>
            </a:r>
            <a:r>
              <a:rPr lang="de-DE" sz="1598" dirty="0"/>
              <a:t>. Leiden: </a:t>
            </a:r>
            <a:r>
              <a:rPr lang="de-DE" sz="1598" dirty="0" err="1"/>
              <a:t>Expertisecentrum</a:t>
            </a:r>
            <a:r>
              <a:rPr lang="de-DE" sz="1598" dirty="0"/>
              <a:t> MVT.</a:t>
            </a:r>
          </a:p>
          <a:p>
            <a:r>
              <a:rPr lang="de-DE" sz="1598" dirty="0"/>
              <a:t>Van Rossum, A. (2016). Sprachstadt in neuer Form: Didaktische Anregungen für Gesprächsfähigkeit in der Oberstufe. </a:t>
            </a:r>
            <a:r>
              <a:rPr lang="nl-NL" sz="1598" dirty="0"/>
              <a:t>Universität Utrecht: </a:t>
            </a:r>
            <a:r>
              <a:rPr lang="nl-NL" sz="1598" dirty="0" err="1"/>
              <a:t>Masterarbeit</a:t>
            </a:r>
            <a:r>
              <a:rPr lang="nl-NL" sz="1598" dirty="0"/>
              <a:t>.</a:t>
            </a:r>
          </a:p>
          <a:p>
            <a:r>
              <a:rPr lang="en-NL" sz="1600" dirty="0"/>
              <a:t>Verhelst, M. (2006). </a:t>
            </a:r>
            <a:r>
              <a:rPr lang="en-NL" sz="1600" i="1" dirty="0"/>
              <a:t>A box full of feelings: Promoting infants' second language acquisition all day long.</a:t>
            </a:r>
            <a:r>
              <a:rPr lang="en-NL" sz="1600" dirty="0"/>
              <a:t> In K. Van den Branden (Ed.), </a:t>
            </a:r>
            <a:r>
              <a:rPr lang="en-NL" sz="1600" i="1" dirty="0"/>
              <a:t>Task-based language education: From theory to practice</a:t>
            </a:r>
            <a:r>
              <a:rPr lang="en-NL" sz="1600" dirty="0"/>
              <a:t> (pp. 197–216). Cambridge: Cambridge University Press. </a:t>
            </a:r>
            <a:endParaRPr lang="de-DE" sz="1600" dirty="0"/>
          </a:p>
          <a:p>
            <a:r>
              <a:rPr lang="nl-NL" sz="1598" dirty="0"/>
              <a:t>Visser, M., Koenraad, T. (2009). Virtueel Taaldorp. In: </a:t>
            </a:r>
            <a:r>
              <a:rPr lang="nl-NL" sz="1598" i="1" dirty="0"/>
              <a:t>Levende Talen Magazine</a:t>
            </a:r>
            <a:r>
              <a:rPr lang="nl-NL" sz="1598" dirty="0"/>
              <a:t>, 96, 4-8.</a:t>
            </a:r>
            <a:endParaRPr lang="de-DE" sz="1598"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5A21C-C31F-FD92-7BE4-2EEC26DF4E1A}"/>
            </a:ext>
          </a:extLst>
        </p:cNvPr>
        <p:cNvGrpSpPr/>
        <p:nvPr/>
      </p:nvGrpSpPr>
      <p:grpSpPr>
        <a:xfrm>
          <a:off x="0" y="0"/>
          <a:ext cx="0" cy="0"/>
          <a:chOff x="0" y="0"/>
          <a:chExt cx="0" cy="0"/>
        </a:xfrm>
      </p:grpSpPr>
      <p:sp>
        <p:nvSpPr>
          <p:cNvPr id="273" name="PlaceHolder 1">
            <a:extLst>
              <a:ext uri="{FF2B5EF4-FFF2-40B4-BE49-F238E27FC236}">
                <a16:creationId xmlns:a16="http://schemas.microsoft.com/office/drawing/2014/main" id="{B745F0D7-D8E9-A9BF-A3BD-E6E4D0F8F4DA}"/>
              </a:ext>
            </a:extLst>
          </p:cNvPr>
          <p:cNvSpPr>
            <a:spLocks noGrp="1"/>
          </p:cNvSpPr>
          <p:nvPr>
            <p:ph type="sldNum" idx="84"/>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600" b="0" u="none" strike="noStrike">
                <a:solidFill>
                  <a:schemeClr val="dk1"/>
                </a:solidFill>
                <a:effectLst/>
                <a:uFillTx/>
                <a:latin typeface="Calibri"/>
                <a:ea typeface="Arial"/>
              </a:defRPr>
            </a:lvl1pPr>
          </a:lstStyle>
          <a:p>
            <a:pPr indent="0" algn="r" defTabSz="914400">
              <a:lnSpc>
                <a:spcPct val="100000"/>
              </a:lnSpc>
              <a:buNone/>
              <a:tabLst>
                <a:tab pos="0" algn="l"/>
              </a:tabLst>
            </a:pPr>
            <a:fld id="{D0C0A4AA-752F-4DC4-BD6C-7DF8F3FFBDF4}" type="slidenum">
              <a:rPr lang="de-DE" sz="1600" b="0" u="none" strike="noStrike">
                <a:solidFill>
                  <a:schemeClr val="dk1"/>
                </a:solidFill>
                <a:effectLst/>
                <a:uFillTx/>
                <a:latin typeface="Calibri"/>
                <a:ea typeface="Arial"/>
              </a:rPr>
              <a:t>23</a:t>
            </a:fld>
            <a:r>
              <a:rPr lang="de-DE" sz="1400" b="0" u="none" strike="noStrike">
                <a:solidFill>
                  <a:schemeClr val="dk1"/>
                </a:solidFill>
                <a:effectLst/>
                <a:uFillTx/>
                <a:latin typeface="Jaldi"/>
                <a:ea typeface="Arial"/>
              </a:rPr>
              <a:t> </a:t>
            </a:r>
            <a:endParaRPr lang="nl-NL" sz="1400" b="0" u="none" strike="noStrike">
              <a:solidFill>
                <a:srgbClr val="000000"/>
              </a:solidFill>
              <a:effectLst/>
              <a:uFillTx/>
              <a:latin typeface="Calibri"/>
            </a:endParaRPr>
          </a:p>
        </p:txBody>
      </p:sp>
      <p:sp>
        <p:nvSpPr>
          <p:cNvPr id="274" name="PlaceHolder 2">
            <a:extLst>
              <a:ext uri="{FF2B5EF4-FFF2-40B4-BE49-F238E27FC236}">
                <a16:creationId xmlns:a16="http://schemas.microsoft.com/office/drawing/2014/main" id="{33DE69A0-9495-CC58-F689-840B642B605D}"/>
              </a:ext>
            </a:extLst>
          </p:cNvPr>
          <p:cNvSpPr>
            <a:spLocks noGrp="1"/>
          </p:cNvSpPr>
          <p:nvPr>
            <p:ph type="title" hasCustomPrompt="1"/>
          </p:nvPr>
        </p:nvSpPr>
        <p:spPr>
          <a:xfrm>
            <a:off x="482469" y="515638"/>
            <a:ext cx="10449387" cy="5840882"/>
          </a:xfrm>
          <a:prstGeom prst="rect">
            <a:avLst/>
          </a:prstGeom>
          <a:noFill/>
          <a:ln w="0">
            <a:noFill/>
          </a:ln>
        </p:spPr>
        <p:txBody>
          <a:bodyPr lIns="91440" tIns="45720" rIns="91440" bIns="45720" anchor="ctr">
            <a:normAutofit/>
          </a:bodyPr>
          <a:lstStyle>
            <a:lvl1pPr indent="0" defTabSz="914400">
              <a:lnSpc>
                <a:spcPct val="90000"/>
              </a:lnSpc>
              <a:buNone/>
              <a:tabLst>
                <a:tab pos="0" algn="l"/>
              </a:tabLst>
              <a:defRPr lang="de-DE" sz="4400" b="0" u="none" strike="noStrike">
                <a:solidFill>
                  <a:schemeClr val="accent2"/>
                </a:solidFill>
                <a:effectLst/>
                <a:uFillTx/>
                <a:latin typeface="Jaldi"/>
                <a:ea typeface="Arial"/>
              </a:defRPr>
            </a:lvl1pPr>
          </a:lstStyle>
          <a:p>
            <a:pPr indent="0" defTabSz="914400">
              <a:lnSpc>
                <a:spcPct val="90000"/>
              </a:lnSpc>
              <a:buNone/>
              <a:tabLst>
                <a:tab pos="0" algn="l"/>
              </a:tabLst>
            </a:pPr>
            <a:r>
              <a:rPr lang="de-DE" sz="4400" b="0" u="none" strike="noStrike" dirty="0">
                <a:solidFill>
                  <a:schemeClr val="accent2"/>
                </a:solidFill>
                <a:effectLst/>
                <a:uFillTx/>
                <a:latin typeface="Jaldi"/>
                <a:ea typeface="Arial"/>
              </a:rPr>
              <a:t>Aan de </a:t>
            </a:r>
            <a:r>
              <a:rPr lang="de-DE" sz="4400" b="0" u="none" strike="noStrike" dirty="0" err="1">
                <a:solidFill>
                  <a:schemeClr val="accent2"/>
                </a:solidFill>
                <a:effectLst/>
                <a:uFillTx/>
                <a:latin typeface="Jaldi"/>
                <a:ea typeface="Arial"/>
              </a:rPr>
              <a:t>slag</a:t>
            </a:r>
            <a:r>
              <a:rPr lang="de-DE" sz="4400" b="0" u="none" strike="noStrike" dirty="0">
                <a:solidFill>
                  <a:schemeClr val="accent2"/>
                </a:solidFill>
                <a:effectLst/>
                <a:uFillTx/>
                <a:latin typeface="Jaldi"/>
                <a:ea typeface="Arial"/>
              </a:rPr>
              <a:t>!</a:t>
            </a:r>
            <a:br>
              <a:rPr lang="de-DE" dirty="0"/>
            </a:br>
            <a:r>
              <a:rPr lang="de-DE" sz="2000" dirty="0">
                <a:solidFill>
                  <a:schemeClr val="bg1"/>
                </a:solidFill>
              </a:rPr>
              <a:t>l</a:t>
            </a:r>
            <a:br>
              <a:rPr lang="de-DE" sz="4400" b="0" u="none" strike="noStrike" dirty="0">
                <a:solidFill>
                  <a:schemeClr val="accent2"/>
                </a:solidFill>
                <a:effectLst/>
                <a:uFillTx/>
                <a:latin typeface="Jaldi"/>
                <a:ea typeface="Arial"/>
              </a:rPr>
            </a:br>
            <a:r>
              <a:rPr lang="de-DE" sz="2400" b="1" u="none" strike="noStrike" dirty="0">
                <a:solidFill>
                  <a:schemeClr val="tx1"/>
                </a:solidFill>
                <a:effectLst/>
                <a:uFillTx/>
                <a:latin typeface="Jaldi"/>
                <a:ea typeface="Arial"/>
              </a:rPr>
              <a:t>1. </a:t>
            </a:r>
            <a:r>
              <a:rPr lang="de-DE" sz="2400" b="1" u="none" strike="noStrike" dirty="0" err="1">
                <a:solidFill>
                  <a:schemeClr val="tx1"/>
                </a:solidFill>
                <a:effectLst/>
                <a:uFillTx/>
                <a:latin typeface="Jaldi"/>
                <a:ea typeface="Arial"/>
              </a:rPr>
              <a:t>Groepswerk</a:t>
            </a:r>
            <a:r>
              <a:rPr lang="de-DE" sz="2400" b="1" u="none" strike="noStrike" dirty="0">
                <a:solidFill>
                  <a:schemeClr val="tx1"/>
                </a:solidFill>
                <a:effectLst/>
                <a:uFillTx/>
                <a:latin typeface="Jaldi"/>
                <a:ea typeface="Arial"/>
              </a:rPr>
              <a:t> – 20min.</a:t>
            </a:r>
            <a:br>
              <a:rPr lang="de-DE" sz="2400" b="0" u="none" strike="noStrike" dirty="0">
                <a:solidFill>
                  <a:schemeClr val="tx1"/>
                </a:solidFill>
                <a:effectLst/>
                <a:uFillTx/>
                <a:latin typeface="Jaldi"/>
                <a:ea typeface="Arial"/>
              </a:rPr>
            </a:br>
            <a:r>
              <a:rPr lang="de-DE" sz="2400" dirty="0">
                <a:solidFill>
                  <a:schemeClr val="tx1"/>
                </a:solidFill>
              </a:rPr>
              <a:t>Splits </a:t>
            </a:r>
            <a:r>
              <a:rPr lang="de-DE" sz="2400" dirty="0" err="1">
                <a:solidFill>
                  <a:schemeClr val="tx1"/>
                </a:solidFill>
              </a:rPr>
              <a:t>op</a:t>
            </a:r>
            <a:r>
              <a:rPr lang="de-DE" sz="2400" b="0" u="none" strike="noStrike" dirty="0">
                <a:solidFill>
                  <a:schemeClr val="tx1"/>
                </a:solidFill>
                <a:effectLst/>
                <a:uFillTx/>
                <a:latin typeface="Jaldi"/>
                <a:ea typeface="Arial"/>
              </a:rPr>
              <a:t> in </a:t>
            </a:r>
            <a:r>
              <a:rPr lang="de-DE" sz="2400" b="0" u="none" strike="noStrike" dirty="0" err="1">
                <a:solidFill>
                  <a:schemeClr val="tx1"/>
                </a:solidFill>
                <a:effectLst/>
                <a:uFillTx/>
                <a:latin typeface="Jaldi"/>
                <a:ea typeface="Arial"/>
              </a:rPr>
              <a:t>twee</a:t>
            </a:r>
            <a:r>
              <a:rPr lang="de-DE" sz="2400" b="0" u="none" strike="noStrike" dirty="0">
                <a:solidFill>
                  <a:schemeClr val="tx1"/>
                </a:solidFill>
                <a:effectLst/>
                <a:uFillTx/>
                <a:latin typeface="Jaldi"/>
                <a:ea typeface="Arial"/>
              </a:rPr>
              <a:t> </a:t>
            </a:r>
            <a:r>
              <a:rPr lang="de-DE" sz="2400" b="0" u="none" strike="noStrike" dirty="0" err="1">
                <a:solidFill>
                  <a:schemeClr val="tx1"/>
                </a:solidFill>
                <a:effectLst/>
                <a:uFillTx/>
                <a:latin typeface="Jaldi"/>
                <a:ea typeface="Arial"/>
              </a:rPr>
              <a:t>grote</a:t>
            </a:r>
            <a:r>
              <a:rPr lang="de-DE" sz="2400" b="0" u="none" strike="noStrike" dirty="0">
                <a:solidFill>
                  <a:schemeClr val="tx1"/>
                </a:solidFill>
                <a:effectLst/>
                <a:uFillTx/>
                <a:latin typeface="Jaldi"/>
                <a:ea typeface="Arial"/>
              </a:rPr>
              <a:t> </a:t>
            </a:r>
            <a:r>
              <a:rPr lang="de-DE" sz="2400" b="0" u="none" strike="noStrike" dirty="0" err="1">
                <a:solidFill>
                  <a:schemeClr val="tx1"/>
                </a:solidFill>
                <a:effectLst/>
                <a:uFillTx/>
                <a:latin typeface="Jaldi"/>
                <a:ea typeface="Arial"/>
              </a:rPr>
              <a:t>groepen</a:t>
            </a:r>
            <a:r>
              <a:rPr lang="de-DE" sz="2400" b="0" u="none" strike="noStrike" dirty="0">
                <a:solidFill>
                  <a:schemeClr val="tx1"/>
                </a:solidFill>
                <a:effectLst/>
                <a:uFillTx/>
                <a:latin typeface="Jaldi"/>
                <a:ea typeface="Arial"/>
              </a:rPr>
              <a:t>:</a:t>
            </a:r>
            <a:br>
              <a:rPr lang="de-DE" sz="2400" b="0" u="none" strike="noStrike" dirty="0">
                <a:solidFill>
                  <a:schemeClr val="tx1"/>
                </a:solidFill>
                <a:effectLst/>
                <a:uFillTx/>
                <a:latin typeface="Jaldi"/>
                <a:ea typeface="Arial"/>
              </a:rPr>
            </a:br>
            <a:r>
              <a:rPr lang="de-DE" sz="2400" b="0" u="none" strike="noStrike" dirty="0">
                <a:solidFill>
                  <a:schemeClr val="tx1"/>
                </a:solidFill>
                <a:effectLst/>
                <a:uFillTx/>
                <a:latin typeface="Jaldi"/>
                <a:ea typeface="Arial"/>
              </a:rPr>
              <a:t>- </a:t>
            </a:r>
            <a:r>
              <a:rPr lang="de-DE" sz="2400" b="0" u="none" strike="noStrike" dirty="0" err="1">
                <a:solidFill>
                  <a:schemeClr val="tx1"/>
                </a:solidFill>
                <a:effectLst/>
                <a:uFillTx/>
                <a:latin typeface="Jaldi"/>
                <a:ea typeface="Arial"/>
              </a:rPr>
              <a:t>groe</a:t>
            </a:r>
            <a:r>
              <a:rPr lang="de-DE" sz="2400" dirty="0" err="1">
                <a:solidFill>
                  <a:schemeClr val="tx1"/>
                </a:solidFill>
              </a:rPr>
              <a:t>p</a:t>
            </a:r>
            <a:r>
              <a:rPr lang="de-DE" sz="2400" dirty="0">
                <a:solidFill>
                  <a:schemeClr val="tx1"/>
                </a:solidFill>
              </a:rPr>
              <a:t> 1: Foodtruck (</a:t>
            </a:r>
            <a:r>
              <a:rPr lang="de-DE" sz="2400" dirty="0">
                <a:solidFill>
                  <a:schemeClr val="tx1"/>
                </a:solidFill>
                <a:sym typeface="Wingdings" panose="05000000000000000000" pitchFamily="2" charset="2"/>
              </a:rPr>
              <a:t> </a:t>
            </a:r>
            <a:r>
              <a:rPr lang="de-DE" sz="2400" dirty="0" err="1">
                <a:solidFill>
                  <a:schemeClr val="tx1"/>
                </a:solidFill>
                <a:sym typeface="Wingdings" panose="05000000000000000000" pitchFamily="2" charset="2"/>
              </a:rPr>
              <a:t>ook</a:t>
            </a:r>
            <a:r>
              <a:rPr lang="de-DE" sz="2400" dirty="0">
                <a:solidFill>
                  <a:schemeClr val="tx1"/>
                </a:solidFill>
                <a:sym typeface="Wingdings" panose="05000000000000000000" pitchFamily="2" charset="2"/>
              </a:rPr>
              <a:t> </a:t>
            </a:r>
            <a:r>
              <a:rPr lang="de-DE" sz="2400" dirty="0" err="1">
                <a:solidFill>
                  <a:schemeClr val="tx1"/>
                </a:solidFill>
                <a:sym typeface="Wingdings" panose="05000000000000000000" pitchFamily="2" charset="2"/>
              </a:rPr>
              <a:t>analoog</a:t>
            </a:r>
            <a:r>
              <a:rPr lang="de-DE" sz="2400" dirty="0">
                <a:solidFill>
                  <a:schemeClr val="tx1"/>
                </a:solidFill>
                <a:sym typeface="Wingdings" panose="05000000000000000000" pitchFamily="2" charset="2"/>
              </a:rPr>
              <a:t> </a:t>
            </a:r>
            <a:r>
              <a:rPr lang="de-DE" sz="2400" dirty="0" err="1">
                <a:solidFill>
                  <a:schemeClr val="tx1"/>
                </a:solidFill>
                <a:sym typeface="Wingdings" panose="05000000000000000000" pitchFamily="2" charset="2"/>
              </a:rPr>
              <a:t>materiaal</a:t>
            </a:r>
            <a:r>
              <a:rPr lang="de-DE" sz="2400" dirty="0">
                <a:solidFill>
                  <a:schemeClr val="tx1"/>
                </a:solidFill>
                <a:sym typeface="Wingdings" panose="05000000000000000000" pitchFamily="2" charset="2"/>
              </a:rPr>
              <a:t> </a:t>
            </a:r>
            <a:r>
              <a:rPr lang="de-DE" sz="2400" dirty="0" err="1">
                <a:solidFill>
                  <a:schemeClr val="tx1"/>
                </a:solidFill>
                <a:sym typeface="Wingdings" panose="05000000000000000000" pitchFamily="2" charset="2"/>
              </a:rPr>
              <a:t>beschikbaar</a:t>
            </a:r>
            <a:r>
              <a:rPr lang="de-DE" sz="2400" dirty="0">
                <a:solidFill>
                  <a:schemeClr val="tx1"/>
                </a:solidFill>
                <a:sym typeface="Wingdings" panose="05000000000000000000" pitchFamily="2" charset="2"/>
              </a:rPr>
              <a:t>)</a:t>
            </a:r>
            <a:br>
              <a:rPr lang="de-DE" sz="2400" dirty="0">
                <a:solidFill>
                  <a:schemeClr val="tx1"/>
                </a:solidFill>
              </a:rPr>
            </a:br>
            <a:r>
              <a:rPr lang="de-DE" sz="2400" dirty="0">
                <a:solidFill>
                  <a:schemeClr val="tx1"/>
                </a:solidFill>
              </a:rPr>
              <a:t>- </a:t>
            </a:r>
            <a:r>
              <a:rPr lang="de-DE" sz="2400" dirty="0" err="1">
                <a:solidFill>
                  <a:schemeClr val="tx1"/>
                </a:solidFill>
              </a:rPr>
              <a:t>groep</a:t>
            </a:r>
            <a:r>
              <a:rPr lang="de-DE" sz="2400" dirty="0">
                <a:solidFill>
                  <a:schemeClr val="tx1"/>
                </a:solidFill>
              </a:rPr>
              <a:t> 2: </a:t>
            </a:r>
            <a:r>
              <a:rPr lang="de-DE" sz="2400" dirty="0" err="1">
                <a:solidFill>
                  <a:schemeClr val="tx1"/>
                </a:solidFill>
              </a:rPr>
              <a:t>Diefstal</a:t>
            </a:r>
            <a:br>
              <a:rPr lang="de-DE" sz="2400" dirty="0">
                <a:solidFill>
                  <a:schemeClr val="tx1"/>
                </a:solidFill>
              </a:rPr>
            </a:br>
            <a:r>
              <a:rPr lang="de-DE" sz="2400" dirty="0">
                <a:solidFill>
                  <a:schemeClr val="tx1"/>
                </a:solidFill>
              </a:rPr>
              <a:t>Elke </a:t>
            </a:r>
            <a:r>
              <a:rPr lang="de-DE" sz="2400" dirty="0" err="1">
                <a:solidFill>
                  <a:schemeClr val="tx1"/>
                </a:solidFill>
              </a:rPr>
              <a:t>groep</a:t>
            </a:r>
            <a:r>
              <a:rPr lang="de-DE" sz="2400" dirty="0">
                <a:solidFill>
                  <a:schemeClr val="tx1"/>
                </a:solidFill>
              </a:rPr>
              <a:t> werkt </a:t>
            </a:r>
            <a:r>
              <a:rPr lang="de-DE" sz="2400" dirty="0" err="1">
                <a:solidFill>
                  <a:schemeClr val="tx1"/>
                </a:solidFill>
              </a:rPr>
              <a:t>aan</a:t>
            </a:r>
            <a:r>
              <a:rPr lang="de-DE" sz="2400" dirty="0">
                <a:solidFill>
                  <a:schemeClr val="tx1"/>
                </a:solidFill>
              </a:rPr>
              <a:t> </a:t>
            </a:r>
            <a:r>
              <a:rPr lang="de-DE" sz="2400" dirty="0" err="1">
                <a:solidFill>
                  <a:schemeClr val="tx1"/>
                </a:solidFill>
              </a:rPr>
              <a:t>één</a:t>
            </a:r>
            <a:r>
              <a:rPr lang="de-DE" sz="2400" dirty="0">
                <a:solidFill>
                  <a:schemeClr val="tx1"/>
                </a:solidFill>
              </a:rPr>
              <a:t> van de </a:t>
            </a:r>
            <a:r>
              <a:rPr lang="de-DE" sz="2400" dirty="0" err="1">
                <a:solidFill>
                  <a:schemeClr val="tx1"/>
                </a:solidFill>
              </a:rPr>
              <a:t>twee</a:t>
            </a:r>
            <a:r>
              <a:rPr lang="de-DE" sz="2400" dirty="0">
                <a:solidFill>
                  <a:schemeClr val="tx1"/>
                </a:solidFill>
              </a:rPr>
              <a:t> </a:t>
            </a:r>
            <a:r>
              <a:rPr lang="de-DE" sz="2400" dirty="0" err="1">
                <a:solidFill>
                  <a:schemeClr val="tx1"/>
                </a:solidFill>
              </a:rPr>
              <a:t>modules</a:t>
            </a:r>
            <a:r>
              <a:rPr lang="de-DE" sz="2400" dirty="0">
                <a:solidFill>
                  <a:schemeClr val="tx1"/>
                </a:solidFill>
              </a:rPr>
              <a:t>.</a:t>
            </a:r>
            <a:br>
              <a:rPr lang="de-DE" sz="2400" dirty="0">
                <a:solidFill>
                  <a:schemeClr val="tx1"/>
                </a:solidFill>
              </a:rPr>
            </a:br>
            <a:r>
              <a:rPr lang="de-DE" sz="2400" dirty="0">
                <a:solidFill>
                  <a:schemeClr val="tx1"/>
                </a:solidFill>
              </a:rPr>
              <a:t>Scan de QR-Code van je </a:t>
            </a:r>
            <a:r>
              <a:rPr lang="de-DE" sz="2400" dirty="0" err="1">
                <a:solidFill>
                  <a:schemeClr val="tx1"/>
                </a:solidFill>
              </a:rPr>
              <a:t>leermodule</a:t>
            </a:r>
            <a:r>
              <a:rPr lang="de-DE" sz="2400" dirty="0">
                <a:solidFill>
                  <a:schemeClr val="tx1"/>
                </a:solidFill>
              </a:rPr>
              <a:t> (</a:t>
            </a:r>
            <a:r>
              <a:rPr lang="de-DE" sz="2400" dirty="0" err="1">
                <a:solidFill>
                  <a:schemeClr val="tx1"/>
                </a:solidFill>
              </a:rPr>
              <a:t>zie</a:t>
            </a:r>
            <a:r>
              <a:rPr lang="de-DE" sz="2400" dirty="0">
                <a:solidFill>
                  <a:schemeClr val="tx1"/>
                </a:solidFill>
              </a:rPr>
              <a:t> </a:t>
            </a:r>
            <a:r>
              <a:rPr lang="de-DE" sz="2400" dirty="0" err="1">
                <a:solidFill>
                  <a:schemeClr val="tx1"/>
                </a:solidFill>
              </a:rPr>
              <a:t>volgende</a:t>
            </a:r>
            <a:r>
              <a:rPr lang="de-DE" sz="2400" dirty="0">
                <a:solidFill>
                  <a:schemeClr val="tx1"/>
                </a:solidFill>
              </a:rPr>
              <a:t> </a:t>
            </a:r>
            <a:r>
              <a:rPr lang="de-DE" sz="2400" dirty="0" err="1">
                <a:solidFill>
                  <a:schemeClr val="tx1"/>
                </a:solidFill>
              </a:rPr>
              <a:t>slide</a:t>
            </a:r>
            <a:r>
              <a:rPr lang="de-DE" sz="2400" dirty="0">
                <a:solidFill>
                  <a:schemeClr val="tx1"/>
                </a:solidFill>
              </a:rPr>
              <a:t>) </a:t>
            </a:r>
            <a:r>
              <a:rPr lang="de-DE" sz="2400" dirty="0" err="1">
                <a:solidFill>
                  <a:schemeClr val="tx1"/>
                </a:solidFill>
              </a:rPr>
              <a:t>om</a:t>
            </a:r>
            <a:r>
              <a:rPr lang="de-DE" sz="2400" dirty="0">
                <a:solidFill>
                  <a:schemeClr val="tx1"/>
                </a:solidFill>
              </a:rPr>
              <a:t> </a:t>
            </a:r>
            <a:r>
              <a:rPr lang="de-DE" sz="2400" dirty="0" err="1">
                <a:solidFill>
                  <a:schemeClr val="tx1"/>
                </a:solidFill>
              </a:rPr>
              <a:t>naar</a:t>
            </a:r>
            <a:r>
              <a:rPr lang="de-DE" sz="2400" dirty="0">
                <a:solidFill>
                  <a:schemeClr val="tx1"/>
                </a:solidFill>
              </a:rPr>
              <a:t> de LW-cursus </a:t>
            </a:r>
            <a:r>
              <a:rPr lang="de-DE" sz="2400" dirty="0" err="1">
                <a:solidFill>
                  <a:schemeClr val="tx1"/>
                </a:solidFill>
              </a:rPr>
              <a:t>te</a:t>
            </a:r>
            <a:r>
              <a:rPr lang="de-DE" sz="2400" dirty="0">
                <a:solidFill>
                  <a:schemeClr val="tx1"/>
                </a:solidFill>
              </a:rPr>
              <a:t> </a:t>
            </a:r>
            <a:r>
              <a:rPr lang="de-DE" sz="2400" dirty="0" err="1">
                <a:solidFill>
                  <a:schemeClr val="tx1"/>
                </a:solidFill>
              </a:rPr>
              <a:t>gaan</a:t>
            </a:r>
            <a:r>
              <a:rPr lang="de-DE" sz="2400" dirty="0">
                <a:solidFill>
                  <a:schemeClr val="tx1"/>
                </a:solidFill>
              </a:rPr>
              <a:t>.</a:t>
            </a:r>
            <a:br>
              <a:rPr lang="de-DE" sz="2400" dirty="0">
                <a:solidFill>
                  <a:schemeClr val="tx1"/>
                </a:solidFill>
              </a:rPr>
            </a:br>
            <a:r>
              <a:rPr lang="de-DE" sz="2400" dirty="0">
                <a:solidFill>
                  <a:schemeClr val="tx1"/>
                </a:solidFill>
              </a:rPr>
              <a:t>Maak de </a:t>
            </a:r>
            <a:r>
              <a:rPr lang="de-DE" sz="2400" dirty="0" err="1">
                <a:solidFill>
                  <a:schemeClr val="tx1"/>
                </a:solidFill>
              </a:rPr>
              <a:t>opdrachten</a:t>
            </a:r>
            <a:r>
              <a:rPr lang="de-DE" sz="2400" dirty="0">
                <a:solidFill>
                  <a:schemeClr val="tx1"/>
                </a:solidFill>
              </a:rPr>
              <a:t> en </a:t>
            </a:r>
            <a:r>
              <a:rPr lang="de-DE" sz="2400" dirty="0" err="1">
                <a:solidFill>
                  <a:schemeClr val="tx1"/>
                </a:solidFill>
              </a:rPr>
              <a:t>noteer</a:t>
            </a:r>
            <a:r>
              <a:rPr lang="de-DE" sz="2400" dirty="0">
                <a:solidFill>
                  <a:schemeClr val="tx1"/>
                </a:solidFill>
              </a:rPr>
              <a:t> de </a:t>
            </a:r>
            <a:r>
              <a:rPr lang="de-DE" sz="2400" dirty="0" err="1">
                <a:solidFill>
                  <a:schemeClr val="tx1"/>
                </a:solidFill>
              </a:rPr>
              <a:t>belangrijkste</a:t>
            </a:r>
            <a:r>
              <a:rPr lang="de-DE" sz="2400" dirty="0">
                <a:solidFill>
                  <a:schemeClr val="tx1"/>
                </a:solidFill>
              </a:rPr>
              <a:t> </a:t>
            </a:r>
            <a:r>
              <a:rPr lang="de-DE" sz="2400" dirty="0" err="1">
                <a:solidFill>
                  <a:schemeClr val="tx1"/>
                </a:solidFill>
              </a:rPr>
              <a:t>resultaten</a:t>
            </a:r>
            <a:r>
              <a:rPr lang="de-DE" sz="2400" dirty="0">
                <a:solidFill>
                  <a:schemeClr val="tx1"/>
                </a:solidFill>
              </a:rPr>
              <a:t>.</a:t>
            </a:r>
            <a:br>
              <a:rPr lang="de-DE" sz="2400" dirty="0">
                <a:solidFill>
                  <a:schemeClr val="tx1"/>
                </a:solidFill>
              </a:rPr>
            </a:br>
            <a:br>
              <a:rPr lang="de-DE" sz="2400" dirty="0">
                <a:solidFill>
                  <a:schemeClr val="tx1"/>
                </a:solidFill>
              </a:rPr>
            </a:br>
            <a:r>
              <a:rPr lang="de-DE" sz="2400" b="1" dirty="0">
                <a:solidFill>
                  <a:schemeClr val="tx1"/>
                </a:solidFill>
              </a:rPr>
              <a:t>2. </a:t>
            </a:r>
            <a:r>
              <a:rPr lang="de-DE" sz="2400" b="1" dirty="0" err="1">
                <a:solidFill>
                  <a:schemeClr val="tx1"/>
                </a:solidFill>
              </a:rPr>
              <a:t>Uitwisselingsfase</a:t>
            </a:r>
            <a:r>
              <a:rPr lang="de-DE" sz="2400" b="1" dirty="0">
                <a:solidFill>
                  <a:schemeClr val="tx1"/>
                </a:solidFill>
              </a:rPr>
              <a:t> – 15min.</a:t>
            </a:r>
            <a:br>
              <a:rPr lang="de-DE" sz="2400" dirty="0">
                <a:solidFill>
                  <a:schemeClr val="tx1"/>
                </a:solidFill>
              </a:rPr>
            </a:br>
            <a:r>
              <a:rPr lang="de-DE" sz="2400" dirty="0">
                <a:solidFill>
                  <a:schemeClr val="tx1"/>
                </a:solidFill>
              </a:rPr>
              <a:t>Wissel je </a:t>
            </a:r>
            <a:r>
              <a:rPr lang="de-DE" sz="2400" dirty="0" err="1">
                <a:solidFill>
                  <a:schemeClr val="tx1"/>
                </a:solidFill>
              </a:rPr>
              <a:t>ervaringen</a:t>
            </a:r>
            <a:r>
              <a:rPr lang="de-DE" sz="2400" dirty="0">
                <a:solidFill>
                  <a:schemeClr val="tx1"/>
                </a:solidFill>
              </a:rPr>
              <a:t> </a:t>
            </a:r>
            <a:r>
              <a:rPr lang="de-DE" sz="2400" dirty="0" err="1">
                <a:solidFill>
                  <a:schemeClr val="tx1"/>
                </a:solidFill>
              </a:rPr>
              <a:t>uit</a:t>
            </a:r>
            <a:r>
              <a:rPr lang="de-DE" sz="2400" dirty="0">
                <a:solidFill>
                  <a:schemeClr val="tx1"/>
                </a:solidFill>
              </a:rPr>
              <a:t> </a:t>
            </a:r>
            <a:r>
              <a:rPr lang="de-DE" sz="2400" dirty="0" err="1">
                <a:solidFill>
                  <a:schemeClr val="tx1"/>
                </a:solidFill>
              </a:rPr>
              <a:t>met</a:t>
            </a:r>
            <a:r>
              <a:rPr lang="de-DE" sz="2400" dirty="0">
                <a:solidFill>
                  <a:schemeClr val="tx1"/>
                </a:solidFill>
              </a:rPr>
              <a:t> </a:t>
            </a:r>
            <a:r>
              <a:rPr lang="de-DE" sz="2400" dirty="0" err="1">
                <a:solidFill>
                  <a:schemeClr val="tx1"/>
                </a:solidFill>
              </a:rPr>
              <a:t>iemand</a:t>
            </a:r>
            <a:r>
              <a:rPr lang="de-DE" sz="2400" dirty="0">
                <a:solidFill>
                  <a:schemeClr val="tx1"/>
                </a:solidFill>
              </a:rPr>
              <a:t> </a:t>
            </a:r>
            <a:r>
              <a:rPr lang="de-DE" sz="2400" dirty="0" err="1">
                <a:solidFill>
                  <a:schemeClr val="tx1"/>
                </a:solidFill>
              </a:rPr>
              <a:t>uit</a:t>
            </a:r>
            <a:r>
              <a:rPr lang="de-DE" sz="2400" dirty="0">
                <a:solidFill>
                  <a:schemeClr val="tx1"/>
                </a:solidFill>
              </a:rPr>
              <a:t> de andere </a:t>
            </a:r>
            <a:r>
              <a:rPr lang="de-DE" sz="2400" dirty="0" err="1">
                <a:solidFill>
                  <a:schemeClr val="tx1"/>
                </a:solidFill>
              </a:rPr>
              <a:t>groep</a:t>
            </a:r>
            <a:r>
              <a:rPr lang="de-DE" sz="2400" dirty="0">
                <a:solidFill>
                  <a:schemeClr val="tx1"/>
                </a:solidFill>
              </a:rPr>
              <a:t> en </a:t>
            </a:r>
            <a:r>
              <a:rPr lang="de-DE" sz="2400" dirty="0" err="1">
                <a:solidFill>
                  <a:schemeClr val="tx1"/>
                </a:solidFill>
              </a:rPr>
              <a:t>vertel</a:t>
            </a:r>
            <a:r>
              <a:rPr lang="de-DE" sz="2400" dirty="0">
                <a:solidFill>
                  <a:schemeClr val="tx1"/>
                </a:solidFill>
              </a:rPr>
              <a:t> </a:t>
            </a:r>
            <a:r>
              <a:rPr lang="de-DE" sz="2400" dirty="0" err="1">
                <a:solidFill>
                  <a:schemeClr val="tx1"/>
                </a:solidFill>
              </a:rPr>
              <a:t>elkaar</a:t>
            </a:r>
            <a:r>
              <a:rPr lang="de-DE" sz="2400" dirty="0">
                <a:solidFill>
                  <a:schemeClr val="tx1"/>
                </a:solidFill>
              </a:rPr>
              <a:t> </a:t>
            </a:r>
            <a:r>
              <a:rPr lang="de-DE" sz="2400" dirty="0" err="1">
                <a:solidFill>
                  <a:schemeClr val="tx1"/>
                </a:solidFill>
              </a:rPr>
              <a:t>over</a:t>
            </a:r>
            <a:r>
              <a:rPr lang="de-DE" sz="2400" dirty="0">
                <a:solidFill>
                  <a:schemeClr val="tx1"/>
                </a:solidFill>
              </a:rPr>
              <a:t> </a:t>
            </a:r>
            <a:r>
              <a:rPr lang="de-DE" sz="2400" dirty="0" err="1">
                <a:solidFill>
                  <a:schemeClr val="tx1"/>
                </a:solidFill>
              </a:rPr>
              <a:t>jullie</a:t>
            </a:r>
            <a:r>
              <a:rPr lang="de-DE" sz="2400" dirty="0">
                <a:solidFill>
                  <a:schemeClr val="tx1"/>
                </a:solidFill>
              </a:rPr>
              <a:t> </a:t>
            </a:r>
            <a:r>
              <a:rPr lang="de-DE" sz="2400" dirty="0" err="1">
                <a:solidFill>
                  <a:schemeClr val="tx1"/>
                </a:solidFill>
              </a:rPr>
              <a:t>module</a:t>
            </a:r>
            <a:r>
              <a:rPr lang="de-DE" sz="2400" dirty="0">
                <a:solidFill>
                  <a:schemeClr val="tx1"/>
                </a:solidFill>
              </a:rPr>
              <a:t>.</a:t>
            </a:r>
            <a:r>
              <a:rPr lang="nl-NL" sz="2400" dirty="0">
                <a:solidFill>
                  <a:schemeClr val="tx1"/>
                </a:solidFill>
              </a:rPr>
              <a:t> Noteer jullie ervaringen en ideeën op papier en hang ze op aan de muur.</a:t>
            </a:r>
            <a:br>
              <a:rPr lang="nl-NL" sz="2400" dirty="0">
                <a:solidFill>
                  <a:schemeClr val="tx1"/>
                </a:solidFill>
              </a:rPr>
            </a:br>
            <a:br>
              <a:rPr lang="nl-NL" sz="2400" dirty="0">
                <a:solidFill>
                  <a:schemeClr val="tx1"/>
                </a:solidFill>
              </a:rPr>
            </a:br>
            <a:r>
              <a:rPr lang="nl-NL" sz="2400" b="1" dirty="0">
                <a:solidFill>
                  <a:schemeClr val="tx1"/>
                </a:solidFill>
              </a:rPr>
              <a:t>3. Plenaire uitwisseling en evaluatie – 10min.</a:t>
            </a:r>
            <a:endParaRPr lang="de-DE" sz="4400" b="1" u="none" strike="noStrike" dirty="0">
              <a:solidFill>
                <a:schemeClr val="tx1"/>
              </a:solidFill>
              <a:effectLst/>
              <a:uFillTx/>
              <a:latin typeface="Jaldi"/>
            </a:endParaRPr>
          </a:p>
        </p:txBody>
      </p:sp>
      <p:pic>
        <p:nvPicPr>
          <p:cNvPr id="3" name="Picture 2" descr="Teilen - Kostenlose nutzer-Icons">
            <a:extLst>
              <a:ext uri="{FF2B5EF4-FFF2-40B4-BE49-F238E27FC236}">
                <a16:creationId xmlns:a16="http://schemas.microsoft.com/office/drawing/2014/main" id="{6C9431DE-E5C0-A5F9-5B5B-565B994C53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8300" y="325552"/>
            <a:ext cx="2492400" cy="249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72606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D79EF-6AC7-8F93-5724-9D490CC5C9E6}"/>
            </a:ext>
          </a:extLst>
        </p:cNvPr>
        <p:cNvGrpSpPr/>
        <p:nvPr/>
      </p:nvGrpSpPr>
      <p:grpSpPr>
        <a:xfrm>
          <a:off x="0" y="0"/>
          <a:ext cx="0" cy="0"/>
          <a:chOff x="0" y="0"/>
          <a:chExt cx="0" cy="0"/>
        </a:xfrm>
      </p:grpSpPr>
      <p:sp>
        <p:nvSpPr>
          <p:cNvPr id="273" name="PlaceHolder 1">
            <a:extLst>
              <a:ext uri="{FF2B5EF4-FFF2-40B4-BE49-F238E27FC236}">
                <a16:creationId xmlns:a16="http://schemas.microsoft.com/office/drawing/2014/main" id="{4D890874-7323-FC5A-29CF-EEB769ED8302}"/>
              </a:ext>
            </a:extLst>
          </p:cNvPr>
          <p:cNvSpPr>
            <a:spLocks noGrp="1"/>
          </p:cNvSpPr>
          <p:nvPr>
            <p:ph type="sldNum" idx="84"/>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600" b="0" u="none" strike="noStrike">
                <a:solidFill>
                  <a:schemeClr val="dk1"/>
                </a:solidFill>
                <a:effectLst/>
                <a:uFillTx/>
                <a:latin typeface="Calibri"/>
                <a:ea typeface="Arial"/>
              </a:defRPr>
            </a:lvl1pPr>
          </a:lstStyle>
          <a:p>
            <a:pPr indent="0" algn="r" defTabSz="914400">
              <a:lnSpc>
                <a:spcPct val="100000"/>
              </a:lnSpc>
              <a:buNone/>
              <a:tabLst>
                <a:tab pos="0" algn="l"/>
              </a:tabLst>
            </a:pPr>
            <a:fld id="{D0C0A4AA-752F-4DC4-BD6C-7DF8F3FFBDF4}" type="slidenum">
              <a:rPr lang="de-DE" sz="1600" b="0" u="none" strike="noStrike">
                <a:solidFill>
                  <a:schemeClr val="dk1"/>
                </a:solidFill>
                <a:effectLst/>
                <a:uFillTx/>
                <a:latin typeface="Calibri"/>
                <a:ea typeface="Arial"/>
              </a:rPr>
              <a:t>24</a:t>
            </a:fld>
            <a:r>
              <a:rPr lang="de-DE" sz="1400" b="0" u="none" strike="noStrike">
                <a:solidFill>
                  <a:schemeClr val="dk1"/>
                </a:solidFill>
                <a:effectLst/>
                <a:uFillTx/>
                <a:latin typeface="Jaldi"/>
                <a:ea typeface="Arial"/>
              </a:rPr>
              <a:t> </a:t>
            </a:r>
            <a:endParaRPr lang="nl-NL" sz="1400" b="0" u="none" strike="noStrike">
              <a:solidFill>
                <a:srgbClr val="000000"/>
              </a:solidFill>
              <a:effectLst/>
              <a:uFillTx/>
              <a:latin typeface="Calibri"/>
            </a:endParaRPr>
          </a:p>
        </p:txBody>
      </p:sp>
      <p:sp>
        <p:nvSpPr>
          <p:cNvPr id="11" name="Textfeld 10">
            <a:extLst>
              <a:ext uri="{FF2B5EF4-FFF2-40B4-BE49-F238E27FC236}">
                <a16:creationId xmlns:a16="http://schemas.microsoft.com/office/drawing/2014/main" id="{B5F01192-7CF5-E5B8-FFAD-C096D177F8DB}"/>
              </a:ext>
            </a:extLst>
          </p:cNvPr>
          <p:cNvSpPr txBox="1"/>
          <p:nvPr/>
        </p:nvSpPr>
        <p:spPr>
          <a:xfrm>
            <a:off x="514091" y="1776128"/>
            <a:ext cx="9990409" cy="5632311"/>
          </a:xfrm>
          <a:prstGeom prst="rect">
            <a:avLst/>
          </a:prstGeom>
          <a:noFill/>
        </p:spPr>
        <p:txBody>
          <a:bodyPr wrap="square">
            <a:spAutoFit/>
          </a:bodyPr>
          <a:lstStyle/>
          <a:p>
            <a:r>
              <a:rPr lang="de-DE" sz="2800" dirty="0" err="1"/>
              <a:t>Algemene</a:t>
            </a:r>
            <a:r>
              <a:rPr lang="de-DE" sz="2800" dirty="0"/>
              <a:t> </a:t>
            </a:r>
            <a:r>
              <a:rPr lang="de-DE" sz="2800" dirty="0" err="1"/>
              <a:t>vragen</a:t>
            </a:r>
            <a:r>
              <a:rPr lang="de-DE" sz="2800" dirty="0"/>
              <a:t> </a:t>
            </a:r>
            <a:r>
              <a:rPr lang="de-DE" sz="2800" dirty="0" err="1"/>
              <a:t>voor</a:t>
            </a:r>
            <a:r>
              <a:rPr lang="de-DE" sz="2800" dirty="0"/>
              <a:t> de </a:t>
            </a:r>
            <a:r>
              <a:rPr lang="de-DE" sz="2800" dirty="0" err="1"/>
              <a:t>disucssie</a:t>
            </a:r>
            <a:r>
              <a:rPr lang="de-DE" sz="2800" dirty="0"/>
              <a:t> </a:t>
            </a:r>
            <a:r>
              <a:rPr lang="de-DE" sz="2800" dirty="0" err="1"/>
              <a:t>onderling</a:t>
            </a:r>
            <a:r>
              <a:rPr lang="de-DE" sz="2800" dirty="0"/>
              <a:t>:</a:t>
            </a:r>
          </a:p>
          <a:p>
            <a:pPr marL="457200" indent="-457200">
              <a:buFont typeface="Arial" panose="020B0604020202020204" pitchFamily="34" charset="0"/>
              <a:buChar char="•"/>
            </a:pPr>
            <a:r>
              <a:rPr lang="de-DE" sz="2800" dirty="0"/>
              <a:t>Wat </a:t>
            </a:r>
            <a:r>
              <a:rPr lang="de-DE" sz="2800" dirty="0" err="1"/>
              <a:t>is</a:t>
            </a:r>
            <a:r>
              <a:rPr lang="de-DE" sz="2800" dirty="0"/>
              <a:t> </a:t>
            </a:r>
            <a:r>
              <a:rPr lang="de-DE" sz="2800" dirty="0" err="1"/>
              <a:t>het</a:t>
            </a:r>
            <a:r>
              <a:rPr lang="de-DE" sz="2800" dirty="0"/>
              <a:t> </a:t>
            </a:r>
            <a:r>
              <a:rPr lang="de-DE" sz="2800" dirty="0" err="1"/>
              <a:t>leerdoel</a:t>
            </a:r>
            <a:r>
              <a:rPr lang="de-DE" sz="2800" dirty="0"/>
              <a:t> van </a:t>
            </a:r>
            <a:r>
              <a:rPr lang="de-DE" sz="2800" dirty="0" err="1"/>
              <a:t>dit</a:t>
            </a:r>
            <a:r>
              <a:rPr lang="de-DE" sz="2800" dirty="0"/>
              <a:t> </a:t>
            </a:r>
            <a:r>
              <a:rPr lang="de-DE" sz="2800" dirty="0" err="1"/>
              <a:t>station</a:t>
            </a:r>
            <a:r>
              <a:rPr lang="de-DE" sz="2800" dirty="0"/>
              <a:t>?</a:t>
            </a:r>
          </a:p>
          <a:p>
            <a:pPr marL="457200" indent="-457200">
              <a:buFont typeface="Arial" panose="020B0604020202020204" pitchFamily="34" charset="0"/>
              <a:buChar char="•"/>
            </a:pPr>
            <a:r>
              <a:rPr lang="de-DE" sz="2800" dirty="0"/>
              <a:t>Welke </a:t>
            </a:r>
            <a:r>
              <a:rPr lang="de-DE" sz="2800" dirty="0" err="1"/>
              <a:t>competenties</a:t>
            </a:r>
            <a:r>
              <a:rPr lang="de-DE" sz="2800" dirty="0"/>
              <a:t> worden </a:t>
            </a:r>
            <a:r>
              <a:rPr lang="de-DE" sz="2800" dirty="0" err="1"/>
              <a:t>geoefend</a:t>
            </a:r>
            <a:r>
              <a:rPr lang="de-DE" sz="2800" dirty="0"/>
              <a:t>?</a:t>
            </a:r>
          </a:p>
          <a:p>
            <a:pPr marL="457200" indent="-457200">
              <a:buFont typeface="Arial" panose="020B0604020202020204" pitchFamily="34" charset="0"/>
              <a:buChar char="•"/>
            </a:pPr>
            <a:r>
              <a:rPr lang="de-DE" sz="2800" dirty="0"/>
              <a:t>Wat </a:t>
            </a:r>
            <a:r>
              <a:rPr lang="de-DE" sz="2800" dirty="0" err="1"/>
              <a:t>voor</a:t>
            </a:r>
            <a:r>
              <a:rPr lang="de-DE" sz="2800" dirty="0"/>
              <a:t> </a:t>
            </a:r>
            <a:r>
              <a:rPr lang="de-DE" sz="2800" dirty="0" err="1"/>
              <a:t>oefeningen</a:t>
            </a:r>
            <a:r>
              <a:rPr lang="de-DE" sz="2800" dirty="0"/>
              <a:t> </a:t>
            </a:r>
            <a:r>
              <a:rPr lang="de-DE" sz="2800" dirty="0" err="1"/>
              <a:t>gaan</a:t>
            </a:r>
            <a:r>
              <a:rPr lang="de-DE" sz="2800" dirty="0"/>
              <a:t> </a:t>
            </a:r>
            <a:r>
              <a:rPr lang="de-DE" sz="2800" dirty="0" err="1"/>
              <a:t>daaraan</a:t>
            </a:r>
            <a:r>
              <a:rPr lang="de-DE" sz="2800" dirty="0"/>
              <a:t> </a:t>
            </a:r>
            <a:r>
              <a:rPr lang="de-DE" sz="2800" dirty="0" err="1"/>
              <a:t>vooraf</a:t>
            </a:r>
            <a:r>
              <a:rPr lang="de-DE" sz="2800" dirty="0"/>
              <a:t>?</a:t>
            </a:r>
          </a:p>
          <a:p>
            <a:endParaRPr lang="de-DE" sz="2800" dirty="0"/>
          </a:p>
          <a:p>
            <a:r>
              <a:rPr lang="de-DE" sz="2800" dirty="0" err="1"/>
              <a:t>Vragen</a:t>
            </a:r>
            <a:r>
              <a:rPr lang="de-DE" sz="2800" dirty="0"/>
              <a:t> </a:t>
            </a:r>
            <a:r>
              <a:rPr lang="de-DE" sz="2800" dirty="0" err="1"/>
              <a:t>ter</a:t>
            </a:r>
            <a:r>
              <a:rPr lang="de-DE" sz="2800" dirty="0"/>
              <a:t> </a:t>
            </a:r>
            <a:r>
              <a:rPr lang="de-DE" sz="2800" dirty="0" err="1"/>
              <a:t>beoordeling</a:t>
            </a:r>
            <a:r>
              <a:rPr lang="de-DE" sz="2800" dirty="0"/>
              <a:t> van </a:t>
            </a:r>
            <a:r>
              <a:rPr lang="de-DE" sz="2800" dirty="0" err="1"/>
              <a:t>het</a:t>
            </a:r>
            <a:r>
              <a:rPr lang="de-DE" sz="2800" dirty="0"/>
              <a:t> </a:t>
            </a:r>
            <a:r>
              <a:rPr lang="de-DE" sz="2800" dirty="0" err="1"/>
              <a:t>materiaal</a:t>
            </a:r>
            <a:r>
              <a:rPr lang="de-DE" sz="2800" dirty="0"/>
              <a:t>:</a:t>
            </a:r>
          </a:p>
          <a:p>
            <a:pPr marL="457200" indent="-457200">
              <a:buFont typeface="Arial" panose="020B0604020202020204" pitchFamily="34" charset="0"/>
              <a:buChar char="•"/>
            </a:pPr>
            <a:r>
              <a:rPr lang="de-DE" sz="2800" dirty="0" err="1"/>
              <a:t>Is</a:t>
            </a:r>
            <a:r>
              <a:rPr lang="de-DE" sz="2800" dirty="0"/>
              <a:t> </a:t>
            </a:r>
            <a:r>
              <a:rPr lang="de-DE" sz="2800" dirty="0" err="1"/>
              <a:t>dit</a:t>
            </a:r>
            <a:r>
              <a:rPr lang="de-DE" sz="2800" dirty="0"/>
              <a:t> </a:t>
            </a:r>
            <a:r>
              <a:rPr lang="de-DE" sz="2800" dirty="0" err="1"/>
              <a:t>materiaal</a:t>
            </a:r>
            <a:r>
              <a:rPr lang="de-DE" sz="2800" dirty="0"/>
              <a:t> </a:t>
            </a:r>
            <a:r>
              <a:rPr lang="de-DE" sz="2800" dirty="0" err="1"/>
              <a:t>geschikt</a:t>
            </a:r>
            <a:r>
              <a:rPr lang="de-DE" sz="2800" dirty="0"/>
              <a:t> </a:t>
            </a:r>
            <a:r>
              <a:rPr lang="de-DE" sz="2800" dirty="0" err="1"/>
              <a:t>voor</a:t>
            </a:r>
            <a:r>
              <a:rPr lang="de-DE" sz="2800" dirty="0"/>
              <a:t> je eigen </a:t>
            </a:r>
            <a:r>
              <a:rPr lang="de-DE" sz="2800" dirty="0" err="1"/>
              <a:t>doelgroep</a:t>
            </a:r>
            <a:r>
              <a:rPr lang="de-DE" sz="2800" dirty="0"/>
              <a:t> en </a:t>
            </a:r>
            <a:r>
              <a:rPr lang="de-DE" sz="2800" dirty="0" err="1"/>
              <a:t>zou</a:t>
            </a:r>
            <a:r>
              <a:rPr lang="de-DE" sz="2800" dirty="0"/>
              <a:t> je </a:t>
            </a:r>
            <a:r>
              <a:rPr lang="de-DE" sz="2800" dirty="0" err="1"/>
              <a:t>het</a:t>
            </a:r>
            <a:r>
              <a:rPr lang="de-DE" sz="2800" dirty="0"/>
              <a:t> </a:t>
            </a:r>
            <a:r>
              <a:rPr lang="de-DE" sz="2800" dirty="0" err="1"/>
              <a:t>gebruiken</a:t>
            </a:r>
            <a:r>
              <a:rPr lang="de-DE" sz="2800" dirty="0"/>
              <a:t>?</a:t>
            </a:r>
          </a:p>
          <a:p>
            <a:pPr marL="457200" indent="-457200">
              <a:buFont typeface="Arial" panose="020B0604020202020204" pitchFamily="34" charset="0"/>
              <a:buChar char="•"/>
            </a:pPr>
            <a:r>
              <a:rPr lang="de-DE" sz="2800" dirty="0" err="1"/>
              <a:t>Wanneer</a:t>
            </a:r>
            <a:r>
              <a:rPr lang="de-DE" sz="2800" dirty="0"/>
              <a:t> </a:t>
            </a:r>
            <a:r>
              <a:rPr lang="de-DE" sz="2800" dirty="0" err="1"/>
              <a:t>zou</a:t>
            </a:r>
            <a:r>
              <a:rPr lang="de-DE" sz="2800" dirty="0"/>
              <a:t> je </a:t>
            </a:r>
            <a:r>
              <a:rPr lang="de-DE" sz="2800" dirty="0" err="1"/>
              <a:t>het</a:t>
            </a:r>
            <a:r>
              <a:rPr lang="de-DE" sz="2800" dirty="0"/>
              <a:t> </a:t>
            </a:r>
            <a:r>
              <a:rPr lang="de-DE" sz="2800" dirty="0" err="1"/>
              <a:t>materiaal</a:t>
            </a:r>
            <a:r>
              <a:rPr lang="de-DE" sz="2800" dirty="0"/>
              <a:t> </a:t>
            </a:r>
            <a:r>
              <a:rPr lang="de-DE" sz="2800" dirty="0" err="1"/>
              <a:t>kunnen</a:t>
            </a:r>
            <a:r>
              <a:rPr lang="de-DE" sz="2800" dirty="0"/>
              <a:t> </a:t>
            </a:r>
            <a:r>
              <a:rPr lang="de-DE" sz="2800" dirty="0" err="1"/>
              <a:t>inzetten</a:t>
            </a:r>
            <a:r>
              <a:rPr lang="de-DE" sz="2800" dirty="0"/>
              <a:t>?</a:t>
            </a:r>
          </a:p>
          <a:p>
            <a:pPr marL="457200" indent="-457200">
              <a:buFont typeface="Arial" panose="020B0604020202020204" pitchFamily="34" charset="0"/>
              <a:buChar char="•"/>
            </a:pPr>
            <a:r>
              <a:rPr lang="de-DE" sz="2800" dirty="0"/>
              <a:t>Welke </a:t>
            </a:r>
            <a:r>
              <a:rPr lang="de-DE" sz="2800" dirty="0" err="1"/>
              <a:t>uitdagingen</a:t>
            </a:r>
            <a:r>
              <a:rPr lang="de-DE" sz="2800" dirty="0"/>
              <a:t> </a:t>
            </a:r>
            <a:r>
              <a:rPr lang="de-DE" sz="2800" dirty="0" err="1"/>
              <a:t>zie</a:t>
            </a:r>
            <a:r>
              <a:rPr lang="de-DE" sz="2800" dirty="0"/>
              <a:t> </a:t>
            </a:r>
            <a:r>
              <a:rPr lang="de-DE" sz="2800"/>
              <a:t>je?</a:t>
            </a:r>
          </a:p>
          <a:p>
            <a:pPr marL="457200" indent="-457200">
              <a:buFont typeface="Arial" panose="020B0604020202020204" pitchFamily="34" charset="0"/>
              <a:buChar char="•"/>
            </a:pPr>
            <a:r>
              <a:rPr lang="de-DE" sz="2800"/>
              <a:t>Welke </a:t>
            </a:r>
            <a:r>
              <a:rPr lang="de-DE" sz="2800" dirty="0" err="1"/>
              <a:t>kansen</a:t>
            </a:r>
            <a:r>
              <a:rPr lang="de-DE" sz="2800" dirty="0"/>
              <a:t> </a:t>
            </a:r>
            <a:r>
              <a:rPr lang="de-DE" sz="2800" dirty="0" err="1"/>
              <a:t>biedt</a:t>
            </a:r>
            <a:r>
              <a:rPr lang="de-DE" sz="2800" dirty="0"/>
              <a:t> </a:t>
            </a:r>
            <a:r>
              <a:rPr lang="de-DE" sz="2800" dirty="0" err="1"/>
              <a:t>het</a:t>
            </a:r>
            <a:r>
              <a:rPr lang="de-DE" sz="2800" dirty="0"/>
              <a:t> digitale </a:t>
            </a:r>
            <a:r>
              <a:rPr lang="de-DE" sz="2800" dirty="0" err="1"/>
              <a:t>formaat</a:t>
            </a:r>
            <a:r>
              <a:rPr lang="de-DE" sz="2800" dirty="0"/>
              <a:t>?</a:t>
            </a:r>
          </a:p>
          <a:p>
            <a:endParaRPr lang="de-DE" sz="2800" dirty="0"/>
          </a:p>
          <a:p>
            <a:endParaRPr lang="de-DE" sz="2400" b="1" dirty="0"/>
          </a:p>
        </p:txBody>
      </p:sp>
      <p:sp>
        <p:nvSpPr>
          <p:cNvPr id="6" name="PlaceHolder 2">
            <a:extLst>
              <a:ext uri="{FF2B5EF4-FFF2-40B4-BE49-F238E27FC236}">
                <a16:creationId xmlns:a16="http://schemas.microsoft.com/office/drawing/2014/main" id="{FDE1DC48-F18C-18D7-EBAC-48C20A8DB851}"/>
              </a:ext>
            </a:extLst>
          </p:cNvPr>
          <p:cNvSpPr>
            <a:spLocks noGrp="1"/>
          </p:cNvSpPr>
          <p:nvPr>
            <p:ph type="title" hasCustomPrompt="1"/>
          </p:nvPr>
        </p:nvSpPr>
        <p:spPr>
          <a:xfrm>
            <a:off x="360000" y="766080"/>
            <a:ext cx="11466360" cy="569520"/>
          </a:xfrm>
          <a:prstGeom prst="rect">
            <a:avLst/>
          </a:prstGeom>
          <a:noFill/>
          <a:ln w="0">
            <a:noFill/>
          </a:ln>
        </p:spPr>
        <p:txBody>
          <a:bodyPr lIns="91440" tIns="45720" rIns="91440" bIns="45720" anchor="ctr">
            <a:normAutofit fontScale="90000"/>
          </a:bodyPr>
          <a:lstStyle>
            <a:lvl1pPr indent="0" defTabSz="914400">
              <a:lnSpc>
                <a:spcPct val="90000"/>
              </a:lnSpc>
              <a:buNone/>
              <a:tabLst>
                <a:tab pos="0" algn="l"/>
              </a:tabLst>
              <a:defRPr lang="de-DE" sz="4400" b="0" u="none" strike="noStrike">
                <a:solidFill>
                  <a:schemeClr val="accent2"/>
                </a:solidFill>
                <a:effectLst/>
                <a:uFillTx/>
                <a:latin typeface="Jaldi"/>
                <a:ea typeface="Arial"/>
              </a:defRPr>
            </a:lvl1pPr>
          </a:lstStyle>
          <a:p>
            <a:pPr indent="0" defTabSz="914400">
              <a:lnSpc>
                <a:spcPct val="90000"/>
              </a:lnSpc>
              <a:buNone/>
              <a:tabLst>
                <a:tab pos="0" algn="l"/>
              </a:tabLst>
            </a:pPr>
            <a:r>
              <a:rPr lang="de-DE" sz="4400" b="0" u="none" strike="noStrike" dirty="0" err="1">
                <a:solidFill>
                  <a:schemeClr val="accent2"/>
                </a:solidFill>
                <a:effectLst/>
                <a:uFillTx/>
                <a:latin typeface="Jaldi"/>
                <a:ea typeface="Arial"/>
              </a:rPr>
              <a:t>Vragen</a:t>
            </a:r>
            <a:r>
              <a:rPr lang="de-DE" sz="4400" b="0" u="none" strike="noStrike" dirty="0">
                <a:solidFill>
                  <a:schemeClr val="accent2"/>
                </a:solidFill>
                <a:effectLst/>
                <a:uFillTx/>
                <a:latin typeface="Jaldi"/>
                <a:ea typeface="Arial"/>
              </a:rPr>
              <a:t> </a:t>
            </a:r>
            <a:r>
              <a:rPr lang="de-DE" sz="4400" b="0" u="none" strike="noStrike" dirty="0" err="1">
                <a:solidFill>
                  <a:schemeClr val="accent2"/>
                </a:solidFill>
                <a:effectLst/>
                <a:uFillTx/>
                <a:latin typeface="Jaldi"/>
                <a:ea typeface="Arial"/>
              </a:rPr>
              <a:t>voor</a:t>
            </a:r>
            <a:r>
              <a:rPr lang="de-DE" sz="4400" b="0" u="none" strike="noStrike" dirty="0">
                <a:solidFill>
                  <a:schemeClr val="accent2"/>
                </a:solidFill>
                <a:effectLst/>
                <a:uFillTx/>
                <a:latin typeface="Jaldi"/>
                <a:ea typeface="Arial"/>
              </a:rPr>
              <a:t> </a:t>
            </a:r>
            <a:r>
              <a:rPr lang="de-DE" sz="4400" b="0" u="none" strike="noStrike" dirty="0" err="1">
                <a:solidFill>
                  <a:schemeClr val="accent2"/>
                </a:solidFill>
                <a:effectLst/>
                <a:uFillTx/>
                <a:latin typeface="Jaldi"/>
                <a:ea typeface="Arial"/>
              </a:rPr>
              <a:t>het</a:t>
            </a:r>
            <a:r>
              <a:rPr lang="de-DE" sz="4400" b="0" u="none" strike="noStrike" dirty="0">
                <a:solidFill>
                  <a:schemeClr val="accent2"/>
                </a:solidFill>
                <a:effectLst/>
                <a:uFillTx/>
                <a:latin typeface="Jaldi"/>
                <a:ea typeface="Arial"/>
              </a:rPr>
              <a:t> </a:t>
            </a:r>
            <a:r>
              <a:rPr lang="de-DE" sz="4400" b="0" u="none" strike="noStrike" dirty="0" err="1">
                <a:solidFill>
                  <a:schemeClr val="accent2"/>
                </a:solidFill>
                <a:effectLst/>
                <a:uFillTx/>
                <a:latin typeface="Jaldi"/>
                <a:ea typeface="Arial"/>
              </a:rPr>
              <a:t>groepswerk</a:t>
            </a:r>
            <a:endParaRPr lang="de-DE" sz="4400" b="0" u="none" strike="noStrike" dirty="0">
              <a:solidFill>
                <a:srgbClr val="333F48"/>
              </a:solidFill>
              <a:effectLst/>
              <a:uFillTx/>
              <a:latin typeface="Jaldi"/>
            </a:endParaRPr>
          </a:p>
        </p:txBody>
      </p:sp>
      <p:pic>
        <p:nvPicPr>
          <p:cNvPr id="10" name="Picture 2" descr="Teilen - Kostenlose nutzer-Icons">
            <a:extLst>
              <a:ext uri="{FF2B5EF4-FFF2-40B4-BE49-F238E27FC236}">
                <a16:creationId xmlns:a16="http://schemas.microsoft.com/office/drawing/2014/main" id="{47D0558E-4EE8-A5F3-BC67-7FB7F59DC4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8300" y="325552"/>
            <a:ext cx="2492400" cy="249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51057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 name="PlaceHolder 1"/>
          <p:cNvSpPr>
            <a:spLocks noGrp="1"/>
          </p:cNvSpPr>
          <p:nvPr>
            <p:ph type="sldNum" idx="84"/>
          </p:nvPr>
        </p:nvSpPr>
        <p:spPr>
          <a:xfrm>
            <a:off x="8610480" y="6356520"/>
            <a:ext cx="2737440" cy="35928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600" b="0" u="none" strike="noStrike">
                <a:solidFill>
                  <a:schemeClr val="dk1"/>
                </a:solidFill>
                <a:effectLst/>
                <a:uFillTx/>
                <a:latin typeface="Calibri"/>
                <a:ea typeface="Arial"/>
              </a:defRPr>
            </a:lvl1pPr>
          </a:lstStyle>
          <a:p>
            <a:pPr indent="0" algn="r" defTabSz="914400">
              <a:lnSpc>
                <a:spcPct val="100000"/>
              </a:lnSpc>
              <a:buNone/>
              <a:tabLst>
                <a:tab pos="0" algn="l"/>
              </a:tabLst>
            </a:pPr>
            <a:fld id="{D0C0A4AA-752F-4DC4-BD6C-7DF8F3FFBDF4}" type="slidenum">
              <a:rPr lang="de-DE" sz="1600" b="0" u="none" strike="noStrike">
                <a:solidFill>
                  <a:schemeClr val="dk1"/>
                </a:solidFill>
                <a:effectLst/>
                <a:uFillTx/>
                <a:latin typeface="Calibri"/>
                <a:ea typeface="Arial"/>
              </a:rPr>
              <a:t>25</a:t>
            </a:fld>
            <a:r>
              <a:rPr lang="de-DE" sz="1400" b="0" u="none" strike="noStrike">
                <a:solidFill>
                  <a:schemeClr val="dk1"/>
                </a:solidFill>
                <a:effectLst/>
                <a:uFillTx/>
                <a:latin typeface="Jaldi"/>
                <a:ea typeface="Arial"/>
              </a:rPr>
              <a:t> </a:t>
            </a:r>
            <a:endParaRPr lang="nl-NL" sz="1400" b="0" u="none" strike="noStrike">
              <a:solidFill>
                <a:srgbClr val="000000"/>
              </a:solidFill>
              <a:effectLst/>
              <a:uFillTx/>
              <a:latin typeface="Calibri"/>
            </a:endParaRPr>
          </a:p>
        </p:txBody>
      </p:sp>
      <p:sp>
        <p:nvSpPr>
          <p:cNvPr id="8" name="PlaceHolder 2">
            <a:extLst>
              <a:ext uri="{FF2B5EF4-FFF2-40B4-BE49-F238E27FC236}">
                <a16:creationId xmlns:a16="http://schemas.microsoft.com/office/drawing/2014/main" id="{8B89138F-2681-50DE-1A0A-2455474B46F2}"/>
              </a:ext>
            </a:extLst>
          </p:cNvPr>
          <p:cNvSpPr>
            <a:spLocks noGrp="1"/>
          </p:cNvSpPr>
          <p:nvPr>
            <p:ph type="title" hasCustomPrompt="1"/>
          </p:nvPr>
        </p:nvSpPr>
        <p:spPr>
          <a:xfrm>
            <a:off x="528351" y="4361049"/>
            <a:ext cx="8343000" cy="568800"/>
          </a:xfrm>
          <a:prstGeom prst="rect">
            <a:avLst/>
          </a:prstGeom>
          <a:noFill/>
          <a:ln w="0">
            <a:noFill/>
          </a:ln>
        </p:spPr>
        <p:txBody>
          <a:bodyPr lIns="91440" tIns="45720" rIns="91440" bIns="45720" anchor="ctr">
            <a:normAutofit fontScale="90000"/>
          </a:bodyPr>
          <a:lstStyle>
            <a:lvl1pPr indent="0" defTabSz="914400">
              <a:lnSpc>
                <a:spcPct val="90000"/>
              </a:lnSpc>
              <a:buNone/>
              <a:tabLst>
                <a:tab pos="0" algn="l"/>
              </a:tabLst>
              <a:defRPr lang="de-DE" sz="4400" b="0" u="none" strike="noStrike">
                <a:solidFill>
                  <a:schemeClr val="accent2"/>
                </a:solidFill>
                <a:effectLst/>
                <a:uFillTx/>
                <a:latin typeface="Jaldi"/>
                <a:ea typeface="Arial"/>
              </a:defRPr>
            </a:lvl1pPr>
          </a:lstStyle>
          <a:p>
            <a:pPr indent="0" defTabSz="914400">
              <a:lnSpc>
                <a:spcPct val="90000"/>
              </a:lnSpc>
              <a:buNone/>
              <a:tabLst>
                <a:tab pos="0" algn="l"/>
              </a:tabLst>
            </a:pPr>
            <a:r>
              <a:rPr lang="de-DE" sz="4400" b="0" strike="noStrike" dirty="0" err="1">
                <a:solidFill>
                  <a:schemeClr val="accent2"/>
                </a:solidFill>
                <a:effectLst/>
                <a:uFillTx/>
                <a:latin typeface="Jaldi"/>
                <a:ea typeface="Arial"/>
              </a:rPr>
              <a:t>Diefstal</a:t>
            </a:r>
            <a:endParaRPr lang="de-DE" sz="4400" b="0" strike="noStrike" dirty="0">
              <a:solidFill>
                <a:srgbClr val="333F48"/>
              </a:solidFill>
              <a:effectLst/>
              <a:uFillTx/>
              <a:latin typeface="Jaldi"/>
            </a:endParaRPr>
          </a:p>
        </p:txBody>
      </p:sp>
      <p:sp>
        <p:nvSpPr>
          <p:cNvPr id="9" name="PlaceHolder 2">
            <a:extLst>
              <a:ext uri="{FF2B5EF4-FFF2-40B4-BE49-F238E27FC236}">
                <a16:creationId xmlns:a16="http://schemas.microsoft.com/office/drawing/2014/main" id="{D4497911-9B43-CB6E-762C-67CB72E3E876}"/>
              </a:ext>
            </a:extLst>
          </p:cNvPr>
          <p:cNvSpPr txBox="1">
            <a:spLocks/>
          </p:cNvSpPr>
          <p:nvPr/>
        </p:nvSpPr>
        <p:spPr>
          <a:xfrm>
            <a:off x="528351" y="1928151"/>
            <a:ext cx="8343000" cy="568800"/>
          </a:xfrm>
          <a:prstGeom prst="rect">
            <a:avLst/>
          </a:prstGeom>
          <a:noFill/>
          <a:ln w="0">
            <a:noFill/>
          </a:ln>
        </p:spPr>
        <p:txBody>
          <a:bodyPr lIns="91440" tIns="45720" rIns="91440" bIns="45720" anchor="ctr">
            <a:normAutofit fontScale="25000" lnSpcReduction="20000"/>
          </a:bodyPr>
          <a:lstStyle>
            <a:lvl1pPr indent="0" algn="l" defTabSz="914400" rtl="0" eaLnBrk="1" latinLnBrk="0" hangingPunct="1">
              <a:lnSpc>
                <a:spcPct val="90000"/>
              </a:lnSpc>
              <a:spcBef>
                <a:spcPct val="0"/>
              </a:spcBef>
              <a:buNone/>
              <a:tabLst>
                <a:tab pos="0" algn="l"/>
              </a:tabLst>
              <a:defRPr lang="de-DE" sz="4400" b="0" u="none" strike="noStrike" kern="1200">
                <a:solidFill>
                  <a:schemeClr val="accent2"/>
                </a:solidFill>
                <a:effectLst/>
                <a:uFillTx/>
                <a:latin typeface="Jaldi"/>
                <a:ea typeface="Arial"/>
                <a:cs typeface="+mj-cs"/>
              </a:defRPr>
            </a:lvl1pPr>
          </a:lstStyle>
          <a:p>
            <a:r>
              <a:rPr lang="de-DE" sz="14400" dirty="0"/>
              <a:t>Foodtruck</a:t>
            </a:r>
            <a:endParaRPr lang="de-DE" dirty="0"/>
          </a:p>
          <a:p>
            <a:r>
              <a:rPr lang="de-DE" dirty="0">
                <a:solidFill>
                  <a:srgbClr val="333F48"/>
                </a:solidFill>
              </a:rPr>
              <a:t> </a:t>
            </a:r>
          </a:p>
          <a:p>
            <a:r>
              <a:rPr lang="de-DE" sz="6400" dirty="0">
                <a:solidFill>
                  <a:srgbClr val="333F48"/>
                </a:solidFill>
              </a:rPr>
              <a:t>Im Workshop haben Sie sich mithilfe der (jetzt gelöschten) QR-Codes im </a:t>
            </a:r>
            <a:r>
              <a:rPr lang="de-DE" sz="6400" dirty="0" err="1">
                <a:solidFill>
                  <a:srgbClr val="333F48"/>
                </a:solidFill>
              </a:rPr>
              <a:t>Learnweb</a:t>
            </a:r>
            <a:r>
              <a:rPr lang="de-DE" sz="6400" dirty="0">
                <a:solidFill>
                  <a:srgbClr val="333F48"/>
                </a:solidFill>
              </a:rPr>
              <a:t> angemeldet und dort die Module ausgetestet. </a:t>
            </a:r>
          </a:p>
          <a:p>
            <a:endParaRPr lang="de-DE" sz="6400" dirty="0">
              <a:solidFill>
                <a:srgbClr val="333F48"/>
              </a:solidFill>
            </a:endParaRPr>
          </a:p>
          <a:p>
            <a:r>
              <a:rPr lang="de-DE" sz="6400" dirty="0">
                <a:solidFill>
                  <a:srgbClr val="333F48"/>
                </a:solidFill>
              </a:rPr>
              <a:t>Um die Module für Ihre eigenen Zwecke herunterzuladen, nutzen Sie bitte die Links auf der letzten Slide </a:t>
            </a:r>
            <a:r>
              <a:rPr lang="de-DE" sz="6400" dirty="0">
                <a:solidFill>
                  <a:srgbClr val="333F48"/>
                </a:solidFill>
                <a:sym typeface="Wingdings" panose="05000000000000000000" pitchFamily="2" charset="2"/>
              </a:rPr>
              <a:t></a:t>
            </a:r>
            <a:endParaRPr lang="de-DE" sz="6400" dirty="0">
              <a:solidFill>
                <a:srgbClr val="333F48"/>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E39F0-1393-DA66-E89D-D1C24EAE84BB}"/>
              </a:ext>
            </a:extLst>
          </p:cNvPr>
          <p:cNvSpPr>
            <a:spLocks noGrp="1"/>
          </p:cNvSpPr>
          <p:nvPr>
            <p:ph type="title"/>
          </p:nvPr>
        </p:nvSpPr>
        <p:spPr/>
        <p:txBody>
          <a:bodyPr/>
          <a:lstStyle/>
          <a:p>
            <a:r>
              <a:rPr lang="en-NL" dirty="0">
                <a:solidFill>
                  <a:schemeClr val="accent2"/>
                </a:solidFill>
              </a:rPr>
              <a:t>Toegift</a:t>
            </a:r>
          </a:p>
        </p:txBody>
      </p:sp>
      <p:sp>
        <p:nvSpPr>
          <p:cNvPr id="3" name="Text Placeholder 2">
            <a:extLst>
              <a:ext uri="{FF2B5EF4-FFF2-40B4-BE49-F238E27FC236}">
                <a16:creationId xmlns:a16="http://schemas.microsoft.com/office/drawing/2014/main" id="{A970B363-6FD5-9FA5-9818-1F0D3D013507}"/>
              </a:ext>
            </a:extLst>
          </p:cNvPr>
          <p:cNvSpPr>
            <a:spLocks noGrp="1"/>
          </p:cNvSpPr>
          <p:nvPr>
            <p:ph type="body"/>
          </p:nvPr>
        </p:nvSpPr>
        <p:spPr>
          <a:xfrm>
            <a:off x="452108" y="3144240"/>
            <a:ext cx="11466360" cy="569520"/>
          </a:xfrm>
        </p:spPr>
        <p:txBody>
          <a:bodyPr/>
          <a:lstStyle/>
          <a:p>
            <a:pPr marL="0" indent="0">
              <a:buNone/>
            </a:pPr>
            <a:r>
              <a:rPr lang="en-NL" sz="3600" dirty="0"/>
              <a:t>B</a:t>
            </a:r>
            <a:r>
              <a:rPr lang="en-GB" sz="3600" dirty="0" err="1"/>
              <a:t>ij</a:t>
            </a:r>
            <a:r>
              <a:rPr lang="en-GB" sz="3600" dirty="0"/>
              <a:t> </a:t>
            </a:r>
            <a:r>
              <a:rPr lang="en-GB" sz="3600" dirty="0" err="1"/>
              <a:t>een</a:t>
            </a:r>
            <a:r>
              <a:rPr lang="en-GB" sz="3600" dirty="0"/>
              <a:t> </a:t>
            </a:r>
            <a:r>
              <a:rPr lang="en-GB" sz="3600" dirty="0" err="1"/>
              <a:t>muziekfestival</a:t>
            </a:r>
            <a:r>
              <a:rPr lang="en-GB" sz="3600" dirty="0"/>
              <a:t> </a:t>
            </a:r>
            <a:r>
              <a:rPr lang="en-GB" sz="3600" dirty="0" err="1"/>
              <a:t>heb</a:t>
            </a:r>
            <a:r>
              <a:rPr lang="en-GB" sz="3600" dirty="0"/>
              <a:t> je </a:t>
            </a:r>
            <a:r>
              <a:rPr lang="en-GB" sz="3600" dirty="0" err="1"/>
              <a:t>altijd</a:t>
            </a:r>
            <a:r>
              <a:rPr lang="en-GB" sz="3600" dirty="0"/>
              <a:t> </a:t>
            </a:r>
            <a:r>
              <a:rPr lang="en-GB" sz="3600" dirty="0" err="1"/>
              <a:t>wel</a:t>
            </a:r>
            <a:r>
              <a:rPr lang="en-GB" sz="3600" dirty="0"/>
              <a:t> </a:t>
            </a:r>
            <a:r>
              <a:rPr lang="en-GB" sz="3600" dirty="0" err="1"/>
              <a:t>een</a:t>
            </a:r>
            <a:r>
              <a:rPr lang="en-GB" sz="3600" dirty="0"/>
              <a:t> </a:t>
            </a:r>
            <a:r>
              <a:rPr lang="en-GB" sz="3600" i="1" dirty="0" err="1"/>
              <a:t>toegift</a:t>
            </a:r>
            <a:r>
              <a:rPr lang="en-GB" sz="3600" dirty="0"/>
              <a:t> of </a:t>
            </a:r>
            <a:r>
              <a:rPr lang="en-GB" sz="3600" dirty="0" err="1"/>
              <a:t>een</a:t>
            </a:r>
            <a:r>
              <a:rPr lang="en-GB" sz="3600" dirty="0"/>
              <a:t> </a:t>
            </a:r>
            <a:r>
              <a:rPr lang="en-GB" sz="3600" i="1" dirty="0"/>
              <a:t>encore.</a:t>
            </a:r>
          </a:p>
          <a:p>
            <a:pPr marL="0" indent="0">
              <a:buNone/>
            </a:pPr>
            <a:r>
              <a:rPr lang="en-GB" sz="3600" dirty="0" err="1"/>
              <a:t>Daarom</a:t>
            </a:r>
            <a:r>
              <a:rPr lang="en-GB" sz="3600" dirty="0"/>
              <a:t> </a:t>
            </a:r>
            <a:r>
              <a:rPr lang="en-GB" sz="3600" dirty="0" err="1"/>
              <a:t>willen</a:t>
            </a:r>
            <a:r>
              <a:rPr lang="en-GB" sz="3600" dirty="0"/>
              <a:t> we </a:t>
            </a:r>
            <a:r>
              <a:rPr lang="en-GB" sz="3600" dirty="0" err="1"/>
              <a:t>jullie</a:t>
            </a:r>
            <a:r>
              <a:rPr lang="en-GB" sz="3600" dirty="0"/>
              <a:t> </a:t>
            </a:r>
            <a:r>
              <a:rPr lang="en-GB" sz="3600" dirty="0" err="1"/>
              <a:t>vragen</a:t>
            </a:r>
            <a:r>
              <a:rPr lang="en-GB" sz="3600" dirty="0"/>
              <a:t> of </a:t>
            </a:r>
            <a:r>
              <a:rPr lang="en-GB" sz="3600" dirty="0" err="1"/>
              <a:t>jullie</a:t>
            </a:r>
            <a:r>
              <a:rPr lang="en-GB" sz="3600" dirty="0"/>
              <a:t> </a:t>
            </a:r>
            <a:r>
              <a:rPr lang="en-GB" sz="3600" dirty="0" err="1"/>
              <a:t>nog</a:t>
            </a:r>
            <a:r>
              <a:rPr lang="en-GB" sz="3600" dirty="0"/>
              <a:t> </a:t>
            </a:r>
            <a:r>
              <a:rPr lang="en-GB" sz="3600" dirty="0" err="1"/>
              <a:t>toegiften</a:t>
            </a:r>
            <a:r>
              <a:rPr lang="en-GB" sz="3600" dirty="0"/>
              <a:t> </a:t>
            </a:r>
            <a:r>
              <a:rPr lang="en-GB" sz="3600" dirty="0" err="1"/>
              <a:t>hebben</a:t>
            </a:r>
            <a:r>
              <a:rPr lang="en-GB" sz="3600" dirty="0"/>
              <a:t> om het </a:t>
            </a:r>
            <a:r>
              <a:rPr lang="en-GB" sz="3600" dirty="0" err="1"/>
              <a:t>Digitaaldorp</a:t>
            </a:r>
            <a:r>
              <a:rPr lang="en-GB" sz="3600" dirty="0"/>
              <a:t> Festival </a:t>
            </a:r>
            <a:r>
              <a:rPr lang="en-GB" sz="3600" dirty="0" err="1"/>
              <a:t>te</a:t>
            </a:r>
            <a:r>
              <a:rPr lang="en-GB" sz="3600" dirty="0"/>
              <a:t> </a:t>
            </a:r>
            <a:r>
              <a:rPr lang="en-GB" sz="3600" dirty="0" err="1"/>
              <a:t>verbeteren</a:t>
            </a:r>
            <a:r>
              <a:rPr lang="en-GB" sz="3600" dirty="0"/>
              <a:t> of </a:t>
            </a:r>
            <a:r>
              <a:rPr lang="en-GB" sz="3600" dirty="0" err="1"/>
              <a:t>uit</a:t>
            </a:r>
            <a:r>
              <a:rPr lang="en-GB" sz="3600" dirty="0"/>
              <a:t> </a:t>
            </a:r>
            <a:r>
              <a:rPr lang="en-GB" sz="3600" dirty="0" err="1"/>
              <a:t>te</a:t>
            </a:r>
            <a:r>
              <a:rPr lang="en-GB" sz="3600" dirty="0"/>
              <a:t> </a:t>
            </a:r>
            <a:r>
              <a:rPr lang="en-GB" sz="3600" dirty="0" err="1"/>
              <a:t>breiden</a:t>
            </a:r>
            <a:r>
              <a:rPr lang="en-GB" sz="3600" dirty="0"/>
              <a:t> of </a:t>
            </a:r>
            <a:r>
              <a:rPr lang="en-GB" sz="3600" dirty="0" err="1"/>
              <a:t>aan</a:t>
            </a:r>
            <a:r>
              <a:rPr lang="en-GB" sz="3600" dirty="0"/>
              <a:t> </a:t>
            </a:r>
            <a:r>
              <a:rPr lang="en-GB" sz="3600" dirty="0" err="1"/>
              <a:t>jullie</a:t>
            </a:r>
            <a:r>
              <a:rPr lang="en-GB" sz="3600" dirty="0"/>
              <a:t> </a:t>
            </a:r>
            <a:r>
              <a:rPr lang="en-GB" sz="3600" dirty="0" err="1"/>
              <a:t>doelgroep</a:t>
            </a:r>
            <a:r>
              <a:rPr lang="en-GB" sz="3600" dirty="0"/>
              <a:t> </a:t>
            </a:r>
            <a:r>
              <a:rPr lang="en-GB" sz="3600" dirty="0" err="1"/>
              <a:t>aan</a:t>
            </a:r>
            <a:r>
              <a:rPr lang="en-GB" sz="3600" dirty="0"/>
              <a:t> </a:t>
            </a:r>
            <a:r>
              <a:rPr lang="en-GB" sz="3600" dirty="0" err="1"/>
              <a:t>te</a:t>
            </a:r>
            <a:r>
              <a:rPr lang="en-GB" sz="3600" dirty="0"/>
              <a:t> </a:t>
            </a:r>
            <a:r>
              <a:rPr lang="en-GB" sz="3600" dirty="0" err="1"/>
              <a:t>passen</a:t>
            </a:r>
            <a:r>
              <a:rPr lang="en-GB" sz="3600" dirty="0"/>
              <a:t>.</a:t>
            </a:r>
            <a:endParaRPr lang="en-NL" sz="3600" dirty="0"/>
          </a:p>
        </p:txBody>
      </p:sp>
    </p:spTree>
    <p:extLst>
      <p:ext uri="{BB962C8B-B14F-4D97-AF65-F5344CB8AC3E}">
        <p14:creationId xmlns:p14="http://schemas.microsoft.com/office/powerpoint/2010/main" val="42676240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PlaceHolder 2"/>
          <p:cNvSpPr>
            <a:spLocks noGrp="1"/>
          </p:cNvSpPr>
          <p:nvPr>
            <p:ph type="title" hasCustomPrompt="1"/>
          </p:nvPr>
        </p:nvSpPr>
        <p:spPr>
          <a:xfrm>
            <a:off x="360000" y="766080"/>
            <a:ext cx="11466360" cy="569520"/>
          </a:xfrm>
          <a:prstGeom prst="rect">
            <a:avLst/>
          </a:prstGeom>
          <a:noFill/>
          <a:ln w="0">
            <a:noFill/>
          </a:ln>
        </p:spPr>
        <p:txBody>
          <a:bodyPr lIns="91440" tIns="45720" rIns="91440" bIns="45720" anchor="ctr">
            <a:normAutofit fontScale="90000"/>
          </a:bodyPr>
          <a:lstStyle>
            <a:lvl1pPr indent="0" defTabSz="914400">
              <a:lnSpc>
                <a:spcPct val="90000"/>
              </a:lnSpc>
              <a:buNone/>
              <a:tabLst>
                <a:tab pos="0" algn="l"/>
              </a:tabLst>
              <a:defRPr lang="de-DE" sz="4400" b="0" u="none" strike="noStrike">
                <a:solidFill>
                  <a:schemeClr val="accent2"/>
                </a:solidFill>
                <a:effectLst/>
                <a:uFillTx/>
                <a:latin typeface="Jaldi"/>
                <a:ea typeface="Arial"/>
              </a:defRPr>
            </a:lvl1pPr>
          </a:lstStyle>
          <a:p>
            <a:pPr indent="0" defTabSz="914400">
              <a:lnSpc>
                <a:spcPct val="90000"/>
              </a:lnSpc>
              <a:buNone/>
              <a:tabLst>
                <a:tab pos="0" algn="l"/>
              </a:tabLst>
            </a:pPr>
            <a:r>
              <a:rPr lang="de-DE" sz="4400" b="0" u="none" strike="noStrike" dirty="0">
                <a:solidFill>
                  <a:schemeClr val="accent2"/>
                </a:solidFill>
                <a:effectLst/>
                <a:uFillTx/>
                <a:latin typeface="Jaldi"/>
                <a:ea typeface="Arial"/>
              </a:rPr>
              <a:t>Dan </a:t>
            </a:r>
            <a:r>
              <a:rPr lang="de-DE" sz="4400" b="0" u="none" strike="noStrike" dirty="0" err="1">
                <a:solidFill>
                  <a:schemeClr val="accent2"/>
                </a:solidFill>
                <a:effectLst/>
                <a:uFillTx/>
                <a:latin typeface="Jaldi"/>
                <a:ea typeface="Arial"/>
              </a:rPr>
              <a:t>eindigen</a:t>
            </a:r>
            <a:r>
              <a:rPr lang="de-DE" sz="4400" b="0" u="none" strike="noStrike" dirty="0">
                <a:solidFill>
                  <a:schemeClr val="accent2"/>
                </a:solidFill>
                <a:effectLst/>
                <a:uFillTx/>
                <a:latin typeface="Jaldi"/>
                <a:ea typeface="Arial"/>
              </a:rPr>
              <a:t> </a:t>
            </a:r>
            <a:r>
              <a:rPr lang="de-DE" sz="4400" b="0" u="none" strike="noStrike" dirty="0" err="1">
                <a:solidFill>
                  <a:schemeClr val="accent2"/>
                </a:solidFill>
                <a:effectLst/>
                <a:uFillTx/>
                <a:latin typeface="Jaldi"/>
                <a:ea typeface="Arial"/>
              </a:rPr>
              <a:t>we</a:t>
            </a:r>
            <a:r>
              <a:rPr lang="de-DE" sz="4400" b="0" u="none" strike="noStrike" dirty="0">
                <a:solidFill>
                  <a:schemeClr val="accent2"/>
                </a:solidFill>
                <a:effectLst/>
                <a:uFillTx/>
                <a:latin typeface="Jaldi"/>
                <a:ea typeface="Arial"/>
              </a:rPr>
              <a:t> </a:t>
            </a:r>
            <a:r>
              <a:rPr lang="de-DE" sz="4400" b="0" u="none" strike="noStrike" dirty="0" err="1">
                <a:solidFill>
                  <a:schemeClr val="accent2"/>
                </a:solidFill>
                <a:effectLst/>
                <a:uFillTx/>
                <a:latin typeface="Jaldi"/>
                <a:ea typeface="Arial"/>
              </a:rPr>
              <a:t>met</a:t>
            </a:r>
            <a:r>
              <a:rPr lang="de-DE" sz="4400" b="0" u="none" strike="noStrike" dirty="0">
                <a:solidFill>
                  <a:schemeClr val="accent2"/>
                </a:solidFill>
                <a:effectLst/>
                <a:uFillTx/>
                <a:latin typeface="Jaldi"/>
                <a:ea typeface="Arial"/>
              </a:rPr>
              <a:t> de </a:t>
            </a:r>
            <a:r>
              <a:rPr lang="de-DE" dirty="0" err="1"/>
              <a:t>u</a:t>
            </a:r>
            <a:r>
              <a:rPr lang="de-DE" sz="4400" b="0" u="none" strike="noStrike" dirty="0" err="1">
                <a:solidFill>
                  <a:schemeClr val="accent2"/>
                </a:solidFill>
                <a:effectLst/>
                <a:uFillTx/>
                <a:latin typeface="Jaldi"/>
                <a:ea typeface="Arial"/>
              </a:rPr>
              <a:t>itsmijter</a:t>
            </a:r>
            <a:r>
              <a:rPr lang="de-DE" sz="4400" b="0" u="none" strike="noStrike" dirty="0">
                <a:solidFill>
                  <a:schemeClr val="accent2"/>
                </a:solidFill>
                <a:effectLst/>
                <a:uFillTx/>
                <a:latin typeface="Jaldi"/>
                <a:ea typeface="Arial"/>
              </a:rPr>
              <a:t> en danken </a:t>
            </a:r>
            <a:r>
              <a:rPr lang="de-DE" sz="4400" b="0" u="none" strike="noStrike" dirty="0" err="1">
                <a:solidFill>
                  <a:schemeClr val="accent2"/>
                </a:solidFill>
                <a:effectLst/>
                <a:uFillTx/>
                <a:latin typeface="Jaldi"/>
                <a:ea typeface="Arial"/>
              </a:rPr>
              <a:t>jullie</a:t>
            </a:r>
            <a:r>
              <a:rPr lang="de-DE" sz="4400" b="0" u="none" strike="noStrike" dirty="0">
                <a:solidFill>
                  <a:schemeClr val="accent2"/>
                </a:solidFill>
                <a:effectLst/>
                <a:uFillTx/>
                <a:latin typeface="Jaldi"/>
                <a:ea typeface="Arial"/>
              </a:rPr>
              <a:t> </a:t>
            </a:r>
            <a:r>
              <a:rPr lang="de-DE" sz="4400" b="0" u="none" strike="noStrike" dirty="0" err="1">
                <a:solidFill>
                  <a:schemeClr val="accent2"/>
                </a:solidFill>
                <a:effectLst/>
                <a:uFillTx/>
                <a:latin typeface="Jaldi"/>
                <a:ea typeface="Arial"/>
              </a:rPr>
              <a:t>heel</a:t>
            </a:r>
            <a:r>
              <a:rPr lang="de-DE" sz="4400" b="0" u="none" strike="noStrike" dirty="0">
                <a:solidFill>
                  <a:schemeClr val="accent2"/>
                </a:solidFill>
                <a:effectLst/>
                <a:uFillTx/>
                <a:latin typeface="Jaldi"/>
                <a:ea typeface="Arial"/>
              </a:rPr>
              <a:t> </a:t>
            </a:r>
            <a:r>
              <a:rPr lang="de-DE" sz="4400" b="0" u="none" strike="noStrike" dirty="0" err="1">
                <a:solidFill>
                  <a:schemeClr val="accent2"/>
                </a:solidFill>
                <a:effectLst/>
                <a:uFillTx/>
                <a:latin typeface="Jaldi"/>
                <a:ea typeface="Arial"/>
              </a:rPr>
              <a:t>erg</a:t>
            </a:r>
            <a:r>
              <a:rPr lang="de-DE" sz="4400" b="0" u="none" strike="noStrike" dirty="0">
                <a:solidFill>
                  <a:schemeClr val="accent2"/>
                </a:solidFill>
                <a:effectLst/>
                <a:uFillTx/>
                <a:latin typeface="Jaldi"/>
                <a:ea typeface="Arial"/>
              </a:rPr>
              <a:t> </a:t>
            </a:r>
            <a:r>
              <a:rPr lang="de-DE" sz="4400" b="0" u="none" strike="noStrike" dirty="0" err="1">
                <a:solidFill>
                  <a:schemeClr val="accent2"/>
                </a:solidFill>
                <a:effectLst/>
                <a:uFillTx/>
                <a:latin typeface="Jaldi"/>
                <a:ea typeface="Arial"/>
              </a:rPr>
              <a:t>voor</a:t>
            </a:r>
            <a:r>
              <a:rPr lang="de-DE" sz="4400" b="0" u="none" strike="noStrike" dirty="0">
                <a:solidFill>
                  <a:schemeClr val="accent2"/>
                </a:solidFill>
                <a:effectLst/>
                <a:uFillTx/>
                <a:latin typeface="Jaldi"/>
                <a:ea typeface="Arial"/>
              </a:rPr>
              <a:t> de </a:t>
            </a:r>
            <a:r>
              <a:rPr lang="de-DE" sz="4400" b="0" u="none" strike="noStrike" dirty="0" err="1">
                <a:solidFill>
                  <a:schemeClr val="accent2"/>
                </a:solidFill>
                <a:effectLst/>
                <a:uFillTx/>
                <a:latin typeface="Jaldi"/>
                <a:ea typeface="Arial"/>
              </a:rPr>
              <a:t>medewerking</a:t>
            </a:r>
            <a:r>
              <a:rPr lang="de-DE" sz="4400" b="0" u="none" strike="noStrike" dirty="0">
                <a:solidFill>
                  <a:schemeClr val="accent2"/>
                </a:solidFill>
                <a:effectLst/>
                <a:uFillTx/>
                <a:latin typeface="Jaldi"/>
                <a:ea typeface="Arial"/>
              </a:rPr>
              <a:t>!</a:t>
            </a:r>
            <a:endParaRPr lang="de-DE" sz="4400" b="0" u="none" strike="noStrike" dirty="0">
              <a:solidFill>
                <a:srgbClr val="333F48"/>
              </a:solidFill>
              <a:effectLst/>
              <a:uFillTx/>
              <a:latin typeface="Jaldi"/>
            </a:endParaRPr>
          </a:p>
        </p:txBody>
      </p:sp>
      <p:sp>
        <p:nvSpPr>
          <p:cNvPr id="230" name="PlaceHolder 3"/>
          <p:cNvSpPr>
            <a:spLocks noGrp="1"/>
          </p:cNvSpPr>
          <p:nvPr>
            <p:ph hasCustomPrompt="1"/>
          </p:nvPr>
        </p:nvSpPr>
        <p:spPr>
          <a:xfrm>
            <a:off x="456839" y="1967759"/>
            <a:ext cx="9216550" cy="4256577"/>
          </a:xfrm>
          <a:prstGeom prst="rect">
            <a:avLst/>
          </a:prstGeom>
          <a:noFill/>
          <a:ln w="0">
            <a:noFill/>
          </a:ln>
        </p:spPr>
        <p:txBody>
          <a:bodyPr lIns="91440" tIns="45720" rIns="91440" bIns="45720" anchor="t">
            <a:normAutofit/>
          </a:bodyPr>
          <a:lstStyle>
            <a:lvl1pPr marL="228600" indent="-228600" defTabSz="914400">
              <a:lnSpc>
                <a:spcPct val="90000"/>
              </a:lnSpc>
              <a:spcBef>
                <a:spcPts val="1001"/>
              </a:spcBef>
              <a:buClr>
                <a:srgbClr val="000000"/>
              </a:buClr>
              <a:buFont typeface="Arial"/>
              <a:buChar char="•"/>
              <a:defRPr lang="de-DE" sz="2800" b="0" u="none" strike="noStrike">
                <a:solidFill>
                  <a:schemeClr val="dk1"/>
                </a:solidFill>
                <a:effectLst/>
                <a:uFillTx/>
                <a:latin typeface="Jaldi"/>
                <a:ea typeface="Arial"/>
              </a:defRPr>
            </a:lvl1pPr>
            <a:lvl2pPr marL="685800" lvl="1" indent="-228600" defTabSz="914400">
              <a:lnSpc>
                <a:spcPct val="90000"/>
              </a:lnSpc>
              <a:spcBef>
                <a:spcPts val="499"/>
              </a:spcBef>
              <a:buClr>
                <a:srgbClr val="000000"/>
              </a:buClr>
              <a:buFont typeface="Arial"/>
              <a:buChar char="•"/>
              <a:defRPr lang="de-DE" sz="2400" b="0" u="none" strike="noStrike">
                <a:solidFill>
                  <a:schemeClr val="dk1"/>
                </a:solidFill>
                <a:effectLst/>
                <a:uFillTx/>
                <a:latin typeface="Jaldi"/>
                <a:ea typeface="Arial"/>
              </a:defRPr>
            </a:lvl2pPr>
            <a:lvl3pPr marL="1143000" lvl="2" indent="-228600" defTabSz="914400">
              <a:lnSpc>
                <a:spcPct val="90000"/>
              </a:lnSpc>
              <a:spcBef>
                <a:spcPts val="499"/>
              </a:spcBef>
              <a:buClr>
                <a:srgbClr val="000000"/>
              </a:buClr>
              <a:buFont typeface="Arial"/>
              <a:buChar char="•"/>
              <a:defRPr lang="de-DE" sz="2000" b="0" u="none" strike="noStrike">
                <a:solidFill>
                  <a:schemeClr val="dk1"/>
                </a:solidFill>
                <a:effectLst/>
                <a:uFillTx/>
                <a:latin typeface="Jaldi"/>
                <a:ea typeface="Arial"/>
              </a:defRPr>
            </a:lvl3pPr>
            <a:lvl4pPr marL="1600200" lvl="3"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4pPr>
            <a:lvl5pPr marL="2057400" lvl="4" indent="-228600" defTabSz="914400">
              <a:lnSpc>
                <a:spcPct val="90000"/>
              </a:lnSpc>
              <a:spcBef>
                <a:spcPts val="499"/>
              </a:spcBef>
              <a:buClr>
                <a:srgbClr val="000000"/>
              </a:buClr>
              <a:buFont typeface="Arial"/>
              <a:buChar char="•"/>
              <a:defRPr lang="de-DE" sz="1800" b="0" u="none" strike="noStrike">
                <a:solidFill>
                  <a:schemeClr val="dk1"/>
                </a:solidFill>
                <a:effectLst/>
                <a:uFillTx/>
                <a:latin typeface="Jaldi"/>
                <a:ea typeface="Arial"/>
              </a:defRPr>
            </a:lvl5pPr>
          </a:lstStyle>
          <a:p>
            <a:pPr marL="0" indent="0">
              <a:buNone/>
            </a:pPr>
            <a:r>
              <a:rPr lang="de-DE" sz="2400" b="1" dirty="0"/>
              <a:t>Via de </a:t>
            </a:r>
            <a:r>
              <a:rPr lang="de-DE" sz="2400" b="1" dirty="0" err="1"/>
              <a:t>database</a:t>
            </a:r>
            <a:r>
              <a:rPr lang="de-DE" sz="2400" b="1" dirty="0"/>
              <a:t> van </a:t>
            </a:r>
            <a:r>
              <a:rPr lang="de-DE" sz="2400" b="1" dirty="0" err="1"/>
              <a:t>het</a:t>
            </a:r>
            <a:r>
              <a:rPr lang="de-DE" sz="2400" b="1" dirty="0"/>
              <a:t> Zentrum für Niederlande-Studien</a:t>
            </a:r>
          </a:p>
          <a:p>
            <a:r>
              <a:rPr lang="de-DE" sz="2400" u="sng" dirty="0">
                <a:solidFill>
                  <a:schemeClr val="accent1"/>
                </a:solidFill>
                <a:hlinkClick r:id="rId3"/>
              </a:rPr>
              <a:t>https://www.uni-muenster.de/ZNS/Unterichtsmaterial.html</a:t>
            </a:r>
            <a:endParaRPr lang="de-DE" sz="2400" u="sng" dirty="0">
              <a:solidFill>
                <a:schemeClr val="accent1"/>
              </a:solidFill>
            </a:endParaRPr>
          </a:p>
          <a:p>
            <a:r>
              <a:rPr lang="de-DE" sz="2400" dirty="0" err="1">
                <a:solidFill>
                  <a:schemeClr val="tx1"/>
                </a:solidFill>
              </a:rPr>
              <a:t>Nog</a:t>
            </a:r>
            <a:r>
              <a:rPr lang="de-DE" sz="2400" dirty="0">
                <a:solidFill>
                  <a:schemeClr val="tx1"/>
                </a:solidFill>
              </a:rPr>
              <a:t> </a:t>
            </a:r>
            <a:r>
              <a:rPr lang="de-DE" sz="2400" dirty="0" err="1">
                <a:solidFill>
                  <a:schemeClr val="tx1"/>
                </a:solidFill>
              </a:rPr>
              <a:t>meer</a:t>
            </a:r>
            <a:r>
              <a:rPr lang="de-DE" sz="2400" dirty="0">
                <a:solidFill>
                  <a:schemeClr val="tx1"/>
                </a:solidFill>
              </a:rPr>
              <a:t> (</a:t>
            </a:r>
            <a:r>
              <a:rPr lang="de-DE" sz="2400" dirty="0" err="1">
                <a:solidFill>
                  <a:schemeClr val="tx1"/>
                </a:solidFill>
              </a:rPr>
              <a:t>digitaal</a:t>
            </a:r>
            <a:r>
              <a:rPr lang="de-DE" sz="2400" dirty="0">
                <a:solidFill>
                  <a:schemeClr val="tx1"/>
                </a:solidFill>
              </a:rPr>
              <a:t> </a:t>
            </a:r>
            <a:r>
              <a:rPr lang="de-DE" sz="2400" dirty="0" err="1">
                <a:solidFill>
                  <a:schemeClr val="tx1"/>
                </a:solidFill>
              </a:rPr>
              <a:t>materiaal</a:t>
            </a:r>
            <a:r>
              <a:rPr lang="de-DE" sz="2400" dirty="0">
                <a:solidFill>
                  <a:schemeClr val="tx1"/>
                </a:solidFill>
              </a:rPr>
              <a:t>) </a:t>
            </a:r>
            <a:r>
              <a:rPr lang="de-DE" sz="2400" dirty="0" err="1">
                <a:solidFill>
                  <a:schemeClr val="tx1"/>
                </a:solidFill>
              </a:rPr>
              <a:t>beschikbaar</a:t>
            </a:r>
            <a:endParaRPr lang="de-DE" sz="2400" dirty="0">
              <a:solidFill>
                <a:schemeClr val="tx1"/>
              </a:solidFill>
            </a:endParaRPr>
          </a:p>
          <a:p>
            <a:pPr marL="0" indent="0">
              <a:buNone/>
            </a:pPr>
            <a:endParaRPr lang="de-DE" sz="2400" b="1" u="none" strike="noStrike" dirty="0">
              <a:solidFill>
                <a:schemeClr val="dk1"/>
              </a:solidFill>
              <a:effectLst/>
              <a:uFillTx/>
              <a:latin typeface="Jaldi"/>
            </a:endParaRPr>
          </a:p>
          <a:p>
            <a:pPr>
              <a:buFont typeface="Wingdings" panose="05000000000000000000" pitchFamily="2" charset="2"/>
              <a:buChar char="à"/>
            </a:pPr>
            <a:endParaRPr lang="de-DE" sz="2400" b="1" u="none" strike="noStrike" dirty="0">
              <a:solidFill>
                <a:schemeClr val="dk1"/>
              </a:solidFill>
              <a:effectLst/>
              <a:uFillTx/>
              <a:latin typeface="Jaldi"/>
            </a:endParaRPr>
          </a:p>
          <a:p>
            <a:pPr marL="0" indent="0">
              <a:buNone/>
            </a:pPr>
            <a:r>
              <a:rPr lang="de-DE" sz="2400" b="1" u="none" strike="noStrike" dirty="0" err="1">
                <a:solidFill>
                  <a:schemeClr val="dk1"/>
                </a:solidFill>
                <a:effectLst/>
                <a:uFillTx/>
                <a:latin typeface="Jaldi"/>
              </a:rPr>
              <a:t>Directe</a:t>
            </a:r>
            <a:r>
              <a:rPr lang="de-DE" sz="2400" b="1" u="none" strike="noStrike" dirty="0">
                <a:solidFill>
                  <a:schemeClr val="dk1"/>
                </a:solidFill>
                <a:effectLst/>
                <a:uFillTx/>
                <a:latin typeface="Jaldi"/>
              </a:rPr>
              <a:t> weg:</a:t>
            </a:r>
            <a:endParaRPr lang="de-DE" sz="2400" b="1" dirty="0"/>
          </a:p>
          <a:p>
            <a:r>
              <a:rPr lang="de-DE" sz="2400" b="1" u="none" strike="noStrike" dirty="0">
                <a:solidFill>
                  <a:schemeClr val="dk1"/>
                </a:solidFill>
                <a:effectLst/>
                <a:uFillTx/>
                <a:latin typeface="Jaldi"/>
                <a:hlinkClick r:id="rId4"/>
              </a:rPr>
              <a:t>https://uni-muenster.sciebo.de/s/z8s7JKfpQEMTieJ</a:t>
            </a:r>
            <a:endParaRPr lang="de-DE" sz="2400" b="1" u="none" strike="noStrike" dirty="0">
              <a:solidFill>
                <a:schemeClr val="dk1"/>
              </a:solidFill>
              <a:effectLst/>
              <a:uFillTx/>
              <a:latin typeface="Jaldi"/>
            </a:endParaRPr>
          </a:p>
          <a:p>
            <a:endParaRPr lang="de-DE" sz="2400" b="1" dirty="0"/>
          </a:p>
          <a:p>
            <a:pPr marL="0" indent="0">
              <a:buNone/>
            </a:pPr>
            <a:r>
              <a:rPr lang="de-DE" sz="2400" b="1" dirty="0" err="1"/>
              <a:t>Bij</a:t>
            </a:r>
            <a:r>
              <a:rPr lang="de-DE" sz="2400" b="1" dirty="0"/>
              <a:t> </a:t>
            </a:r>
            <a:r>
              <a:rPr lang="de-DE" sz="2400" b="1" dirty="0" err="1"/>
              <a:t>vragen</a:t>
            </a:r>
            <a:r>
              <a:rPr lang="de-DE" sz="2400" b="1" dirty="0"/>
              <a:t>/ </a:t>
            </a:r>
            <a:r>
              <a:rPr lang="de-DE" sz="2400" b="1" dirty="0" err="1"/>
              <a:t>problemen</a:t>
            </a:r>
            <a:r>
              <a:rPr lang="de-DE" sz="2400" b="1" dirty="0"/>
              <a:t>: </a:t>
            </a:r>
            <a:r>
              <a:rPr lang="de-DE" sz="2400" b="1" dirty="0">
                <a:hlinkClick r:id="rId5"/>
              </a:rPr>
              <a:t>expertisecentrum@edl.euregio.eu</a:t>
            </a:r>
            <a:endParaRPr lang="de-DE" sz="2400" b="1" dirty="0"/>
          </a:p>
          <a:p>
            <a:pPr marL="0" indent="0">
              <a:buNone/>
            </a:pPr>
            <a:endParaRPr lang="de-DE" sz="2400" b="1" u="none" strike="noStrike" dirty="0">
              <a:solidFill>
                <a:schemeClr val="dk1"/>
              </a:solidFill>
              <a:effectLst/>
              <a:uFillTx/>
              <a:latin typeface="Jaldi"/>
            </a:endParaRPr>
          </a:p>
        </p:txBody>
      </p:sp>
      <p:pic>
        <p:nvPicPr>
          <p:cNvPr id="2" name="Grafik 1">
            <a:extLst>
              <a:ext uri="{FF2B5EF4-FFF2-40B4-BE49-F238E27FC236}">
                <a16:creationId xmlns:a16="http://schemas.microsoft.com/office/drawing/2014/main" id="{B03AF349-947A-B66E-B5D8-BCBED41ED5AF}"/>
              </a:ext>
            </a:extLst>
          </p:cNvPr>
          <p:cNvPicPr>
            <a:picLocks noChangeAspect="1"/>
          </p:cNvPicPr>
          <p:nvPr/>
        </p:nvPicPr>
        <p:blipFill>
          <a:blip r:embed="rId6"/>
          <a:stretch>
            <a:fillRect/>
          </a:stretch>
        </p:blipFill>
        <p:spPr>
          <a:xfrm>
            <a:off x="9681461" y="4238531"/>
            <a:ext cx="1887096" cy="2170160"/>
          </a:xfrm>
          <a:prstGeom prst="rect">
            <a:avLst/>
          </a:prstGeom>
        </p:spPr>
      </p:pic>
      <p:pic>
        <p:nvPicPr>
          <p:cNvPr id="3" name="Grafik 2">
            <a:extLst>
              <a:ext uri="{FF2B5EF4-FFF2-40B4-BE49-F238E27FC236}">
                <a16:creationId xmlns:a16="http://schemas.microsoft.com/office/drawing/2014/main" id="{11AAE21D-8543-3DFC-E8F1-9D64C4603BF1}"/>
              </a:ext>
            </a:extLst>
          </p:cNvPr>
          <p:cNvPicPr>
            <a:picLocks noChangeAspect="1"/>
          </p:cNvPicPr>
          <p:nvPr/>
        </p:nvPicPr>
        <p:blipFill>
          <a:blip r:embed="rId7"/>
          <a:stretch>
            <a:fillRect/>
          </a:stretch>
        </p:blipFill>
        <p:spPr>
          <a:xfrm>
            <a:off x="9681461" y="1534389"/>
            <a:ext cx="1887096" cy="2170160"/>
          </a:xfrm>
          <a:prstGeom prst="rect">
            <a:avLst/>
          </a:prstGeom>
        </p:spPr>
      </p:pic>
      <p:cxnSp>
        <p:nvCxnSpPr>
          <p:cNvPr id="7" name="Gerade Verbindung mit Pfeil 6">
            <a:extLst>
              <a:ext uri="{FF2B5EF4-FFF2-40B4-BE49-F238E27FC236}">
                <a16:creationId xmlns:a16="http://schemas.microsoft.com/office/drawing/2014/main" id="{77B39010-8531-8868-15F0-2240998D364E}"/>
              </a:ext>
            </a:extLst>
          </p:cNvPr>
          <p:cNvCxnSpPr/>
          <p:nvPr/>
        </p:nvCxnSpPr>
        <p:spPr>
          <a:xfrm flipV="1">
            <a:off x="8013032" y="2177716"/>
            <a:ext cx="1443789" cy="192505"/>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8" name="Gerade Verbindung mit Pfeil 7">
            <a:extLst>
              <a:ext uri="{FF2B5EF4-FFF2-40B4-BE49-F238E27FC236}">
                <a16:creationId xmlns:a16="http://schemas.microsoft.com/office/drawing/2014/main" id="{4F3C5C38-F6D3-F277-54EA-4359C548B321}"/>
              </a:ext>
            </a:extLst>
          </p:cNvPr>
          <p:cNvCxnSpPr>
            <a:cxnSpLocks/>
          </p:cNvCxnSpPr>
          <p:nvPr/>
        </p:nvCxnSpPr>
        <p:spPr>
          <a:xfrm>
            <a:off x="7291137" y="4832684"/>
            <a:ext cx="2165684" cy="208548"/>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5740042"/>
      </p:ext>
    </p:extLst>
  </p:cSld>
  <p:clrMapOvr>
    <a:masterClrMapping/>
  </p:clrMapOvr>
</p:sld>
</file>

<file path=ppt/theme/theme1.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enutzerdefiniert 3">
      <a:majorFont>
        <a:latin typeface="Jaldi"/>
        <a:ea typeface="Arial"/>
        <a:cs typeface="Arial"/>
      </a:majorFont>
      <a:minorFont>
        <a:latin typeface="Jaldi"/>
        <a:ea typeface="Arial"/>
        <a:cs typeface="Arial"/>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enutzerdefiniert 3">
      <a:majorFont>
        <a:latin typeface="Jaldi"/>
        <a:ea typeface="Arial"/>
        <a:cs typeface="Arial"/>
      </a:majorFont>
      <a:minorFont>
        <a:latin typeface="Jaldi"/>
        <a:ea typeface="Arial"/>
        <a:cs typeface="Arial"/>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3.xml><?xml version="1.0" encoding="utf-8"?>
<a:theme xmlns:a="http://schemas.openxmlformats.org/drawingml/2006/main"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 dockstate="right" visibility="0" width="525" row="2">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8F433B37-F672-4B6B-B0E0-84AC35929278}">
  <we:reference id="wa104051163" version="1.2.0.3" store="de-DE" storeType="OMEX"/>
  <we:alternateReferences>
    <we:reference id="wa104051163" version="1.2.0.3" store="wa1040511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76AF0060-CBAD-4FBA-8D06-B10F2D6CCFEE}">
  <we:reference id="wa200003220" version="1.0.0.0" store="de-DE" storeType="OMEX"/>
  <we:alternateReferences>
    <we:reference id="WA200003220" version="1.0.0.0" store="WA200003220"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0</TotalTime>
  <Words>2166</Words>
  <Application>Microsoft Office PowerPoint</Application>
  <PresentationFormat>Breitbild</PresentationFormat>
  <Paragraphs>246</Paragraphs>
  <Slides>27</Slides>
  <Notes>23</Notes>
  <HiddenSlides>0</HiddenSlides>
  <MMClips>1</MMClips>
  <ScaleCrop>false</ScaleCrop>
  <HeadingPairs>
    <vt:vector size="6" baseType="variant">
      <vt:variant>
        <vt:lpstr>Verwendete Schriftarten</vt:lpstr>
      </vt:variant>
      <vt:variant>
        <vt:i4>5</vt:i4>
      </vt:variant>
      <vt:variant>
        <vt:lpstr>Design</vt:lpstr>
      </vt:variant>
      <vt:variant>
        <vt:i4>2</vt:i4>
      </vt:variant>
      <vt:variant>
        <vt:lpstr>Folientitel</vt:lpstr>
      </vt:variant>
      <vt:variant>
        <vt:i4>27</vt:i4>
      </vt:variant>
    </vt:vector>
  </HeadingPairs>
  <TitlesOfParts>
    <vt:vector size="34" baseType="lpstr">
      <vt:lpstr>Arial</vt:lpstr>
      <vt:lpstr>Calibri</vt:lpstr>
      <vt:lpstr>Jaldi</vt:lpstr>
      <vt:lpstr>Symbol</vt:lpstr>
      <vt:lpstr>Wingdings</vt:lpstr>
      <vt:lpstr>Office</vt:lpstr>
      <vt:lpstr>Office</vt:lpstr>
      <vt:lpstr>PowerPoint-Präsentation</vt:lpstr>
      <vt:lpstr>Inhoud</vt:lpstr>
      <vt:lpstr>Ontstaansgeschiedenis</vt:lpstr>
      <vt:lpstr>Het taaldorp in een notendop – Welke doelen?</vt:lpstr>
      <vt:lpstr>Het taaldorp in een notendop: Centrale didactische principes </vt:lpstr>
      <vt:lpstr>Het taaldorp in een notendop – Soorten </vt:lpstr>
      <vt:lpstr>PowerPoint-Präsentation</vt:lpstr>
      <vt:lpstr>PowerPoint-Präsentation</vt:lpstr>
      <vt:lpstr>Wie van jullie is weleens op een festival geweest?</vt:lpstr>
      <vt:lpstr>PowerPoint-Präsentation</vt:lpstr>
      <vt:lpstr>PowerPoint-Präsentation</vt:lpstr>
      <vt:lpstr>PowerPoint-Präsentation</vt:lpstr>
      <vt:lpstr>PowerPoint-Präsentation</vt:lpstr>
      <vt:lpstr>Docentenhandleiding en docentenmateriaal per taak</vt:lpstr>
      <vt:lpstr>Voorbeeld Nr. 1: Op het station</vt:lpstr>
      <vt:lpstr>PowerPoint-Präsentation</vt:lpstr>
      <vt:lpstr>Spraakbericht</vt:lpstr>
      <vt:lpstr>Voorbeeld Nr. 2: Bij de EHBO</vt:lpstr>
      <vt:lpstr>Voorbeeld Nr. 2: Bij de EHBO</vt:lpstr>
      <vt:lpstr>Voorbeeld Nr. 2:  Bij de EHBO</vt:lpstr>
      <vt:lpstr>Voorbeeld Nr. 2: Bij de EHBO</vt:lpstr>
      <vt:lpstr>Literatuur</vt:lpstr>
      <vt:lpstr>Aan de slag! l 1. Groepswerk – 20min. Splits op in twee grote groepen: - groep 1: Foodtruck ( ook analoog materiaal beschikbaar) - groep 2: Diefstal Elke groep werkt aan één van de twee modules. Scan de QR-Code van je leermodule (zie volgende slide) om naar de LW-cursus te gaan. Maak de opdrachten en noteer de belangrijkste resultaten.  2. Uitwisselingsfase – 15min. Wissel je ervaringen uit met iemand uit de andere groep en vertel elkaar over jullie module. Noteer jullie ervaringen en ideeën op papier en hang ze op aan de muur.  3. Plenaire uitwisseling en evaluatie – 10min.</vt:lpstr>
      <vt:lpstr>Vragen voor het groepswerk</vt:lpstr>
      <vt:lpstr>Diefstal</vt:lpstr>
      <vt:lpstr>Toegift</vt:lpstr>
      <vt:lpstr>Dan eindigen we met de uitsmijter en danken jullie heel erg voor de medewerking!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
  <dc:creator>Christian Happ</dc:creator>
  <dc:description/>
  <cp:lastModifiedBy>Marthe Wierenga</cp:lastModifiedBy>
  <cp:revision>94</cp:revision>
  <cp:lastPrinted>2025-10-29T08:21:37Z</cp:lastPrinted>
  <dcterms:created xsi:type="dcterms:W3CDTF">2023-06-01T08:33:17Z</dcterms:created>
  <dcterms:modified xsi:type="dcterms:W3CDTF">2026-10-13T17:01:42Z</dcterms:modified>
  <dc:language>nl-NL</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0x0101005781C238644F1C439444BFAA05829DE4</vt:lpwstr>
  </property>
  <property fmtid="{D5CDD505-2E9C-101B-9397-08002B2CF9AE}" pid="3" name="MMClips">
    <vt:i4>2</vt:i4>
  </property>
  <property fmtid="{D5CDD505-2E9C-101B-9397-08002B2CF9AE}" pid="4" name="MediaServiceImageTags">
    <vt:lpwstr/>
  </property>
  <property fmtid="{D5CDD505-2E9C-101B-9397-08002B2CF9AE}" pid="5" name="Notes">
    <vt:i4>41</vt:i4>
  </property>
  <property fmtid="{D5CDD505-2E9C-101B-9397-08002B2CF9AE}" pid="6" name="PresentationFormat">
    <vt:lpwstr>On-screen Show (4:3)</vt:lpwstr>
  </property>
  <property fmtid="{D5CDD505-2E9C-101B-9397-08002B2CF9AE}" pid="7" name="Slides">
    <vt:i4>41</vt:i4>
  </property>
</Properties>
</file>