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D8E192B-C909-081B-535A-F4843FDE8E1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AD83CD55-D23C-53B6-DA13-C596C65C197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DD8427A1-65F5-5B88-17D6-1A4437F12F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E4F9C-0882-5E49-9A3E-5C1B54737B75}" type="datetimeFigureOut">
              <a:rPr lang="de-DE" smtClean="0"/>
              <a:t>26.01.26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A178B8DB-BCD4-2B9B-0C38-CBF503B394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7087D39B-CFBA-9332-265E-C21EBE92B2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A99CAD-37CF-3D46-981A-88B8C17ABC8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150183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E92F2A7-D30C-592D-E94C-D1EB0846AB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9CA4E247-61A3-EF5B-84D9-5E5F4D49FDB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C2BC68F1-63BB-78D6-4356-60F3827471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E4F9C-0882-5E49-9A3E-5C1B54737B75}" type="datetimeFigureOut">
              <a:rPr lang="de-DE" smtClean="0"/>
              <a:t>26.01.26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413BD306-C741-0A67-05B9-F8C1411C86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B571E7A7-0CD7-8B50-D289-B39B79F44A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A99CAD-37CF-3D46-981A-88B8C17ABC8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172544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9D16BD0B-68AA-584C-BCC1-52CC3A82F9E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A984B93A-6FFE-C159-21B5-01C0E9E2EC3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6DB0D09F-DC8B-85FD-F5D4-301EA92DBF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E4F9C-0882-5E49-9A3E-5C1B54737B75}" type="datetimeFigureOut">
              <a:rPr lang="de-DE" smtClean="0"/>
              <a:t>26.01.26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D174254B-7A10-2962-E421-D4091A6D69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0C540891-4FC9-9A8D-E76C-95B819C3CE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A99CAD-37CF-3D46-981A-88B8C17ABC8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601389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DFDF835-FBBD-C50F-F785-E237A8179E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FDBDA8E0-5368-DE01-F99B-952878039B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1AE54480-5B78-041B-C9A4-C9B8F8133F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E4F9C-0882-5E49-9A3E-5C1B54737B75}" type="datetimeFigureOut">
              <a:rPr lang="de-DE" smtClean="0"/>
              <a:t>26.01.26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87F4C6EF-5034-5933-DEA3-02FDDA7144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F9C45905-872C-0A2E-C3BC-206BCD4FE7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A99CAD-37CF-3D46-981A-88B8C17ABC8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045048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2993935-047F-9441-7021-F938441744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E7E37C82-32FE-81E5-E85D-CCEBBDED0A2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FAC5EE83-ECB3-7E14-288F-0EEE93BD78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E4F9C-0882-5E49-9A3E-5C1B54737B75}" type="datetimeFigureOut">
              <a:rPr lang="de-DE" smtClean="0"/>
              <a:t>26.01.26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C2CF9B84-F61D-260E-C8DA-B3FE9B0DB0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D215A710-466A-16F8-C0A5-022850BAC8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A99CAD-37CF-3D46-981A-88B8C17ABC8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281563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020061B-E896-339E-C382-8A886B71AC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A15EA1A8-E2BE-591A-013D-E957188DD3A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A94139A0-680C-8BCF-F56E-76EA0CBB2E5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77C4EDA1-6332-668F-81B7-1AD5D5D361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E4F9C-0882-5E49-9A3E-5C1B54737B75}" type="datetimeFigureOut">
              <a:rPr lang="de-DE" smtClean="0"/>
              <a:t>26.01.26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CCDF47B7-3639-81C9-BFDD-8E8644C611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F1657D14-72C3-19C4-EC2B-2C60032EDE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A99CAD-37CF-3D46-981A-88B8C17ABC8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13840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A427EFE-A78D-94EE-5CBF-D23991A32B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4C2CAFAF-3DEE-523A-F165-ACB92A4B1FB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780F0003-5DA2-08E5-B3D5-C7227928C90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ADC62BF1-982C-CA01-6A9C-D6CE68B2CE1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3D5EA23E-6CA5-8BE8-10C6-442ADF99122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24325272-40E3-08F5-93D3-B457681A62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E4F9C-0882-5E49-9A3E-5C1B54737B75}" type="datetimeFigureOut">
              <a:rPr lang="de-DE" smtClean="0"/>
              <a:t>26.01.26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D30268C1-1D97-731D-35B3-D6B4234282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67CDCDC9-703A-E221-2006-657B135D7B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A99CAD-37CF-3D46-981A-88B8C17ABC8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172595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E41A4CD-D290-4714-0FE8-032C226521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53C9F96F-2846-A63A-C6B2-7CB849933E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E4F9C-0882-5E49-9A3E-5C1B54737B75}" type="datetimeFigureOut">
              <a:rPr lang="de-DE" smtClean="0"/>
              <a:t>26.01.26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2516A581-5D22-DC7A-56AF-C474B620CF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212912CF-7223-CEDD-0468-E7C73B98AD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A99CAD-37CF-3D46-981A-88B8C17ABC8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770289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6D1B0748-3C15-2DC8-A48F-73B5005C49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E4F9C-0882-5E49-9A3E-5C1B54737B75}" type="datetimeFigureOut">
              <a:rPr lang="de-DE" smtClean="0"/>
              <a:t>26.01.26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AAEC7715-D597-20C4-1987-A9E206DB25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96E514D3-62B2-36DE-1287-6599C95E5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A99CAD-37CF-3D46-981A-88B8C17ABC8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234343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C148919-30C3-4382-DB30-8F501585CF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D1F77404-4BF3-0746-F8CD-4D12D57BB1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A4D6686D-4A8F-1F7B-0E39-3FA916C7808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46775FE1-D725-5C73-9259-D18B205B22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E4F9C-0882-5E49-9A3E-5C1B54737B75}" type="datetimeFigureOut">
              <a:rPr lang="de-DE" smtClean="0"/>
              <a:t>26.01.26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86A25691-FC9C-A8CD-81F7-B7AE1A602A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5CE4C7D1-56B4-3145-FDE9-F0AD05CFE4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A99CAD-37CF-3D46-981A-88B8C17ABC8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771215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BB61763-59B1-6CE5-5A8A-70CF7809C9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C6DBD72F-62DB-6D6A-6ECE-2C4ACAA13F1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44B25F92-5176-B9FB-12DC-CDAD0C63F90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0DB503EE-2900-0639-80B1-B040A9E0FE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E4F9C-0882-5E49-9A3E-5C1B54737B75}" type="datetimeFigureOut">
              <a:rPr lang="de-DE" smtClean="0"/>
              <a:t>26.01.26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03899ACA-3341-6D68-2B62-80E8D27D71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82A46B4D-8E37-7035-8DEB-5FF977136F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A99CAD-37CF-3D46-981A-88B8C17ABC8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804995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B331847B-519B-0632-5DA0-AE8A2784FD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5A0A9C70-E529-DABB-8530-DCF661E7EF4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D29FBD8C-F634-F676-9992-88D25A9C6D9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76E4F9C-0882-5E49-9A3E-5C1B54737B75}" type="datetimeFigureOut">
              <a:rPr lang="de-DE" smtClean="0"/>
              <a:t>26.01.26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50F33AC3-76A7-519E-A3EA-8BAA00588E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1E6E7C6C-FE29-1BB3-ACF3-824C8F34612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AA99CAD-37CF-3D46-981A-88B8C17ABC8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468121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tertitel 2">
            <a:extLst>
              <a:ext uri="{FF2B5EF4-FFF2-40B4-BE49-F238E27FC236}">
                <a16:creationId xmlns:a16="http://schemas.microsoft.com/office/drawing/2014/main" id="{FA62B0FC-3513-B4ED-34D9-535DE1F0838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25778" y="1941035"/>
            <a:ext cx="7535333" cy="2365022"/>
          </a:xfrm>
          <a:ln>
            <a:noFill/>
          </a:ln>
        </p:spPr>
        <p:txBody>
          <a:bodyPr>
            <a:normAutofit/>
          </a:bodyPr>
          <a:lstStyle/>
          <a:p>
            <a:pPr algn="l"/>
            <a:r>
              <a:rPr lang="de-DE" dirty="0"/>
              <a:t>•französischer Podcast zum lernen</a:t>
            </a:r>
          </a:p>
          <a:p>
            <a:pPr algn="l"/>
            <a:r>
              <a:rPr lang="de-DE" dirty="0"/>
              <a:t>•20 </a:t>
            </a:r>
            <a:r>
              <a:rPr lang="de-DE" dirty="0" err="1"/>
              <a:t>minütige</a:t>
            </a:r>
            <a:r>
              <a:rPr lang="de-DE" dirty="0"/>
              <a:t> Podcast-Folgen</a:t>
            </a:r>
          </a:p>
          <a:p>
            <a:pPr algn="l"/>
            <a:r>
              <a:rPr lang="de-DE" dirty="0"/>
              <a:t>•jede Folge behandelt ein anderes Thema z.B. Zahlen,               Gefühle, Reisen…</a:t>
            </a:r>
          </a:p>
          <a:p>
            <a:pPr algn="l"/>
            <a:r>
              <a:rPr lang="de-DE" dirty="0"/>
              <a:t>•es gibt verschiedene Niveaus</a:t>
            </a:r>
          </a:p>
        </p:txBody>
      </p:sp>
      <p:pic>
        <p:nvPicPr>
          <p:cNvPr id="4" name="Grafik 3">
            <a:extLst>
              <a:ext uri="{FF2B5EF4-FFF2-40B4-BE49-F238E27FC236}">
                <a16:creationId xmlns:a16="http://schemas.microsoft.com/office/drawing/2014/main" id="{81ED8C68-93F8-454A-62FB-D6E47FB78A1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203" t="9190" r="4217" b="11249"/>
          <a:stretch>
            <a:fillRect/>
          </a:stretch>
        </p:blipFill>
        <p:spPr>
          <a:xfrm>
            <a:off x="7457708" y="1941035"/>
            <a:ext cx="4508514" cy="3866446"/>
          </a:xfrm>
          <a:prstGeom prst="rect">
            <a:avLst/>
          </a:prstGeom>
        </p:spPr>
      </p:pic>
      <p:sp>
        <p:nvSpPr>
          <p:cNvPr id="6" name="Textfeld 5">
            <a:extLst>
              <a:ext uri="{FF2B5EF4-FFF2-40B4-BE49-F238E27FC236}">
                <a16:creationId xmlns:a16="http://schemas.microsoft.com/office/drawing/2014/main" id="{2AF8575F-910E-D0A3-8A0C-57870AFBC32C}"/>
              </a:ext>
            </a:extLst>
          </p:cNvPr>
          <p:cNvSpPr txBox="1"/>
          <p:nvPr/>
        </p:nvSpPr>
        <p:spPr>
          <a:xfrm rot="10800000" flipV="1">
            <a:off x="0" y="445446"/>
            <a:ext cx="12191999" cy="923330"/>
          </a:xfrm>
          <a:prstGeom prst="rect">
            <a:avLst/>
          </a:prstGeom>
          <a:solidFill>
            <a:schemeClr val="bg1">
              <a:lumMod val="90000"/>
            </a:schemeClr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l"/>
            <a:r>
              <a:rPr lang="de-DE" sz="5400" dirty="0"/>
              <a:t> Coffee Break French</a:t>
            </a:r>
          </a:p>
        </p:txBody>
      </p:sp>
    </p:spTree>
    <p:extLst>
      <p:ext uri="{BB962C8B-B14F-4D97-AF65-F5344CB8AC3E}">
        <p14:creationId xmlns:p14="http://schemas.microsoft.com/office/powerpoint/2010/main" val="18870044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61D4D438-D207-7E0F-DA78-D02D241143BD}"/>
              </a:ext>
            </a:extLst>
          </p:cNvPr>
          <p:cNvSpPr>
            <a:spLocks noGrp="1"/>
          </p:cNvSpPr>
          <p:nvPr>
            <p:ph idx="1"/>
          </p:nvPr>
        </p:nvSpPr>
        <p:spPr>
          <a:ln>
            <a:noFill/>
          </a:ln>
        </p:spPr>
        <p:txBody>
          <a:bodyPr/>
          <a:lstStyle/>
          <a:p>
            <a:r>
              <a:rPr lang="de-DE" dirty="0"/>
              <a:t>Podcasts kann man zwischendurch/unterwegs hören</a:t>
            </a:r>
          </a:p>
          <a:p>
            <a:r>
              <a:rPr lang="de-DE" dirty="0"/>
              <a:t>Es fühlt sich nicht wie lernen an, man ist motivierter einen Podcast zu hören, als ein Lehrbuch zu lesen</a:t>
            </a:r>
          </a:p>
          <a:p>
            <a:r>
              <a:rPr lang="de-DE" dirty="0"/>
              <a:t>Man hört, wie man Sachen ausspricht</a:t>
            </a:r>
          </a:p>
          <a:p>
            <a:r>
              <a:rPr lang="de-DE" dirty="0"/>
              <a:t>Man lernt jeden Tag ein bisschen und nur zu einem Thema</a:t>
            </a:r>
          </a:p>
          <a:p>
            <a:endParaRPr lang="de-DE" dirty="0"/>
          </a:p>
        </p:txBody>
      </p:sp>
      <p:sp>
        <p:nvSpPr>
          <p:cNvPr id="8" name="Titel 7">
            <a:extLst>
              <a:ext uri="{FF2B5EF4-FFF2-40B4-BE49-F238E27FC236}">
                <a16:creationId xmlns:a16="http://schemas.microsoft.com/office/drawing/2014/main" id="{C9171143-DADF-0DB3-D004-C2C3D9618EDC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0" y="365125"/>
            <a:ext cx="12192000" cy="845040"/>
          </a:xfrm>
          <a:prstGeom prst="rect">
            <a:avLst/>
          </a:prstGeom>
          <a:solidFill>
            <a:schemeClr val="bg1">
              <a:lumMod val="90000"/>
            </a:schemeClr>
          </a:solidFill>
          <a:ln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de-DE" sz="5400" dirty="0"/>
              <a:t> Warum ist das eine gute Methode?</a:t>
            </a:r>
          </a:p>
        </p:txBody>
      </p:sp>
    </p:spTree>
    <p:extLst>
      <p:ext uri="{BB962C8B-B14F-4D97-AF65-F5344CB8AC3E}">
        <p14:creationId xmlns:p14="http://schemas.microsoft.com/office/powerpoint/2010/main" val="24773635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1D82D5E1-6DB4-4AAA-F1CC-09284C2448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/>
              <a:t>Montag: Vokabeln zu einem Thema aufschreiben&amp;lernen</a:t>
            </a:r>
          </a:p>
          <a:p>
            <a:r>
              <a:rPr lang="de-DE" dirty="0"/>
              <a:t>Dienstag: Vokabeln wiederholen</a:t>
            </a:r>
          </a:p>
          <a:p>
            <a:r>
              <a:rPr lang="de-DE" dirty="0"/>
              <a:t>Mittwoch: ein YouTube Video zur Aussprache&amp;für Vokabeln gucken</a:t>
            </a:r>
          </a:p>
          <a:p>
            <a:r>
              <a:rPr lang="de-DE" dirty="0"/>
              <a:t>Donnerstag: Verben lernen</a:t>
            </a:r>
          </a:p>
          <a:p>
            <a:r>
              <a:rPr lang="de-DE" dirty="0"/>
              <a:t>Freitag: einfachen Artikel/ Buchseite lesen, ein paar Sätze schreiben</a:t>
            </a:r>
          </a:p>
          <a:p>
            <a:r>
              <a:rPr lang="de-DE" dirty="0"/>
              <a:t>Samstag: Wiederholen von Gelerntem</a:t>
            </a:r>
          </a:p>
        </p:txBody>
      </p:sp>
      <p:sp>
        <p:nvSpPr>
          <p:cNvPr id="9" name="Titel 7">
            <a:extLst>
              <a:ext uri="{FF2B5EF4-FFF2-40B4-BE49-F238E27FC236}">
                <a16:creationId xmlns:a16="http://schemas.microsoft.com/office/drawing/2014/main" id="{8AE5FB51-0365-C6E1-D44D-A2E4FA337E3E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0" y="365125"/>
            <a:ext cx="12192000" cy="845040"/>
          </a:xfrm>
          <a:prstGeom prst="rect">
            <a:avLst/>
          </a:prstGeom>
          <a:solidFill>
            <a:schemeClr val="bg1">
              <a:lumMod val="90000"/>
            </a:schemeClr>
          </a:solidFill>
          <a:ln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de-DE" sz="5400" dirty="0"/>
              <a:t> </a:t>
            </a:r>
            <a:r>
              <a:rPr lang="de-DE" sz="5400" dirty="0" err="1"/>
              <a:t>Wochenlernplan</a:t>
            </a:r>
            <a:endParaRPr lang="de-DE" sz="5400" dirty="0"/>
          </a:p>
        </p:txBody>
      </p:sp>
    </p:spTree>
    <p:extLst>
      <p:ext uri="{BB962C8B-B14F-4D97-AF65-F5344CB8AC3E}">
        <p14:creationId xmlns:p14="http://schemas.microsoft.com/office/powerpoint/2010/main" val="113071816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Breitbild</PresentationFormat>
  <Slides>3</Slides>
  <Notes>0</Notes>
  <HiddenSlides>0</HiddenSlide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3</vt:i4>
      </vt:variant>
    </vt:vector>
  </HeadingPairs>
  <TitlesOfParts>
    <vt:vector size="4" baseType="lpstr">
      <vt:lpstr>Office</vt:lpstr>
      <vt:lpstr>PowerPoint-Präsentation</vt:lpstr>
      <vt:lpstr> Warum ist das eine gute Methode?</vt:lpstr>
      <vt:lpstr> Wochenlernplan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Tamina Wajand</dc:creator>
  <cp:lastModifiedBy>Tamina Wajand</cp:lastModifiedBy>
  <cp:revision>2</cp:revision>
  <dcterms:created xsi:type="dcterms:W3CDTF">2026-01-26T19:59:40Z</dcterms:created>
  <dcterms:modified xsi:type="dcterms:W3CDTF">2026-01-26T20:49:41Z</dcterms:modified>
</cp:coreProperties>
</file>