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0"/>
  </p:notesMasterIdLst>
  <p:sldIdLst>
    <p:sldId id="256" r:id="rId2"/>
    <p:sldId id="281" r:id="rId3"/>
    <p:sldId id="284" r:id="rId4"/>
    <p:sldId id="280" r:id="rId5"/>
    <p:sldId id="283" r:id="rId6"/>
    <p:sldId id="285" r:id="rId7"/>
    <p:sldId id="282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DA2770-381C-470A-B0B8-96D637963397}" v="4" dt="2026-01-26T11:44:34.8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85A050B9-A1A8-4894-B47C-8117506A43CA}"/>
    <pc:docChg chg="undo custSel addSld delSld modSld sldOrd">
      <pc:chgData name="Clara Forster" userId="09c7291c-ffda-41df-8add-e8985cc17c35" providerId="ADAL" clId="{85A050B9-A1A8-4894-B47C-8117506A43CA}" dt="2026-01-26T11:46:24.827" v="868" actId="20577"/>
      <pc:docMkLst>
        <pc:docMk/>
      </pc:docMkLst>
      <pc:sldChg chg="modSp mod">
        <pc:chgData name="Clara Forster" userId="09c7291c-ffda-41df-8add-e8985cc17c35" providerId="ADAL" clId="{85A050B9-A1A8-4894-B47C-8117506A43CA}" dt="2026-01-19T14:50:37.980" v="87" actId="20577"/>
        <pc:sldMkLst>
          <pc:docMk/>
          <pc:sldMk cId="3460944651" sldId="256"/>
        </pc:sldMkLst>
        <pc:spChg chg="mod">
          <ac:chgData name="Clara Forster" userId="09c7291c-ffda-41df-8add-e8985cc17c35" providerId="ADAL" clId="{85A050B9-A1A8-4894-B47C-8117506A43CA}" dt="2026-01-19T14:50:37.980" v="87" actId="20577"/>
          <ac:spMkLst>
            <pc:docMk/>
            <pc:sldMk cId="3460944651" sldId="256"/>
            <ac:spMk id="2" creationId="{44C53E22-5D2C-D33C-8C17-6FD3781FD8B1}"/>
          </ac:spMkLst>
        </pc:spChg>
        <pc:spChg chg="mod">
          <ac:chgData name="Clara Forster" userId="09c7291c-ffda-41df-8add-e8985cc17c35" providerId="ADAL" clId="{85A050B9-A1A8-4894-B47C-8117506A43CA}" dt="2026-01-14T09:52:03.941" v="12" actId="20577"/>
          <ac:spMkLst>
            <pc:docMk/>
            <pc:sldMk cId="3460944651" sldId="256"/>
            <ac:spMk id="3" creationId="{E74D703F-93B7-2C52-9E6B-8BD763C25B4B}"/>
          </ac:spMkLst>
        </pc:spChg>
      </pc:sldChg>
      <pc:sldChg chg="modSp add modAnim">
        <pc:chgData name="Clara Forster" userId="09c7291c-ffda-41df-8add-e8985cc17c35" providerId="ADAL" clId="{85A050B9-A1A8-4894-B47C-8117506A43CA}" dt="2026-01-19T14:51:19.042" v="92" actId="20577"/>
        <pc:sldMkLst>
          <pc:docMk/>
          <pc:sldMk cId="2575141138" sldId="280"/>
        </pc:sldMkLst>
        <pc:spChg chg="mod">
          <ac:chgData name="Clara Forster" userId="09c7291c-ffda-41df-8add-e8985cc17c35" providerId="ADAL" clId="{85A050B9-A1A8-4894-B47C-8117506A43CA}" dt="2026-01-19T14:51:19.042" v="92" actId="20577"/>
          <ac:spMkLst>
            <pc:docMk/>
            <pc:sldMk cId="2575141138" sldId="280"/>
            <ac:spMk id="3" creationId="{9557EE67-4395-7B19-A5C8-D92A1B522326}"/>
          </ac:spMkLst>
        </pc:spChg>
      </pc:sldChg>
      <pc:sldChg chg="modSp add mod">
        <pc:chgData name="Clara Forster" userId="09c7291c-ffda-41df-8add-e8985cc17c35" providerId="ADAL" clId="{85A050B9-A1A8-4894-B47C-8117506A43CA}" dt="2026-01-19T14:51:09.540" v="91" actId="207"/>
        <pc:sldMkLst>
          <pc:docMk/>
          <pc:sldMk cId="3112153342" sldId="281"/>
        </pc:sldMkLst>
        <pc:graphicFrameChg chg="modGraphic">
          <ac:chgData name="Clara Forster" userId="09c7291c-ffda-41df-8add-e8985cc17c35" providerId="ADAL" clId="{85A050B9-A1A8-4894-B47C-8117506A43CA}" dt="2026-01-19T14:51:09.540" v="91" actId="207"/>
          <ac:graphicFrameMkLst>
            <pc:docMk/>
            <pc:sldMk cId="3112153342" sldId="281"/>
            <ac:graphicFrameMk id="5" creationId="{A9698225-D6B1-8279-1338-0284E24100BA}"/>
          </ac:graphicFrameMkLst>
        </pc:graphicFrameChg>
      </pc:sldChg>
      <pc:sldChg chg="modSp new mod">
        <pc:chgData name="Clara Forster" userId="09c7291c-ffda-41df-8add-e8985cc17c35" providerId="ADAL" clId="{85A050B9-A1A8-4894-B47C-8117506A43CA}" dt="2026-01-19T14:53:04.724" v="288" actId="20577"/>
        <pc:sldMkLst>
          <pc:docMk/>
          <pc:sldMk cId="883887768" sldId="282"/>
        </pc:sldMkLst>
        <pc:spChg chg="mod">
          <ac:chgData name="Clara Forster" userId="09c7291c-ffda-41df-8add-e8985cc17c35" providerId="ADAL" clId="{85A050B9-A1A8-4894-B47C-8117506A43CA}" dt="2026-01-19T14:51:53.770" v="107" actId="20577"/>
          <ac:spMkLst>
            <pc:docMk/>
            <pc:sldMk cId="883887768" sldId="282"/>
            <ac:spMk id="2" creationId="{10ABCC9E-6451-B7EE-9248-10584A2CEC6E}"/>
          </ac:spMkLst>
        </pc:spChg>
        <pc:spChg chg="mod">
          <ac:chgData name="Clara Forster" userId="09c7291c-ffda-41df-8add-e8985cc17c35" providerId="ADAL" clId="{85A050B9-A1A8-4894-B47C-8117506A43CA}" dt="2026-01-19T14:53:04.724" v="288" actId="20577"/>
          <ac:spMkLst>
            <pc:docMk/>
            <pc:sldMk cId="883887768" sldId="282"/>
            <ac:spMk id="3" creationId="{FAFC6D51-8AD9-C406-04C5-F5204E099F44}"/>
          </ac:spMkLst>
        </pc:spChg>
      </pc:sldChg>
      <pc:sldChg chg="modSp new mod">
        <pc:chgData name="Clara Forster" userId="09c7291c-ffda-41df-8add-e8985cc17c35" providerId="ADAL" clId="{85A050B9-A1A8-4894-B47C-8117506A43CA}" dt="2026-01-19T14:59:12.611" v="454" actId="115"/>
        <pc:sldMkLst>
          <pc:docMk/>
          <pc:sldMk cId="1624622840" sldId="283"/>
        </pc:sldMkLst>
        <pc:spChg chg="mod">
          <ac:chgData name="Clara Forster" userId="09c7291c-ffda-41df-8add-e8985cc17c35" providerId="ADAL" clId="{85A050B9-A1A8-4894-B47C-8117506A43CA}" dt="2026-01-19T14:57:16.277" v="303" actId="790"/>
          <ac:spMkLst>
            <pc:docMk/>
            <pc:sldMk cId="1624622840" sldId="283"/>
            <ac:spMk id="2" creationId="{BA1887CA-6521-191B-87D8-380A01F0ED55}"/>
          </ac:spMkLst>
        </pc:spChg>
        <pc:spChg chg="mod">
          <ac:chgData name="Clara Forster" userId="09c7291c-ffda-41df-8add-e8985cc17c35" providerId="ADAL" clId="{85A050B9-A1A8-4894-B47C-8117506A43CA}" dt="2026-01-19T14:59:12.611" v="454" actId="115"/>
          <ac:spMkLst>
            <pc:docMk/>
            <pc:sldMk cId="1624622840" sldId="283"/>
            <ac:spMk id="3" creationId="{CD776980-50F3-ACB6-FE08-634E6102E482}"/>
          </ac:spMkLst>
        </pc:spChg>
      </pc:sldChg>
      <pc:sldChg chg="addSp delSp modSp new mod">
        <pc:chgData name="Clara Forster" userId="09c7291c-ffda-41df-8add-e8985cc17c35" providerId="ADAL" clId="{85A050B9-A1A8-4894-B47C-8117506A43CA}" dt="2026-01-26T11:44:54.595" v="742" actId="404"/>
        <pc:sldMkLst>
          <pc:docMk/>
          <pc:sldMk cId="3144367332" sldId="284"/>
        </pc:sldMkLst>
        <pc:spChg chg="mod">
          <ac:chgData name="Clara Forster" userId="09c7291c-ffda-41df-8add-e8985cc17c35" providerId="ADAL" clId="{85A050B9-A1A8-4894-B47C-8117506A43CA}" dt="2026-01-26T11:44:54.595" v="742" actId="404"/>
          <ac:spMkLst>
            <pc:docMk/>
            <pc:sldMk cId="3144367332" sldId="284"/>
            <ac:spMk id="2" creationId="{4B9D2CB3-9569-5A1D-256E-06E4F898966E}"/>
          </ac:spMkLst>
        </pc:spChg>
        <pc:spChg chg="del mod">
          <ac:chgData name="Clara Forster" userId="09c7291c-ffda-41df-8add-e8985cc17c35" providerId="ADAL" clId="{85A050B9-A1A8-4894-B47C-8117506A43CA}" dt="2026-01-26T11:41:36.954" v="472" actId="931"/>
          <ac:spMkLst>
            <pc:docMk/>
            <pc:sldMk cId="3144367332" sldId="284"/>
            <ac:spMk id="3" creationId="{33ED34B9-D2E9-7854-C365-62A5FAD3F760}"/>
          </ac:spMkLst>
        </pc:spChg>
        <pc:spChg chg="add mod">
          <ac:chgData name="Clara Forster" userId="09c7291c-ffda-41df-8add-e8985cc17c35" providerId="ADAL" clId="{85A050B9-A1A8-4894-B47C-8117506A43CA}" dt="2026-01-26T11:44:37.916" v="741" actId="20577"/>
          <ac:spMkLst>
            <pc:docMk/>
            <pc:sldMk cId="3144367332" sldId="284"/>
            <ac:spMk id="7" creationId="{179EB465-B0DA-CF09-1017-C6DA8E711D82}"/>
          </ac:spMkLst>
        </pc:spChg>
        <pc:picChg chg="add mod">
          <ac:chgData name="Clara Forster" userId="09c7291c-ffda-41df-8add-e8985cc17c35" providerId="ADAL" clId="{85A050B9-A1A8-4894-B47C-8117506A43CA}" dt="2026-01-26T11:41:48.453" v="474" actId="1076"/>
          <ac:picMkLst>
            <pc:docMk/>
            <pc:sldMk cId="3144367332" sldId="284"/>
            <ac:picMk id="6" creationId="{103799FB-7F6A-0E71-3B8E-2ACC7BBB2341}"/>
          </ac:picMkLst>
        </pc:picChg>
      </pc:sldChg>
      <pc:sldChg chg="modSp new mod">
        <pc:chgData name="Clara Forster" userId="09c7291c-ffda-41df-8add-e8985cc17c35" providerId="ADAL" clId="{85A050B9-A1A8-4894-B47C-8117506A43CA}" dt="2026-01-26T11:46:24.827" v="868" actId="20577"/>
        <pc:sldMkLst>
          <pc:docMk/>
          <pc:sldMk cId="1388393309" sldId="285"/>
        </pc:sldMkLst>
        <pc:spChg chg="mod">
          <ac:chgData name="Clara Forster" userId="09c7291c-ffda-41df-8add-e8985cc17c35" providerId="ADAL" clId="{85A050B9-A1A8-4894-B47C-8117506A43CA}" dt="2026-01-26T11:45:35.301" v="765" actId="20577"/>
          <ac:spMkLst>
            <pc:docMk/>
            <pc:sldMk cId="1388393309" sldId="285"/>
            <ac:spMk id="2" creationId="{70EDF46D-773C-B1E4-E69E-C45AF843BC9E}"/>
          </ac:spMkLst>
        </pc:spChg>
        <pc:spChg chg="mod">
          <ac:chgData name="Clara Forster" userId="09c7291c-ffda-41df-8add-e8985cc17c35" providerId="ADAL" clId="{85A050B9-A1A8-4894-B47C-8117506A43CA}" dt="2026-01-26T11:46:24.827" v="868" actId="20577"/>
          <ac:spMkLst>
            <pc:docMk/>
            <pc:sldMk cId="1388393309" sldId="285"/>
            <ac:spMk id="3" creationId="{EDC13CAC-990C-82E6-FB96-87FC828388D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26.01.2026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26.01.2026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26.01.2026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26.01.2026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26.01.2026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26.01.2026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26.01.2026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26.01.2026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26.01.2026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26.01.2026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26.01.2026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26.01.2026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26.01.2026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 err="1"/>
              <a:t>Bonjour</a:t>
            </a:r>
            <a:r>
              <a:rPr lang="de-DE" sz="6600" dirty="0"/>
              <a:t> </a:t>
            </a:r>
            <a:r>
              <a:rPr lang="de-DE" sz="6600" dirty="0" err="1"/>
              <a:t>tout</a:t>
            </a:r>
            <a:r>
              <a:rPr lang="de-DE" sz="6600" dirty="0"/>
              <a:t>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 10  –  28/01/2026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WiSe</a:t>
            </a:r>
            <a:r>
              <a:rPr lang="de-DE" sz="1900" dirty="0"/>
              <a:t> 2025-26 – Französisch  </a:t>
            </a:r>
          </a:p>
          <a:p>
            <a:r>
              <a:rPr lang="de-DE" sz="1900" dirty="0" err="1"/>
              <a:t>mercredi</a:t>
            </a:r>
            <a:r>
              <a:rPr lang="de-DE" sz="1900" dirty="0"/>
              <a:t> 10-12h Clara 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604413"/>
              </p:ext>
            </p:extLst>
          </p:nvPr>
        </p:nvGraphicFramePr>
        <p:xfrm>
          <a:off x="1080471" y="1532362"/>
          <a:ext cx="10031057" cy="4492138"/>
        </p:xfrm>
        <a:graphic>
          <a:graphicData uri="http://schemas.openxmlformats.org/drawingml/2006/table">
            <a:tbl>
              <a:tblPr firstRow="1" bandRow="1"/>
              <a:tblGrid>
                <a:gridCol w="855392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 dirty="0" err="1">
                          <a:effectLst/>
                          <a:latin typeface="Aptos" panose="020B0004020202020204" pitchFamily="34" charset="0"/>
                        </a:rPr>
                        <a:t>thème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un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12/11/2025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Bonjour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! Je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m'appelle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…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19/11/2025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Faire des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355224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trois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26/11/2025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La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– </a:t>
                      </a:r>
                      <a:r>
                        <a:rPr lang="de-DE" sz="1600" i="0" dirty="0">
                          <a:effectLst/>
                          <a:latin typeface="Aptos" panose="020B0004020202020204" pitchFamily="34" charset="0"/>
                        </a:rPr>
                        <a:t>französische Musik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4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quatre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03/12/2025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Le Français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dans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le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monde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Frankophonie, der französiche Einfluss in der Welt, Kolonialgeschichte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10/12/2025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Il </a:t>
                      </a:r>
                      <a:r>
                        <a:rPr lang="de-DE" sz="1600" b="0" i="1" dirty="0" err="1">
                          <a:effectLst/>
                          <a:latin typeface="Aptos" panose="020B0004020202020204" pitchFamily="34" charset="0"/>
                        </a:rPr>
                        <a:t>est</a:t>
                      </a: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 quelle heure ? </a:t>
                      </a:r>
                      <a:r>
                        <a:rPr lang="de-DE" sz="1600" b="0" dirty="0">
                          <a:effectLst/>
                          <a:latin typeface="Aptos" panose="020B0004020202020204" pitchFamily="34" charset="0"/>
                        </a:rPr>
                        <a:t>– Zahlen &amp; Uhrzeiten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17/122025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Voyage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voyage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Reisen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 gridSpan="3"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vacances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 de </a:t>
                      </a: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no</a:t>
                      </a:r>
                      <a:r>
                        <a:rPr lang="az-Cyrl-AZ" sz="1600" b="1" i="1" dirty="0">
                          <a:effectLst/>
                          <a:latin typeface="Aptos" panose="020B0004020202020204" pitchFamily="34" charset="0"/>
                        </a:rPr>
                        <a:t>ё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l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98656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Les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Activités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Freizeitaktivitäten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8 huit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Qu'est-ce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qu'on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mange?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9 neuf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À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!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 Eure Ideen zum Weiterlernen, Abschluss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153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D2CB3-9569-5A1D-256E-06E4F898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4000" dirty="0"/>
              <a:t>Petit </a:t>
            </a:r>
            <a:r>
              <a:rPr lang="de-DE" sz="4000" dirty="0" err="1"/>
              <a:t>warm-up</a:t>
            </a:r>
            <a:r>
              <a:rPr lang="de-DE" sz="4000" dirty="0"/>
              <a:t> </a:t>
            </a:r>
          </a:p>
        </p:txBody>
      </p:sp>
      <p:pic>
        <p:nvPicPr>
          <p:cNvPr id="6" name="Inhaltsplatzhalter 5" descr="Zwei Sprechblasen">
            <a:extLst>
              <a:ext uri="{FF2B5EF4-FFF2-40B4-BE49-F238E27FC236}">
                <a16:creationId xmlns:a16="http://schemas.microsoft.com/office/drawing/2014/main" id="{103799FB-7F6A-0E71-3B8E-2ACC7BBB23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6531" y="-327819"/>
            <a:ext cx="4351338" cy="4351338"/>
          </a:xfrm>
        </p:spPr>
      </p:pic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797733-B721-11BA-0894-7C8ABAF39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3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79EB465-B0DA-CF09-1017-C6DA8E711D82}"/>
              </a:ext>
            </a:extLst>
          </p:cNvPr>
          <p:cNvSpPr txBox="1"/>
          <p:nvPr/>
        </p:nvSpPr>
        <p:spPr>
          <a:xfrm>
            <a:off x="838200" y="1576695"/>
            <a:ext cx="859059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fr-FR" sz="2400" noProof="0" dirty="0"/>
              <a:t>Bonjour, ça va ? </a:t>
            </a:r>
          </a:p>
          <a:p>
            <a:pPr marL="342900" indent="-342900">
              <a:buAutoNum type="arabicParenR"/>
            </a:pPr>
            <a:endParaRPr lang="fr-FR" sz="2400" noProof="0" dirty="0"/>
          </a:p>
          <a:p>
            <a:pPr marL="342900" indent="-342900">
              <a:buAutoNum type="arabicParenR"/>
            </a:pPr>
            <a:r>
              <a:rPr lang="fr-FR" sz="2400" noProof="0" dirty="0"/>
              <a:t>Comment tu t‘appelles ? </a:t>
            </a:r>
          </a:p>
          <a:p>
            <a:pPr marL="342900" indent="-342900">
              <a:buAutoNum type="arabicParenR"/>
            </a:pPr>
            <a:endParaRPr lang="fr-FR" sz="2400" noProof="0" dirty="0"/>
          </a:p>
          <a:p>
            <a:pPr marL="342900" indent="-342900">
              <a:buAutoNum type="arabicParenR"/>
            </a:pPr>
            <a:r>
              <a:rPr lang="fr-FR" sz="2400" noProof="0" dirty="0"/>
              <a:t>Tu as quel âge ?</a:t>
            </a:r>
          </a:p>
          <a:p>
            <a:pPr marL="342900" indent="-342900">
              <a:buAutoNum type="arabicParenR"/>
            </a:pPr>
            <a:endParaRPr lang="fr-FR" sz="2400" noProof="0" dirty="0"/>
          </a:p>
          <a:p>
            <a:pPr marL="342900" indent="-342900">
              <a:buAutoNum type="arabicParenR"/>
            </a:pPr>
            <a:r>
              <a:rPr lang="fr-FR" sz="2400" noProof="0" dirty="0"/>
              <a:t>Tu viens d‘où ? </a:t>
            </a:r>
          </a:p>
          <a:p>
            <a:pPr marL="342900" indent="-342900">
              <a:buAutoNum type="arabicParenR"/>
            </a:pPr>
            <a:endParaRPr lang="fr-FR" sz="2400" noProof="0" dirty="0"/>
          </a:p>
          <a:p>
            <a:pPr marL="342900" indent="-342900">
              <a:buAutoNum type="arabicParenR"/>
            </a:pPr>
            <a:r>
              <a:rPr lang="fr-FR" sz="2400" noProof="0" dirty="0"/>
              <a:t>Qu‘est-ce que tu aimes faire ? </a:t>
            </a:r>
          </a:p>
          <a:p>
            <a:r>
              <a:rPr lang="fr-FR" sz="2400" noProof="0" dirty="0"/>
              <a:t> 	(J‘aime (faire)…) </a:t>
            </a:r>
          </a:p>
          <a:p>
            <a:endParaRPr lang="fr-FR" sz="2400" noProof="0" dirty="0"/>
          </a:p>
          <a:p>
            <a:r>
              <a:rPr lang="fr-FR" sz="2400" noProof="0" dirty="0"/>
              <a:t>6) Qu‘est-ce que tu aimes manger ? </a:t>
            </a:r>
          </a:p>
          <a:p>
            <a:r>
              <a:rPr lang="fr-FR" sz="2400" noProof="0" dirty="0"/>
              <a:t> 	(J‘aime ….)</a:t>
            </a:r>
          </a:p>
        </p:txBody>
      </p:sp>
    </p:spTree>
    <p:extLst>
      <p:ext uri="{BB962C8B-B14F-4D97-AF65-F5344CB8AC3E}">
        <p14:creationId xmlns:p14="http://schemas.microsoft.com/office/powerpoint/2010/main" val="3144367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0645DF-3C85-AAD0-8D66-781B23A6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Dernière </a:t>
            </a:r>
            <a:r>
              <a:rPr lang="de-DE" dirty="0" err="1"/>
              <a:t>séance</a:t>
            </a:r>
            <a:r>
              <a:rPr lang="de-DE" dirty="0"/>
              <a:t>: 28 </a:t>
            </a:r>
            <a:r>
              <a:rPr lang="de-DE" dirty="0" err="1"/>
              <a:t>janvier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57EE67-4395-7B19-A5C8-D92A1B522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noProof="0" dirty="0"/>
              <a:t>Comment continuer à travailler le français  ? </a:t>
            </a:r>
          </a:p>
          <a:p>
            <a:pPr marL="0" indent="0">
              <a:buNone/>
            </a:pPr>
            <a:r>
              <a:rPr lang="de-DE" dirty="0">
                <a:latin typeface="Aptos" panose="020B0004020202020204" pitchFamily="34" charset="0"/>
                <a:sym typeface="Wingdings" panose="05000000000000000000" pitchFamily="2" charset="2"/>
              </a:rPr>
              <a:t> </a:t>
            </a:r>
            <a:r>
              <a:rPr lang="de-DE" i="1" dirty="0">
                <a:latin typeface="Aptos" panose="020B0004020202020204" pitchFamily="34" charset="0"/>
              </a:rPr>
              <a:t>À Vous ! </a:t>
            </a:r>
            <a:endParaRPr lang="fr-FR" noProof="0" dirty="0"/>
          </a:p>
          <a:p>
            <a:pPr marL="0" indent="0">
              <a:buNone/>
            </a:pPr>
            <a:endParaRPr lang="fr-FR" noProof="0" dirty="0">
              <a:sym typeface="Wingdings" panose="05000000000000000000" pitchFamily="2" charset="2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B547F3D-AB8A-F786-1F1F-7D03A5725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141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1887CA-6521-191B-87D8-380A01F0E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Répétition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776980-50F3-ACB6-FE08-634E6102E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u="sng" noProof="0" dirty="0"/>
              <a:t>conjugaison des verbes réguliers et irréguliers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noProof="0" dirty="0"/>
              <a:t>verbes en –er </a:t>
            </a:r>
          </a:p>
          <a:p>
            <a:pPr>
              <a:buFontTx/>
              <a:buChar char="-"/>
            </a:pPr>
            <a:r>
              <a:rPr lang="fr-FR" dirty="0"/>
              <a:t>avoir, être</a:t>
            </a:r>
          </a:p>
          <a:p>
            <a:pPr>
              <a:buFontTx/>
              <a:buChar char="-"/>
            </a:pPr>
            <a:r>
              <a:rPr lang="fr-FR" noProof="0" dirty="0"/>
              <a:t>aller, faire</a:t>
            </a:r>
            <a:endParaRPr lang="fr-FR" dirty="0"/>
          </a:p>
          <a:p>
            <a:pPr>
              <a:buFontTx/>
              <a:buChar char="-"/>
            </a:pPr>
            <a:r>
              <a:rPr lang="fr-FR" dirty="0"/>
              <a:t>savoir, pouvoir, devoir</a:t>
            </a:r>
            <a:r>
              <a:rPr lang="fr-FR" noProof="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F316256-F865-073D-A8FC-8434145D6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622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DF46D-773C-B1E4-E69E-C45AF843B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activités</a:t>
            </a:r>
            <a:r>
              <a:rPr lang="de-DE" dirty="0"/>
              <a:t> au </a:t>
            </a:r>
            <a:r>
              <a:rPr lang="de-DE" dirty="0" err="1"/>
              <a:t>choix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C13CAC-990C-82E6-FB96-87FC82838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Mémory</a:t>
            </a:r>
            <a:r>
              <a:rPr lang="de-DE" dirty="0"/>
              <a:t> „</a:t>
            </a:r>
            <a:r>
              <a:rPr lang="de-DE" dirty="0" err="1"/>
              <a:t>les</a:t>
            </a:r>
            <a:r>
              <a:rPr lang="de-DE" dirty="0"/>
              <a:t> </a:t>
            </a:r>
            <a:r>
              <a:rPr lang="de-DE" dirty="0" err="1"/>
              <a:t>activités</a:t>
            </a:r>
            <a:r>
              <a:rPr lang="de-DE" dirty="0"/>
              <a:t>“ </a:t>
            </a:r>
          </a:p>
          <a:p>
            <a:endParaRPr lang="de-DE" dirty="0"/>
          </a:p>
          <a:p>
            <a:r>
              <a:rPr lang="de-DE" dirty="0" err="1"/>
              <a:t>Mémory</a:t>
            </a:r>
            <a:r>
              <a:rPr lang="de-DE" dirty="0"/>
              <a:t> „</a:t>
            </a:r>
            <a:r>
              <a:rPr lang="de-DE" dirty="0" err="1"/>
              <a:t>manger</a:t>
            </a:r>
            <a:r>
              <a:rPr lang="de-DE" dirty="0"/>
              <a:t> et </a:t>
            </a:r>
            <a:r>
              <a:rPr lang="de-DE" dirty="0" err="1"/>
              <a:t>boire</a:t>
            </a:r>
            <a:r>
              <a:rPr lang="de-DE" dirty="0"/>
              <a:t> en France“ </a:t>
            </a:r>
          </a:p>
          <a:p>
            <a:endParaRPr lang="de-DE" dirty="0"/>
          </a:p>
          <a:p>
            <a:r>
              <a:rPr lang="de-DE" dirty="0" err="1"/>
              <a:t>Composition</a:t>
            </a:r>
            <a:r>
              <a:rPr lang="de-DE" dirty="0"/>
              <a:t> de </a:t>
            </a:r>
            <a:r>
              <a:rPr lang="de-DE" dirty="0" err="1"/>
              <a:t>poèmes</a:t>
            </a:r>
            <a:r>
              <a:rPr lang="de-DE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904817-7295-0A28-F137-CC13F9B19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8393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ABCC9E-6451-B7EE-9248-10584A2CE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Feedback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FC6D51-8AD9-C406-04C5-F5204E099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1) </a:t>
            </a:r>
            <a:r>
              <a:rPr lang="de-DE" dirty="0" err="1"/>
              <a:t>Qu‘est-ce</a:t>
            </a:r>
            <a:r>
              <a:rPr lang="de-DE" dirty="0"/>
              <a:t> que tu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appris</a:t>
            </a:r>
            <a:r>
              <a:rPr lang="de-DE" dirty="0"/>
              <a:t> </a:t>
            </a:r>
            <a:r>
              <a:rPr lang="de-DE" dirty="0" err="1"/>
              <a:t>pendant</a:t>
            </a:r>
            <a:r>
              <a:rPr lang="de-DE" dirty="0"/>
              <a:t> </a:t>
            </a:r>
            <a:r>
              <a:rPr lang="de-DE" dirty="0" err="1"/>
              <a:t>ce</a:t>
            </a:r>
            <a:r>
              <a:rPr lang="de-DE" dirty="0"/>
              <a:t> </a:t>
            </a:r>
            <a:r>
              <a:rPr lang="de-DE" dirty="0" err="1"/>
              <a:t>semestre</a:t>
            </a:r>
            <a:r>
              <a:rPr lang="de-DE" dirty="0"/>
              <a:t> ?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2) </a:t>
            </a:r>
            <a:r>
              <a:rPr lang="de-DE" dirty="0" err="1"/>
              <a:t>Qu‘est</a:t>
            </a:r>
            <a:r>
              <a:rPr lang="de-DE" dirty="0"/>
              <a:t> qui </a:t>
            </a:r>
            <a:r>
              <a:rPr lang="de-DE" dirty="0" err="1"/>
              <a:t>t‘a</a:t>
            </a:r>
            <a:r>
              <a:rPr lang="de-DE" dirty="0"/>
              <a:t> </a:t>
            </a:r>
            <a:r>
              <a:rPr lang="de-DE" dirty="0" err="1"/>
              <a:t>plu</a:t>
            </a:r>
            <a:r>
              <a:rPr lang="de-DE" dirty="0"/>
              <a:t> </a:t>
            </a:r>
            <a:r>
              <a:rPr lang="de-DE" dirty="0" err="1"/>
              <a:t>dans</a:t>
            </a:r>
            <a:r>
              <a:rPr lang="de-DE" dirty="0"/>
              <a:t> </a:t>
            </a:r>
            <a:r>
              <a:rPr lang="de-DE" dirty="0" err="1"/>
              <a:t>notre</a:t>
            </a:r>
            <a:r>
              <a:rPr lang="de-DE" dirty="0"/>
              <a:t> </a:t>
            </a:r>
            <a:r>
              <a:rPr lang="de-DE" dirty="0" err="1"/>
              <a:t>cours</a:t>
            </a:r>
            <a:r>
              <a:rPr lang="de-DE" dirty="0"/>
              <a:t> de </a:t>
            </a:r>
            <a:r>
              <a:rPr lang="de-DE" dirty="0" err="1"/>
              <a:t>francais</a:t>
            </a:r>
            <a:r>
              <a:rPr lang="de-DE" dirty="0"/>
              <a:t> 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3) </a:t>
            </a:r>
            <a:r>
              <a:rPr lang="de-DE" dirty="0" err="1"/>
              <a:t>Qu‘est-ce</a:t>
            </a:r>
            <a:r>
              <a:rPr lang="de-DE" dirty="0"/>
              <a:t> que je </a:t>
            </a:r>
            <a:r>
              <a:rPr lang="de-DE" dirty="0" err="1"/>
              <a:t>pourrais</a:t>
            </a:r>
            <a:r>
              <a:rPr lang="de-DE" dirty="0"/>
              <a:t> </a:t>
            </a:r>
            <a:r>
              <a:rPr lang="de-DE" dirty="0" err="1"/>
              <a:t>améliorer</a:t>
            </a:r>
            <a:r>
              <a:rPr lang="de-DE" dirty="0"/>
              <a:t> 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25B98E-E57B-26F5-EF54-A200E8243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3887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plus ! </a:t>
            </a:r>
          </a:p>
          <a:p>
            <a:pPr algn="ctr"/>
            <a:r>
              <a:rPr lang="de-DE" sz="2400" dirty="0"/>
              <a:t> (à plus </a:t>
            </a:r>
            <a:r>
              <a:rPr lang="de-DE" sz="2400" dirty="0" err="1"/>
              <a:t>tard</a:t>
            </a:r>
            <a:r>
              <a:rPr lang="de-DE" sz="2400" dirty="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Au </a:t>
            </a:r>
            <a:r>
              <a:rPr lang="de-DE" sz="2400" dirty="0" err="1"/>
              <a:t>revoir</a:t>
            </a:r>
            <a:r>
              <a:rPr lang="de-DE" sz="2400" dirty="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 dirty="0"/>
              <a:t>À </a:t>
            </a:r>
            <a:r>
              <a:rPr lang="de-DE" sz="2400" dirty="0" err="1"/>
              <a:t>toute</a:t>
            </a:r>
            <a:r>
              <a:rPr lang="de-DE" sz="2400" dirty="0"/>
              <a:t> ! </a:t>
            </a:r>
          </a:p>
          <a:p>
            <a:pPr marL="0" indent="0" algn="ctr">
              <a:buNone/>
            </a:pPr>
            <a:r>
              <a:rPr lang="de-DE" sz="2400" dirty="0"/>
              <a:t>(à </a:t>
            </a:r>
            <a:r>
              <a:rPr lang="de-DE" sz="2400" dirty="0" err="1"/>
              <a:t>toute</a:t>
            </a:r>
            <a:r>
              <a:rPr lang="de-DE" sz="2400" dirty="0"/>
              <a:t> à </a:t>
            </a:r>
            <a:r>
              <a:rPr lang="de-DE" sz="2400" dirty="0" err="1"/>
              <a:t>l‘heure</a:t>
            </a:r>
            <a:r>
              <a:rPr lang="de-DE" sz="2400" dirty="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semaine</a:t>
            </a:r>
            <a:r>
              <a:rPr lang="de-DE" sz="2400" dirty="0"/>
              <a:t>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354</Words>
  <Application>Microsoft Office PowerPoint</Application>
  <PresentationFormat>Breitbild</PresentationFormat>
  <Paragraphs>91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Wingdings</vt:lpstr>
      <vt:lpstr>Office Theme</vt:lpstr>
      <vt:lpstr>Bonjour tout le monde ! séance n° 10  –  28/01/2026</vt:lpstr>
      <vt:lpstr>Plan du cours </vt:lpstr>
      <vt:lpstr>Petit warm-up </vt:lpstr>
      <vt:lpstr>Dernière séance: 28 janvier </vt:lpstr>
      <vt:lpstr>Répétition </vt:lpstr>
      <vt:lpstr>activités au choix </vt:lpstr>
      <vt:lpstr>Feedback 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3</cp:revision>
  <dcterms:created xsi:type="dcterms:W3CDTF">2025-04-04T10:45:43Z</dcterms:created>
  <dcterms:modified xsi:type="dcterms:W3CDTF">2026-01-26T11:46:33Z</dcterms:modified>
</cp:coreProperties>
</file>