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0"/>
  </p:notesMasterIdLst>
  <p:sldIdLst>
    <p:sldId id="256" r:id="rId2"/>
    <p:sldId id="282" r:id="rId3"/>
    <p:sldId id="281" r:id="rId4"/>
    <p:sldId id="280" r:id="rId5"/>
    <p:sldId id="274" r:id="rId6"/>
    <p:sldId id="276" r:id="rId7"/>
    <p:sldId id="277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85A050B9-A1A8-4894-B47C-8117506A43CA}"/>
    <pc:docChg chg="custSel addSld delSld modSld">
      <pc:chgData name="Clara Forster" userId="09c7291c-ffda-41df-8add-e8985cc17c35" providerId="ADAL" clId="{85A050B9-A1A8-4894-B47C-8117506A43CA}" dt="2026-01-19T14:48:03.641" v="82" actId="20577"/>
      <pc:docMkLst>
        <pc:docMk/>
      </pc:docMkLst>
      <pc:sldChg chg="modSp mod">
        <pc:chgData name="Clara Forster" userId="09c7291c-ffda-41df-8add-e8985cc17c35" providerId="ADAL" clId="{85A050B9-A1A8-4894-B47C-8117506A43CA}" dt="2026-01-19T14:48:03.641" v="82" actId="20577"/>
        <pc:sldMkLst>
          <pc:docMk/>
          <pc:sldMk cId="3460944651" sldId="256"/>
        </pc:sldMkLst>
        <pc:spChg chg="mod">
          <ac:chgData name="Clara Forster" userId="09c7291c-ffda-41df-8add-e8985cc17c35" providerId="ADAL" clId="{85A050B9-A1A8-4894-B47C-8117506A43CA}" dt="2026-01-19T14:48:03.641" v="82" actId="20577"/>
          <ac:spMkLst>
            <pc:docMk/>
            <pc:sldMk cId="3460944651" sldId="256"/>
            <ac:spMk id="2" creationId="{44C53E22-5D2C-D33C-8C17-6FD3781FD8B1}"/>
          </ac:spMkLst>
        </pc:spChg>
        <pc:spChg chg="mod">
          <ac:chgData name="Clara Forster" userId="09c7291c-ffda-41df-8add-e8985cc17c35" providerId="ADAL" clId="{85A050B9-A1A8-4894-B47C-8117506A43CA}" dt="2026-01-14T09:52:03.941" v="12" actId="20577"/>
          <ac:spMkLst>
            <pc:docMk/>
            <pc:sldMk cId="3460944651" sldId="256"/>
            <ac:spMk id="3" creationId="{E74D703F-93B7-2C52-9E6B-8BD763C25B4B}"/>
          </ac:spMkLst>
        </pc:spChg>
      </pc:sldChg>
      <pc:sldChg chg="add">
        <pc:chgData name="Clara Forster" userId="09c7291c-ffda-41df-8add-e8985cc17c35" providerId="ADAL" clId="{85A050B9-A1A8-4894-B47C-8117506A43CA}" dt="2026-01-14T09:53:16.780" v="17"/>
        <pc:sldMkLst>
          <pc:docMk/>
          <pc:sldMk cId="2575141138" sldId="280"/>
        </pc:sldMkLst>
      </pc:sldChg>
      <pc:sldChg chg="modSp add mod">
        <pc:chgData name="Clara Forster" userId="09c7291c-ffda-41df-8add-e8985cc17c35" providerId="ADAL" clId="{85A050B9-A1A8-4894-B47C-8117506A43CA}" dt="2026-01-14T09:52:59.876" v="16" actId="207"/>
        <pc:sldMkLst>
          <pc:docMk/>
          <pc:sldMk cId="3112153342" sldId="281"/>
        </pc:sldMkLst>
        <pc:graphicFrameChg chg="modGraphic">
          <ac:chgData name="Clara Forster" userId="09c7291c-ffda-41df-8add-e8985cc17c35" providerId="ADAL" clId="{85A050B9-A1A8-4894-B47C-8117506A43CA}" dt="2026-01-14T09:52:59.876" v="16" actId="207"/>
          <ac:graphicFrameMkLst>
            <pc:docMk/>
            <pc:sldMk cId="3112153342" sldId="281"/>
            <ac:graphicFrameMk id="5" creationId="{A9698225-D6B1-8279-1338-0284E24100BA}"/>
          </ac:graphicFrameMkLst>
        </pc:graphicFrameChg>
      </pc:sldChg>
      <pc:sldChg chg="modSp new mod">
        <pc:chgData name="Clara Forster" userId="09c7291c-ffda-41df-8add-e8985cc17c35" providerId="ADAL" clId="{85A050B9-A1A8-4894-B47C-8117506A43CA}" dt="2026-01-14T10:00:12.383" v="67" actId="20577"/>
        <pc:sldMkLst>
          <pc:docMk/>
          <pc:sldMk cId="624207096" sldId="282"/>
        </pc:sldMkLst>
        <pc:spChg chg="mod">
          <ac:chgData name="Clara Forster" userId="09c7291c-ffda-41df-8add-e8985cc17c35" providerId="ADAL" clId="{85A050B9-A1A8-4894-B47C-8117506A43CA}" dt="2026-01-14T10:00:12.383" v="67" actId="20577"/>
          <ac:spMkLst>
            <pc:docMk/>
            <pc:sldMk cId="624207096" sldId="282"/>
            <ac:spMk id="2" creationId="{48C6241A-468A-6611-E56F-DCCBA31EFB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19.01.2026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19.01.2026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19.01.2026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19.01.2026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19.01.2026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19.01.2026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19.01.2026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19.01.2026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19.01.2026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19.01.2026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19.01.2026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19.01.2026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19.01.2026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 err="1"/>
              <a:t>Bonjour</a:t>
            </a:r>
            <a:r>
              <a:rPr lang="de-DE" sz="6600" dirty="0"/>
              <a:t> </a:t>
            </a:r>
            <a:r>
              <a:rPr lang="de-DE" sz="6600" dirty="0" err="1"/>
              <a:t>tout</a:t>
            </a:r>
            <a:r>
              <a:rPr lang="de-DE" sz="6600" dirty="0"/>
              <a:t>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9  –  21/01/2026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WiSe</a:t>
            </a:r>
            <a:r>
              <a:rPr lang="de-DE" sz="1900" dirty="0"/>
              <a:t> 2025-26 – Französisch 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 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C6241A-468A-6611-E56F-DCCBA31EF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 </a:t>
            </a:r>
            <a:r>
              <a:rPr lang="de-DE" dirty="0" err="1"/>
              <a:t>vocabulaire</a:t>
            </a:r>
            <a:r>
              <a:rPr lang="de-DE" dirty="0"/>
              <a:t> : </a:t>
            </a:r>
            <a:r>
              <a:rPr lang="de-DE" dirty="0" err="1"/>
              <a:t>manger</a:t>
            </a:r>
            <a:r>
              <a:rPr lang="de-DE" dirty="0"/>
              <a:t> et </a:t>
            </a:r>
            <a:r>
              <a:rPr lang="de-DE" dirty="0" err="1"/>
              <a:t>boire</a:t>
            </a:r>
            <a:r>
              <a:rPr lang="de-DE" dirty="0"/>
              <a:t> en France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2EAB1D-1D17-D5AD-6A35-2919574C0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139CB66-5153-F18D-8B01-188985E0B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207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376169"/>
              </p:ext>
            </p:extLst>
          </p:nvPr>
        </p:nvGraphicFramePr>
        <p:xfrm>
          <a:off x="1080471" y="1532362"/>
          <a:ext cx="10031057" cy="4492138"/>
        </p:xfrm>
        <a:graphic>
          <a:graphicData uri="http://schemas.openxmlformats.org/drawingml/2006/table">
            <a:tbl>
              <a:tblPr firstRow="1" bandRow="1"/>
              <a:tblGrid>
                <a:gridCol w="855392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 dirty="0" err="1">
                          <a:effectLst/>
                          <a:latin typeface="Aptos" panose="020B0004020202020204" pitchFamily="34" charset="0"/>
                        </a:rPr>
                        <a:t>thème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un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12/11/2025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Bonjour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! Je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m'appelle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…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19/11/2025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Faire des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355224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trois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26/11/2025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La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– </a:t>
                      </a:r>
                      <a:r>
                        <a:rPr lang="de-DE" sz="1600" i="0" dirty="0">
                          <a:effectLst/>
                          <a:latin typeface="Aptos" panose="020B0004020202020204" pitchFamily="34" charset="0"/>
                        </a:rPr>
                        <a:t>französische Musik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4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quatre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03/12/2025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Le Français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dans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le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monde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Il </a:t>
                      </a:r>
                      <a:r>
                        <a:rPr lang="de-DE" sz="1600" b="0" i="1" dirty="0" err="1">
                          <a:effectLst/>
                          <a:latin typeface="Aptos" panose="020B0004020202020204" pitchFamily="34" charset="0"/>
                        </a:rPr>
                        <a:t>est</a:t>
                      </a: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 quelle heure ? </a:t>
                      </a:r>
                      <a:r>
                        <a:rPr lang="de-DE" sz="1600" b="0" dirty="0">
                          <a:effectLst/>
                          <a:latin typeface="Aptos" panose="020B0004020202020204" pitchFamily="34" charset="0"/>
                        </a:rPr>
                        <a:t>– Zahlen &amp; Uhrzeiten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17/122025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Voyage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 gridSpan="3"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vacances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 de </a:t>
                      </a: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no</a:t>
                      </a:r>
                      <a:r>
                        <a:rPr lang="az-Cyrl-AZ" sz="1600" b="1" i="1" dirty="0">
                          <a:effectLst/>
                          <a:latin typeface="Aptos" panose="020B0004020202020204" pitchFamily="34" charset="0"/>
                        </a:rPr>
                        <a:t>ё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l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98656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Les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Activités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Freizeitaktivitäten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huit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mange?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neuf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À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!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 Eure Ideen zum Weiterlernen, Abschluss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15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0645DF-3C85-AAD0-8D66-781B23A6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Dernière </a:t>
            </a:r>
            <a:r>
              <a:rPr lang="de-DE" dirty="0" err="1"/>
              <a:t>séance</a:t>
            </a:r>
            <a:r>
              <a:rPr lang="de-DE" dirty="0"/>
              <a:t>: 28 </a:t>
            </a:r>
            <a:r>
              <a:rPr lang="de-DE" dirty="0" err="1"/>
              <a:t>janvier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57EE67-4395-7B19-A5C8-D92A1B522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noProof="0" dirty="0"/>
              <a:t>Comment continuer à travailler le français  ? </a:t>
            </a:r>
          </a:p>
          <a:p>
            <a:pPr marL="0" indent="0">
              <a:buNone/>
            </a:pPr>
            <a:r>
              <a:rPr lang="de-DE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de-DE" i="1" dirty="0">
                <a:latin typeface="Aptos" panose="020B0004020202020204" pitchFamily="34" charset="0"/>
              </a:rPr>
              <a:t>À Vous ! </a:t>
            </a:r>
            <a:endParaRPr lang="fr-FR" noProof="0" dirty="0"/>
          </a:p>
          <a:p>
            <a:pPr marL="0" indent="0">
              <a:buNone/>
            </a:pPr>
            <a:endParaRPr lang="fr-FR" noProof="0" dirty="0">
              <a:sym typeface="Wingdings" panose="05000000000000000000" pitchFamily="2" charset="2"/>
            </a:endParaRPr>
          </a:p>
          <a:p>
            <a:r>
              <a:rPr lang="fr-FR" sz="2400" noProof="0" dirty="0">
                <a:sym typeface="Wingdings" panose="05000000000000000000" pitchFamily="2" charset="2"/>
              </a:rPr>
              <a:t>Préparez une présentation (2-5 minutes) de quelque chose que l’on pourrait faire à la maison pour continuer à travailler le français ! (1-3 diapositives)</a:t>
            </a:r>
          </a:p>
          <a:p>
            <a:r>
              <a:rPr lang="fr-FR" sz="2400" noProof="0" dirty="0">
                <a:sym typeface="Wingdings" panose="05000000000000000000" pitchFamily="2" charset="2"/>
              </a:rPr>
              <a:t>p.ex. </a:t>
            </a:r>
            <a:r>
              <a:rPr lang="fr-FR" sz="2400" dirty="0">
                <a:sym typeface="Wingdings" panose="05000000000000000000" pitchFamily="2" charset="2"/>
              </a:rPr>
              <a:t>un</a:t>
            </a:r>
            <a:r>
              <a:rPr lang="fr-FR" sz="2400" noProof="0">
                <a:sym typeface="Wingdings" panose="05000000000000000000" pitchFamily="2" charset="2"/>
              </a:rPr>
              <a:t> film, </a:t>
            </a:r>
            <a:r>
              <a:rPr lang="fr-FR" sz="2400" noProof="0" dirty="0">
                <a:sym typeface="Wingdings" panose="05000000000000000000" pitchFamily="2" charset="2"/>
              </a:rPr>
              <a:t>podcast, chaînes </a:t>
            </a:r>
            <a:r>
              <a:rPr lang="fr-FR" sz="2400" noProof="0" dirty="0" err="1">
                <a:sym typeface="Wingdings" panose="05000000000000000000" pitchFamily="2" charset="2"/>
              </a:rPr>
              <a:t>Youtube</a:t>
            </a:r>
            <a:r>
              <a:rPr lang="fr-FR" sz="2400" noProof="0" dirty="0">
                <a:sym typeface="Wingdings" panose="05000000000000000000" pitchFamily="2" charset="2"/>
              </a:rPr>
              <a:t>, …</a:t>
            </a:r>
          </a:p>
          <a:p>
            <a:pPr marL="0" indent="0">
              <a:buNone/>
            </a:pPr>
            <a:endParaRPr lang="fr-FR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Envoyez-moi ce que vous allez présenter jusqu’à lundi, 26/01/2026 ! </a:t>
            </a:r>
          </a:p>
          <a:p>
            <a:pPr marL="0" indent="0">
              <a:buNone/>
            </a:pPr>
            <a:r>
              <a:rPr lang="fr-FR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Schickt</a:t>
            </a: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 mir </a:t>
            </a:r>
            <a:r>
              <a:rPr lang="fr-FR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was</a:t>
            </a: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ihr</a:t>
            </a: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vorstellen</a:t>
            </a: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werdet</a:t>
            </a:r>
            <a:r>
              <a:rPr lang="fr-FR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 bis Montag, 26.01.2026 !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547F3D-AB8A-F786-1F1F-7D03A5725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14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B57158-1773-FED5-5CFF-687075A6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ebensmittel: Clever einkaufen im Supermarkt | BRIGITTE.de">
            <a:extLst>
              <a:ext uri="{FF2B5EF4-FFF2-40B4-BE49-F238E27FC236}">
                <a16:creationId xmlns:a16="http://schemas.microsoft.com/office/drawing/2014/main" id="{997C74ED-9004-1EAA-36D3-E4C9BD516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82" b="-1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A19B759-638F-A482-EC31-7DCB65DDAA26}"/>
              </a:ext>
            </a:extLst>
          </p:cNvPr>
          <p:cNvSpPr txBox="1"/>
          <p:nvPr/>
        </p:nvSpPr>
        <p:spPr>
          <a:xfrm>
            <a:off x="838200" y="0"/>
            <a:ext cx="3822189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dirty="0"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dirty="0">
                <a:latin typeface="+mj-lt"/>
                <a:ea typeface="+mj-ea"/>
                <a:cs typeface="+mj-cs"/>
              </a:rPr>
              <a:t>au </a:t>
            </a:r>
            <a:r>
              <a:rPr lang="en-US" sz="4000" dirty="0" err="1">
                <a:latin typeface="+mj-lt"/>
                <a:ea typeface="+mj-ea"/>
                <a:cs typeface="+mj-cs"/>
              </a:rPr>
              <a:t>supermarché</a:t>
            </a:r>
            <a:endParaRPr lang="en-US" sz="40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8D010F-DD5F-B889-717D-64BF331C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endParaRPr lang="en-US" sz="2000"/>
          </a:p>
          <a:p>
            <a:pPr marL="0"/>
            <a:endParaRPr lang="en-US" sz="2000"/>
          </a:p>
          <a:p>
            <a:pPr marL="0"/>
            <a:endParaRPr lang="en-US" sz="2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BA9B0D-E305-A6BE-1B61-E20EC6A5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906CE641-9D56-4250-A2F0-FA3ED935D71C}" type="slidenum">
              <a:rPr lang="en-US">
                <a:solidFill>
                  <a:srgbClr val="FFFFFF"/>
                </a:solidFill>
                <a:latin typeface="Calibri" panose="020F0502020204030204"/>
              </a:rPr>
              <a:pPr defTabSz="914400">
                <a:spcAft>
                  <a:spcPts val="600"/>
                </a:spcAft>
                <a:defRPr/>
              </a:pPr>
              <a:t>5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A8724FA-A3A6-C1DE-998D-ADC4E07875DE}"/>
              </a:ext>
            </a:extLst>
          </p:cNvPr>
          <p:cNvSpPr txBox="1"/>
          <p:nvPr/>
        </p:nvSpPr>
        <p:spPr>
          <a:xfrm>
            <a:off x="317242" y="1753164"/>
            <a:ext cx="641012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noProof="0" dirty="0">
                <a:solidFill>
                  <a:srgbClr val="FF0000"/>
                </a:solidFill>
              </a:rPr>
              <a:t>Caissier/caissière : « </a:t>
            </a:r>
            <a:r>
              <a:rPr lang="fr-FR" sz="2800" dirty="0">
                <a:solidFill>
                  <a:srgbClr val="FF0000"/>
                </a:solidFill>
              </a:rPr>
              <a:t>Bonjour! »</a:t>
            </a:r>
          </a:p>
          <a:p>
            <a:pPr>
              <a:lnSpc>
                <a:spcPct val="150000"/>
              </a:lnSpc>
            </a:pPr>
            <a:r>
              <a:rPr lang="fr-FR" sz="2800" noProof="0" dirty="0"/>
              <a:t>Client/cliente : « Bonjour! »</a:t>
            </a:r>
          </a:p>
          <a:p>
            <a:r>
              <a:rPr lang="fr-FR" sz="2800" dirty="0">
                <a:solidFill>
                  <a:srgbClr val="FF0000"/>
                </a:solidFill>
              </a:rPr>
              <a:t>Caissier/caissière : « Ça fait </a:t>
            </a:r>
            <a:r>
              <a:rPr lang="fr-FR" sz="2800" noProof="0" dirty="0">
                <a:solidFill>
                  <a:srgbClr val="FF0000"/>
                </a:solidFill>
              </a:rPr>
              <a:t>[vingt-cinq] euros [quatre-vingt-neuf] s‘il vous plaît. »</a:t>
            </a:r>
          </a:p>
          <a:p>
            <a:pPr>
              <a:lnSpc>
                <a:spcPct val="150000"/>
              </a:lnSpc>
            </a:pPr>
            <a:r>
              <a:rPr lang="fr-FR" sz="2800" dirty="0"/>
              <a:t>Client/cliente : « Voilà. Bonne journée. »</a:t>
            </a:r>
          </a:p>
          <a:p>
            <a:r>
              <a:rPr lang="fr-FR" sz="2800" noProof="0" dirty="0">
                <a:solidFill>
                  <a:srgbClr val="FF0000"/>
                </a:solidFill>
              </a:rPr>
              <a:t>Caissier/</a:t>
            </a:r>
            <a:r>
              <a:rPr lang="fr-FR" sz="2800" noProof="0" dirty="0" err="1">
                <a:solidFill>
                  <a:srgbClr val="FF0000"/>
                </a:solidFill>
              </a:rPr>
              <a:t>caissi</a:t>
            </a:r>
            <a:r>
              <a:rPr lang="fr-FR" sz="2800" dirty="0">
                <a:solidFill>
                  <a:srgbClr val="FF0000"/>
                </a:solidFill>
              </a:rPr>
              <a:t>ère: « Merci. Bonne journée à vous madame/monsieur. »</a:t>
            </a:r>
            <a:r>
              <a:rPr lang="fr-FR" sz="2800" noProof="0" dirty="0">
                <a:solidFill>
                  <a:srgbClr val="FF0000"/>
                </a:solidFill>
              </a:rPr>
              <a:t> 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94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E30C22-D658-314E-737A-401937A53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1089CF9-841B-7723-AB02-79004FD302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0336"/>
          <a:stretch>
            <a:fillRect/>
          </a:stretch>
        </p:blipFill>
        <p:spPr>
          <a:xfrm>
            <a:off x="2522358" y="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DB4EC2-523B-0CFA-B806-514B881A4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9C1751-C3C1-13D3-850D-EFD58E9A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A6884D3-192E-E3FB-D408-6E5EAD55A219}"/>
              </a:ext>
            </a:extLst>
          </p:cNvPr>
          <p:cNvSpPr txBox="1"/>
          <p:nvPr/>
        </p:nvSpPr>
        <p:spPr>
          <a:xfrm>
            <a:off x="1777689" y="456247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au </a:t>
            </a:r>
            <a:r>
              <a:rPr lang="de-DE" sz="3600" dirty="0" err="1"/>
              <a:t>café</a:t>
            </a:r>
            <a:endParaRPr lang="de-DE" sz="3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AA5FD30-96F6-681C-5510-FCD863C08C72}"/>
              </a:ext>
            </a:extLst>
          </p:cNvPr>
          <p:cNvSpPr txBox="1"/>
          <p:nvPr/>
        </p:nvSpPr>
        <p:spPr>
          <a:xfrm>
            <a:off x="423195" y="1190983"/>
            <a:ext cx="668673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</a:rPr>
              <a:t>Serveur/serveuse: « Bonjour! Vous avez choisi ? »</a:t>
            </a:r>
          </a:p>
          <a:p>
            <a:r>
              <a:rPr lang="fr-FR" sz="2800" dirty="0"/>
              <a:t>Client/cliente(s): « Bonjour! Pour moi [un café au lait] s’il vous plaît.» « Et pour moi [du thé vert et un gâteau au chocolat] s’il vous plaît.» </a:t>
            </a:r>
          </a:p>
          <a:p>
            <a:r>
              <a:rPr lang="fr-FR" sz="2800" dirty="0">
                <a:solidFill>
                  <a:srgbClr val="FF0000"/>
                </a:solidFill>
              </a:rPr>
              <a:t>Caissier/caissière : « Ça marche! »</a:t>
            </a:r>
          </a:p>
          <a:p>
            <a:r>
              <a:rPr lang="fr-FR" sz="2800" dirty="0">
                <a:solidFill>
                  <a:srgbClr val="FF0000"/>
                </a:solidFill>
              </a:rPr>
              <a:t>…</a:t>
            </a:r>
          </a:p>
          <a:p>
            <a:r>
              <a:rPr lang="fr-FR" sz="2800" dirty="0">
                <a:solidFill>
                  <a:srgbClr val="FF0000"/>
                </a:solidFill>
              </a:rPr>
              <a:t>Caissier/caissière : « La voilà le café au lait, le thé vert et le gâteau au chocolat. »</a:t>
            </a:r>
          </a:p>
          <a:p>
            <a:pPr>
              <a:lnSpc>
                <a:spcPct val="150000"/>
              </a:lnSpc>
            </a:pPr>
            <a:r>
              <a:rPr lang="fr-FR" sz="2800" dirty="0"/>
              <a:t>Client/cliente : « Merci beaucoup. »</a:t>
            </a:r>
          </a:p>
          <a:p>
            <a:r>
              <a:rPr lang="fr-FR" sz="2800" dirty="0">
                <a:solidFill>
                  <a:srgbClr val="FF0000"/>
                </a:solidFill>
              </a:rPr>
              <a:t>Caissier/caissière: « Je vous en prie.  » 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5601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467A1F-016B-4720-DD65-61D610DA9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7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692A4A9-014C-47F9-E9B8-1390895510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884" r="-1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36" name="Rectangle 29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F58964-5596-66CB-FE4F-5B4480B8B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27A7590-422D-9CF1-8DCC-927DCADE0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0FA577D-F9E4-FBF3-2831-704FF19D4E74}"/>
              </a:ext>
            </a:extLst>
          </p:cNvPr>
          <p:cNvSpPr txBox="1"/>
          <p:nvPr/>
        </p:nvSpPr>
        <p:spPr>
          <a:xfrm>
            <a:off x="466528" y="996831"/>
            <a:ext cx="6055567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Serveur/serveuse: « Bonjour! Vous voulez boire quelque chose ? »</a:t>
            </a:r>
          </a:p>
          <a:p>
            <a:r>
              <a:rPr lang="fr-FR" sz="2400" dirty="0"/>
              <a:t>Client/cliente(s): A: « Bonjour! Pour moi [du vin rouge, le pinot noir] s’il vous plaît.» B:« Et pour moi [de l’eau] s’il vous plaît.» </a:t>
            </a:r>
          </a:p>
          <a:p>
            <a:r>
              <a:rPr lang="fr-FR" sz="2400" dirty="0">
                <a:solidFill>
                  <a:srgbClr val="FF0000"/>
                </a:solidFill>
              </a:rPr>
              <a:t>Caissier/caissière : « De l’eau plate ou </a:t>
            </a:r>
            <a:r>
              <a:rPr lang="fr-FR" sz="2400" dirty="0" err="1">
                <a:solidFill>
                  <a:srgbClr val="FF0000"/>
                </a:solidFill>
              </a:rPr>
              <a:t>gazeuze</a:t>
            </a:r>
            <a:r>
              <a:rPr lang="fr-FR" sz="2400" dirty="0">
                <a:solidFill>
                  <a:srgbClr val="FF0000"/>
                </a:solidFill>
              </a:rPr>
              <a:t> ? »</a:t>
            </a:r>
          </a:p>
          <a:p>
            <a:r>
              <a:rPr lang="fr-FR" sz="2400" dirty="0"/>
              <a:t>Client/cliente(s): « L’eau pétillante s’il vous plaît »</a:t>
            </a:r>
            <a:endParaRPr lang="fr-FR" sz="2400" dirty="0">
              <a:solidFill>
                <a:srgbClr val="FF0000"/>
              </a:solidFill>
            </a:endParaRPr>
          </a:p>
          <a:p>
            <a:r>
              <a:rPr lang="fr-FR" sz="2400" dirty="0">
                <a:solidFill>
                  <a:srgbClr val="FF0000"/>
                </a:solidFill>
              </a:rPr>
              <a:t>…</a:t>
            </a:r>
          </a:p>
          <a:p>
            <a:r>
              <a:rPr lang="fr-FR" sz="2400" dirty="0">
                <a:solidFill>
                  <a:srgbClr val="FF0000"/>
                </a:solidFill>
              </a:rPr>
              <a:t>Caissier/caissière : « La voilà le pinot noir, et l’eau pétillante »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Client/cliente : « Merci beaucoup. »</a:t>
            </a:r>
          </a:p>
          <a:p>
            <a:r>
              <a:rPr lang="fr-FR" sz="2400" dirty="0">
                <a:solidFill>
                  <a:srgbClr val="FF0000"/>
                </a:solidFill>
              </a:rPr>
              <a:t>Caissier/caissière: « Je vous en prie.  » </a:t>
            </a:r>
          </a:p>
          <a:p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FD81F91-0D47-E087-90E7-49A426CCF90C}"/>
              </a:ext>
            </a:extLst>
          </p:cNvPr>
          <p:cNvSpPr txBox="1"/>
          <p:nvPr/>
        </p:nvSpPr>
        <p:spPr>
          <a:xfrm>
            <a:off x="1268963" y="354563"/>
            <a:ext cx="3741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au </a:t>
            </a:r>
            <a:r>
              <a:rPr lang="de-DE" sz="3200" dirty="0" err="1"/>
              <a:t>restaurant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915441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573</Words>
  <Application>Microsoft Office PowerPoint</Application>
  <PresentationFormat>Breitbild</PresentationFormat>
  <Paragraphs>92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Wingdings</vt:lpstr>
      <vt:lpstr>Office Theme</vt:lpstr>
      <vt:lpstr>Bonjour tout le monde ! séance n° 9  –  21/01/2026</vt:lpstr>
      <vt:lpstr>Test vocabulaire : manger et boire en France</vt:lpstr>
      <vt:lpstr>Plan du cours </vt:lpstr>
      <vt:lpstr>Dernière séance: 28 janvier 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3</cp:revision>
  <dcterms:created xsi:type="dcterms:W3CDTF">2025-04-04T10:45:43Z</dcterms:created>
  <dcterms:modified xsi:type="dcterms:W3CDTF">2026-01-19T14:48:11Z</dcterms:modified>
</cp:coreProperties>
</file>