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9"/>
  </p:notesMasterIdLst>
  <p:sldIdLst>
    <p:sldId id="256" r:id="rId2"/>
    <p:sldId id="279" r:id="rId3"/>
    <p:sldId id="282" r:id="rId4"/>
    <p:sldId id="280" r:id="rId5"/>
    <p:sldId id="283" r:id="rId6"/>
    <p:sldId id="281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69C99-E82F-4E75-82CC-677625ED14CE}" v="3" dt="2025-12-10T10:21:07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Forster" userId="09c7291c-ffda-41df-8add-e8985cc17c35" providerId="ADAL" clId="{85A050B9-A1A8-4894-B47C-8117506A43CA}"/>
    <pc:docChg chg="undo custSel addSld delSld modSld">
      <pc:chgData name="Clara Forster" userId="09c7291c-ffda-41df-8add-e8985cc17c35" providerId="ADAL" clId="{85A050B9-A1A8-4894-B47C-8117506A43CA}" dt="2025-12-10T10:21:07.653" v="51"/>
      <pc:docMkLst>
        <pc:docMk/>
      </pc:docMkLst>
      <pc:sldChg chg="modSp mod">
        <pc:chgData name="Clara Forster" userId="09c7291c-ffda-41df-8add-e8985cc17c35" providerId="ADAL" clId="{85A050B9-A1A8-4894-B47C-8117506A43CA}" dt="2025-12-10T10:18:29.280" v="41" actId="20577"/>
        <pc:sldMkLst>
          <pc:docMk/>
          <pc:sldMk cId="3460944651" sldId="256"/>
        </pc:sldMkLst>
        <pc:spChg chg="mod">
          <ac:chgData name="Clara Forster" userId="09c7291c-ffda-41df-8add-e8985cc17c35" providerId="ADAL" clId="{85A050B9-A1A8-4894-B47C-8117506A43CA}" dt="2025-12-10T10:18:29.280" v="41" actId="20577"/>
          <ac:spMkLst>
            <pc:docMk/>
            <pc:sldMk cId="3460944651" sldId="256"/>
            <ac:spMk id="2" creationId="{44C53E22-5D2C-D33C-8C17-6FD3781FD8B1}"/>
          </ac:spMkLst>
        </pc:spChg>
        <pc:spChg chg="mod">
          <ac:chgData name="Clara Forster" userId="09c7291c-ffda-41df-8add-e8985cc17c35" providerId="ADAL" clId="{85A050B9-A1A8-4894-B47C-8117506A43CA}" dt="2025-12-03T12:47:54.659" v="31" actId="20577"/>
          <ac:spMkLst>
            <pc:docMk/>
            <pc:sldMk cId="3460944651" sldId="256"/>
            <ac:spMk id="3" creationId="{E74D703F-93B7-2C52-9E6B-8BD763C25B4B}"/>
          </ac:spMkLst>
        </pc:spChg>
      </pc:sldChg>
      <pc:sldChg chg="del">
        <pc:chgData name="Clara Forster" userId="09c7291c-ffda-41df-8add-e8985cc17c35" providerId="ADAL" clId="{85A050B9-A1A8-4894-B47C-8117506A43CA}" dt="2025-12-10T10:19:34.066" v="47" actId="2696"/>
        <pc:sldMkLst>
          <pc:docMk/>
          <pc:sldMk cId="2793775284" sldId="276"/>
        </pc:sldMkLst>
      </pc:sldChg>
      <pc:sldChg chg="del">
        <pc:chgData name="Clara Forster" userId="09c7291c-ffda-41df-8add-e8985cc17c35" providerId="ADAL" clId="{85A050B9-A1A8-4894-B47C-8117506A43CA}" dt="2025-12-10T10:19:26.332" v="45" actId="2696"/>
        <pc:sldMkLst>
          <pc:docMk/>
          <pc:sldMk cId="1226831342" sldId="277"/>
        </pc:sldMkLst>
      </pc:sldChg>
      <pc:sldChg chg="del">
        <pc:chgData name="Clara Forster" userId="09c7291c-ffda-41df-8add-e8985cc17c35" providerId="ADAL" clId="{85A050B9-A1A8-4894-B47C-8117506A43CA}" dt="2025-12-10T10:19:36.111" v="48" actId="2696"/>
        <pc:sldMkLst>
          <pc:docMk/>
          <pc:sldMk cId="1463730428" sldId="278"/>
        </pc:sldMkLst>
      </pc:sldChg>
      <pc:sldChg chg="modSp add mod">
        <pc:chgData name="Clara Forster" userId="09c7291c-ffda-41df-8add-e8985cc17c35" providerId="ADAL" clId="{85A050B9-A1A8-4894-B47C-8117506A43CA}" dt="2025-12-10T10:19:11.005" v="43" actId="207"/>
        <pc:sldMkLst>
          <pc:docMk/>
          <pc:sldMk cId="3112153342" sldId="279"/>
        </pc:sldMkLst>
        <pc:graphicFrameChg chg="modGraphic">
          <ac:chgData name="Clara Forster" userId="09c7291c-ffda-41df-8add-e8985cc17c35" providerId="ADAL" clId="{85A050B9-A1A8-4894-B47C-8117506A43CA}" dt="2025-12-10T10:19:11.005" v="43" actId="207"/>
          <ac:graphicFrameMkLst>
            <pc:docMk/>
            <pc:sldMk cId="3112153342" sldId="279"/>
            <ac:graphicFrameMk id="5" creationId="{A9698225-D6B1-8279-1338-0284E24100BA}"/>
          </ac:graphicFrameMkLst>
        </pc:graphicFrameChg>
      </pc:sldChg>
      <pc:sldChg chg="del">
        <pc:chgData name="Clara Forster" userId="09c7291c-ffda-41df-8add-e8985cc17c35" providerId="ADAL" clId="{85A050B9-A1A8-4894-B47C-8117506A43CA}" dt="2025-12-10T10:19:28.930" v="46" actId="2696"/>
        <pc:sldMkLst>
          <pc:docMk/>
          <pc:sldMk cId="487708965" sldId="280"/>
        </pc:sldMkLst>
      </pc:sldChg>
      <pc:sldChg chg="add">
        <pc:chgData name="Clara Forster" userId="09c7291c-ffda-41df-8add-e8985cc17c35" providerId="ADAL" clId="{85A050B9-A1A8-4894-B47C-8117506A43CA}" dt="2025-12-10T10:20:34.839" v="49"/>
        <pc:sldMkLst>
          <pc:docMk/>
          <pc:sldMk cId="2353993307" sldId="280"/>
        </pc:sldMkLst>
      </pc:sldChg>
      <pc:sldChg chg="del">
        <pc:chgData name="Clara Forster" userId="09c7291c-ffda-41df-8add-e8985cc17c35" providerId="ADAL" clId="{85A050B9-A1A8-4894-B47C-8117506A43CA}" dt="2025-12-10T10:19:23.802" v="44" actId="2696"/>
        <pc:sldMkLst>
          <pc:docMk/>
          <pc:sldMk cId="2506139467" sldId="281"/>
        </pc:sldMkLst>
      </pc:sldChg>
      <pc:sldChg chg="add">
        <pc:chgData name="Clara Forster" userId="09c7291c-ffda-41df-8add-e8985cc17c35" providerId="ADAL" clId="{85A050B9-A1A8-4894-B47C-8117506A43CA}" dt="2025-12-10T10:21:07.653" v="51"/>
        <pc:sldMkLst>
          <pc:docMk/>
          <pc:sldMk cId="3818278185" sldId="281"/>
        </pc:sldMkLst>
      </pc:sldChg>
      <pc:sldChg chg="add">
        <pc:chgData name="Clara Forster" userId="09c7291c-ffda-41df-8add-e8985cc17c35" providerId="ADAL" clId="{85A050B9-A1A8-4894-B47C-8117506A43CA}" dt="2025-12-10T10:20:58.305" v="50"/>
        <pc:sldMkLst>
          <pc:docMk/>
          <pc:sldMk cId="617303998" sldId="28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05.8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1416 719 575,'0'0'66,"-6"-7"84,-26-35 37,31 40-176,-1 0-1,0 1 0,0-1 1,0 1-1,0 0 0,-1 0 1,1-1-1,0 2 1,-5-3-1,-5-2 67,0-2 3,-1 0 1,0 0-1,0 2 0,-24-8 0,29 11-64,1 1 0,-1 0 0,0 0 0,0 0 1,0 1-1,0 0 0,0 1 0,0 0 1,1 0-1,-10 3 0,-159 40 141,156-40-108,1 0 0,0 2 0,0 0 0,0 1-1,0 1 1,-20 12 0,-19 17-22,-99 60 20,130-81-40,1 1-1,1 1 1,0 2-1,-28 29 0,-78 101 26,92-95-32,-59 110 0,89-149 0,-23 45 0,-40 108 0,56-122 0,3 0 0,1 1 0,-6 54 0,2 97-32,16-158 22,1 0-1,12 76 0,-1-68 11,1 1 0,3-2 0,2 0 0,25 48 0,-34-79-4,0-1-1,2 0 0,0 0 0,0-1 0,2-1 1,-1 0-1,2 0 0,0-2 0,1 0 0,0 0 1,0-1-1,2-1 0,-1-1 0,28 12 0,-18-11 5,1-1 0,-1-1 0,1-2 0,50 6 0,-53-8 0,-12-2 0,-2 3 0,-3 6 0,1 3 0,-5-11 0,0-1 0,4 12 0,-6-11 3,0-1-1,0 1 0,-1 0 0,1 0 0,-1 0 0,0 0 0,0 0 0,0 0 0,0 0 1,-1 5-1,-9 32 33,6-24-30,-17 53 16,12-43-7,2 1 1,-7 37-1,2 17 9,-4 30 43,15-92-56,0 0 0,2 0 0,4 36-1,27 98-9,-24-126 0,1 0 0,1-1 0,21 39 0,12 11-16,79 103 0,-86-133 8,3-3 0,1-1 0,56 46 0,-48-52 8,0-2 0,82 43 0,114 36 0,60 40 0,-263-131 35,0-1 0,1-3-1,1-1 1,0-3 0,1-1-1,1-2 1,0-2 0,0-2-1,1-2 1,0-2 0,-1-2-1,1-2 1,55-9 0,290-65 95,-373 71-130,186-47 0,-150 34 0,87-40 0,132-65 284,-136 64-184,-85 34-90,49-20-31,-84 38 48,0 0 0,0 2 0,0 0 0,22-2 0,-32 6 16,1 0-1,-1 1 0,1 0 0,-1 0 0,1 0 0,-1 1 0,1 0 0,-1 1 0,0 0 0,0 0 0,0 0 0,-1 1 1,1 0-1,-1 0 0,11 9 0,-11-5-17,0-1-1,0 1 1,9 16 0,4 6 14,67 105 2,-24-33 2,-46-80-42,0-1 1,27 29-1,-26-35-16,0-1 0,0-1 0,2 0 0,-1-1 0,2-1 0,0-1 0,0-1 0,35 11 0,-16-8 3,1-2 0,1-2-1,72 5 1,90-10 12,-123-4 0,-45-1-10,0-2-1,0-1 0,-1-2 0,36-12 0,-3 1 4,48-13 34,114-47-1,-203 67-15,-1-1-1,44-29 0,42-39 50,13-9-23,-97 71-13,-2 2 64,1 0 0,54-23 0,-56 29-29,-3 2 220,27-7-1,-40 13-226,0 1 0,-1-1 0,1 2 0,0-1 0,0 1 0,0 0 0,10 2 0,177 41 794,-174-37-870,0 1 1,-1 1-1,0 1 1,0 0-1,32 23 0,-38-23 30,-1 2-1,0-1 0,-1 2 1,0 0-1,-1 0 0,-1 1 1,0 0-1,10 18 0,-10-13-1,1-1-1,1 0 1,0-1-1,22 23 0,-26-32-22,0 0 0,0 0 0,1-1-1,0 0 1,0 0 0,1-1 0,-1-1-1,1 1 1,0-1 0,14 3 0,15 0 17,1-1 1,-1-3 0,51 0-1,36 2-134,-76 0 88,-1-2 0,1-2 0,-1-3 0,1-2 0,59-12 0,238-70-108,-234 58 279,-33 9-122,-62 13-9,0 0 0,0-1 0,-1-1 0,27-17 0,61-49-126,-73 50 98,-7 5 128,-1-1 0,-1-1 0,-1-2 0,28-36 0,-7 9-308,84-78 0,-116 117 166,0 1 47,-1-1 0,2 2 0,-1-1 0,2 2 0,-1-1 0,1 2 0,18-9 0,-12 10 9,-14 6-8,-2 0 15,0 1 0,0-1 1,0 0-1,0 0 0,0 0 0,0 0 1,0-1-1,0 1 0,-1-1 0,4 0 1,1 0-21,0 0-1,-1 1 1,1 1 0,0-1 0,0 1-1,-1 0 1,1 0 0,-1 1 0,1 0 0,-1 0-1,10 5 1,4 3 55,39 25 0,-14-3 113,-23-16-93,1-1-1,33 18 1,-35-24-115,94 40 27,-67-32 14,56 16 20,-90-30-29,1 0 0,0-1 0,0-1 0,0 0 0,21-2 0,43-10 19,85-22 1,-124 24-4,6-3-33,0-3 0,0-2 0,-1-1 0,62-37 0,-70 35 56,-1-2 0,-1-1 0,-1-2 0,-1-1 0,51-53 0,-76 71-24,147-169-74,-127 141 56,-1-2 1,-2 0 0,22-48-1,-32 54 52,-1 0 0,-1-1-1,-2 0 1,9-45-1,-5 3 150,6-37 24,-9 31-110,-11 79-49,-1 0-89,3-4 41,-2 3 53,3-4-53,-1 3-29,0-1 0,0 1-1,1 1 1,-1-1 0,1 0 0,0 1-1,0 0 1,0 0 0,1 0-1,-1 0 1,1 1 0,6-3 0,13-8-112,42-27-132,-40 25 304,0-1 0,34-28 0,-11 0-56,-2-2 0,-2-2 0,-3-2 1,-1-2-1,-3-2 0,60-112 0,-74 118-3,-3-1-1,-2-1 0,-3-1 1,-1 0-1,11-75 0,-18 68 77,-2-1 0,-2-100 0,-20-29 29,10 148-40,-1 0 0,-21-63 0,19 77-22,-1 1-1,-1 1 0,-1 0 0,-1 0 1,-1 2-1,-1-1 0,-2 2 0,-32-35 0,-241-215-132,229 216 108,32 28 116,0 3 0,-2 0 0,-1 2 0,-1 1 0,-1 2 0,-70-29 0,71 37-83,-1 1 0,0 2 1,-1 1-1,0 2 0,0 1 1,0 2-1,-46 3 0,50 4-24,23-3 13,0-1 0,0 0-1,0 0 1,0-1-1,0 1 1,-10-3-1,8 1-11,7 0-4,0 0-1,0 0 0,0 0 0,0 0 0,0 0 0,0-1 0,0 0 1,0 1-1,1-1 0,-1 0 0,1 0 0,-1 0 0,1-1 0,0 1 1,0 0-1,0-1 0,0 1 0,1-1 0,-1 0 0,0 0 0,1 0 1,-2-4-1,-6-10-57,-28-39 229,-2 2 0,-2 2 0,-55-54 0,69 81-182,-2 0-1,0 2 1,-1 2-1,-1 0 1,-1 2-1,-68-29 1,37 24 26,-2 4 0,0 2 0,-1 3 1,-1 3-1,-79-4 0,15 9-29,-1 7 0,-202 25 0,267-16 96,1 3 0,1 3 0,-121 44 0,72-16-93,67-27 67,0 2 0,2 2 0,-52 31-1,-92 67-67,185-116 42,-5 4-56,0-2 0,-19 8 0,7-4 110,11-4-28,0 0 0,0-1-1,-21 4 1,27-6-27,0-1-1,-1 0 1,1 0 0,0 0-1,0 0 1,0-1 0,0 0-1,0 0 1,0 0 0,0 0-1,0-1 1,0 1 0,-5-4-1,-42-27-109,23 14 43,-45-21-1,-74-12-138,63 25 252,14 2-17,0 3-1,-86-13 0,-160 1-53,266 32-60,1 1-1,0 2 1,-61 12-1,-143 39-75,150-29 352,42-8-290,1 4 1,-86 40-1,112-45-39,-68 23 115,69-28-19,2 1 0,-1 2 0,-31 18 0,50-22 2,-166 92 56,157-89-39,-27 21 0,0-1-44,23-17 64,24-14 108,0 0-18,-6 2-100,-2-1-70,-1-2-27,4-1 77,0 0 0,-1-1-1,1 0 1,0 0 0,0 0 0,0-1 0,0 0 0,0 0-1,1-1 1,-13-9 0,-1 0 3,5 3-29,1-1-1,1-1 1,0 0-1,0-1 0,-15-21 1,-8-7-5,3 7 46,-1 2 1,-1 1 0,-73-48-1,92 70-21,-1 1-1,1 0 0,-24-7 0,-56-11-104,41 12 193,0 2 33,-1 2 0,-108-6-1,122 15-56,0 1 0,1 2 0,-1 2 0,-43 9 0,47-5-197,-120 33-4,15 17 255,130-52-70,-34 16-61,1 2-1,-72 50 1,-32 32-115,44-43 48,70-44 140,-55 40 0,-2 23-212,28-24-92,42-41 525,22-16-339,-1 0-31,-1 0 108,0-1 0,0 0-1,0 1 1,0-1 0,0 0-1,0-1 1,0 1 0,0 0-1,0-1 1,0 0 0,0 0-1,0 0 1,0 0 0,1 0-1,-1 0 1,-4-4 0,-11-5 34,-20-17 0,34 24-75,-81-73 195,0 0-465,63 56 232,18 16 100,0 0 0,0 0 0,-1 1-1,1 0 1,-1-1 0,0 1-1,-7-3 1,-53-23-15,38 16 36,0 1-1,-40-11 1,55 21-141,-1 1 0,1-1 0,0 2 0,-13 0 1,11 1 137,-1-2 0,-20-2 1,32 2-29,-14 0 34,-97 9-203,105-7 109,-1 0 0,1 0 0,0 1 0,0 0 0,0 0 0,0 1 0,1 1 0,-17 7 0,-20 9 193,39-17-101,-4-1-9,-14 3 101,9-3-108,-11 10-277,17-9 259,-22 11 38,1 0-52,21-8-13,-32 21-54,40-26-13,-1 0 27,-5 4 93,-1 1-27,2-1 1,-1-1 17,6-5 15,-4 4-20,-25 25-209,27-23 253,-5-1-115,-2 1-72,3-1 62,-1-1 108,4-1 8,2-1-40,-9 8 44,-3 7-37,13-15-80,-6 6-257,4-4 362,-2 2-26,5-5-75,0 1 0,-1-1 0,1 0 0,0 1 0,0-1 0,0 0 1,-1 0-1,1 1 0,0-1 0,0 0 0,0 0 0,-1 1 0,1-1 0,0 0 0,-1 0 1,1 0-1,0 0 0,-1 1 0,1-1 0,0 0 0,-1 0 0,1 0 0,0 0 1,0 0-1,-1 0 0,1 0 0,-1 0 0,1 0 0,0 0 0,-1 0 0,1 0 0,0 0 1,-1 0-1,1-1 0,-4-14-1698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49.7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25 56 287,'0'0'266,"-3"-7"-142,-2-3-89,5 10-26,0-1 0,0 1 0,-1-1-1,1 1 1,0-1 0,-1 1 0,1 0-1,0-1 1,0 1 0,-1-1 0,1 1 0,-1 0-1,1-1 1,0 1 0,-1 0 0,1 0-1,-1-1 1,1 1 0,-1 0 0,1 0 0,-1 0-1,0-1 1,0 1 44,1 1 1,-2 4-44,2 3-10,1 0 0,1 0 0,1-1 0,1 0 0,2-2 0,0-2 11,-4-4 32,1-3-22,-1-3 22,-2 2-22,0 4 32,0 2 1,-3 3-54,4-3-43,4-5 32,-5 4 11,0 0 0,1-1 0,-1 1 0,1 0 0,-1 0 0,0-1 0,1 1 0,-1 0 0,0-1 0,1 1 0,-1 0 0,0-1 0,1 1 0,-1-1 0,0 1 0,0 0 0,0-1 0,1 1 0,-1-1 0,0 1 0,0-1 0,0 1 0,0-1 0,0 1 0,0 0 0,0-1 0,0 0 0,0-7 0,0 1 0,-2 3 0,-3 6 0,0 3 0,1 1 0,1 1 0,2 0 0,4 0 0,2-2 0,1-5 0,0-4 0,0-1 0,-6 4 0,1 0 0,0 0 0,-1 0 0,1 0 0,0-1 0,-1 1 0,1 0 0,-1-1 0,0 1 0,1 0 0,-1 0 0,0-1 0,0 1 0,0-1 0,0 1 0,0 0 0,0-1 0,0 1 0,-1 0 0,1-1 0,0 1 0,-1-2 0,0 3 0,1-2 3,-1 0 1,1 0-1,-1 0 1,0 0 0,0 0-1,0 0 1,0 0-1,0 1 1,0-1 0,0 0-1,-1 0 1,1 1-1,0-1 1,-1 1 0,0 0-1,1-1 1,-4-1-1,0 1-3,0 3 0,3 2 0,0-1 0,0 1 0,1-1 0,-1 1 0,1-1 0,-1 1 0,1 0 0,0 0 0,0-1 0,0 1 0,1 0 0,-1 0 0,1 0 0,-1 0 0,1 0 0,0 0 0,0 0 0,1 6 0,0-1 0,1 1 0,0-5 0,5 3 0,-2-2 0,1-1 0,1-1 0,0 0 0,0-3 0,-1-2 0,-5 2 0,0-1 0,0 0 0,0 1 0,0-1 0,0 0 0,0 0 0,0 0 0,-1 1 0,1-1 0,0 0 0,-1 0 0,1 0 0,-1 0 0,1 0 0,-1 0 0,1 0 0,-1-1 0,0 1 0,0 0 0,1 0 0,-1 0 0,0 0 0,0 0 0,0-1 0,0-1 0,0 3 0,-1-2 1,1-1 0,-1 1 0,1-1-1,-1 1 1,0-1 0,1 1-1,-1 0 1,-1-1 0,1 1 0,0 0-1,0 0 1,-1 0 0,1 0-1,-5-4 1,2 2 42,-1 1-33,-1 2-10,1 4 0,1 4 0,3-6 0,1 0 0,-1 1 0,0-1 0,1 1 0,0-1 0,-1 1 0,1-1 0,0 1 0,0-1 0,0 1 0,0-1 0,0 1 0,0 0 0,0-1 0,1 4 0,-1-5 0,2 8 0,2-2 0,1-1 0,0-1-12,-3-3-36,5 1 36,0-3 12,-6 1 0,-1 0 0,1 0 0,-1 0 0,1 0 0,-1 0 0,1 0 0,-1 0 0,0 0 0,1 0 0,-1 0 0,1-1 0,-1 1 0,0 0 0,1 0 0,-1-1 0,0 1 0,1 0 0,-1 0 0,0-1 0,1 1 0,-1 0 0,0-1 0,0 1 0,1-1 0,-1 1 0,0 0 0,0-1 0,0 1 0,1-1 0,-1 1 0,0 0 0,0-1 0,0 0 0,0 1 0,1-2 0,0 0 0,0 1 0,0-1 0,0 0 0,-1 1 0,1-1 0,-1 0 0,1 0 0,-1 0 0,0 0 0,0 0 0,0 1 0,0-1 0,0 0 0,0 0 0,-1-3 0,0 0 1,-1 0 0,0 0 1,-1 0-1,1 0 1,-1 0-1,0 1 1,-4-6-1,5 10 42,-2 3-33,-1 2-10,1 1 0,1 0-10,2 0-60,2 3-410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0.09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13 942 511,'0'0'963,"1"-15"-830,2-91-7,-3 13 76,-6-30-76,7 110-116,-1 3 11,0 0 1,-1-18-1,-7-49-7,7 66-3,0-1 0,1 1 0,0 0 0,1 0 0,3-20 0,1-3 25,-2 0-1,-3-43 1,0 38 9,0 36-45,0 0 0,0 0 0,1-1 0,-1 1 0,1 0 0,2-5 0,-1 1 0,-1-1 0,1 1 0,-1-1 0,0 0 0,-1 1 0,0-12 0,0 11 0,0-2-11,1 2 43,7-27 11,-6 28-43,-1-1 0,1 0 11,-1 1 32,-1 0-43,0 6-60,-4-5-567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4.0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1 156 671,'0'0'427,"0"2"-334,6 62 311,24 106-184,-26-151-195,24 120 25,-26-128-37,1-1 0,0 0-1,8 20 1,-2-9 3,-8-19 137,-1-2-143,1 0 0,-1 0-1,1 1 1,-1-1 0,1 0-1,0 0 1,-1 0 0,1 0 0,-1 1-1,1-1 1,-1 0 0,1 0 0,-1 0-1,1 0 1,0 0 0,0-1-1,1-2 14,-1-1-1,1 0 0,-1 0 0,0-1 0,0 1 0,0 0 0,0 0 0,-1 0 0,0-1 0,0 1 0,0 0 0,0 0 0,-2-5 0,-1-11 65,-10-29 0,6 24-110,-3-14 104,3 17-83,2 0 0,-5-38 0,7 28-9,1 20 11,1 0 0,1 0 0,-1-1 0,2 1 0,0 0 0,3-14 0,-4 21-9,0 3 5,0-1 0,0 1 0,1 0 0,-1 0 0,0 0 0,1 0 0,0 0 0,-1 0 0,1 0 0,1-2 0,1-2-7,0 3 11,-1 1 0,0-1 0,1 1 0,-1 0 0,1 0 0,-1 0 0,1 0 0,6-2 0,-2 0 0,5-2 0,-8 2 0,2 0 0,-5 1 0,9-6 0,-10 9 0,1-1 0,-1 1 0,0 0 0,1-1 0,-1 1 0,0 0 0,1-1 0,-1 1 0,1 0 0,-1 0 0,1-1 0,-1 1 0,1 0 0,-1 0 0,1 0 0,-1 0 0,1-1 0,-1 1 0,1 0 0,-1 0 0,1 0 0,-1 0 0,1 0 0,-1 0 0,1 1 0,-1-1 0,1 0 0,-1 0 0,1 0 0,0 1 0,0-1 0,7 2 0,1 0 11,-9-2-9,1 0 0,-1 0 1,0 0-1,0 0 0,1 0 0,-1 0 1,0 0-1,1 0 0,-1 0 1,0 0-1,0 1 0,1-1 0,-1 0 1,0 0-1,0 0 0,1 0 1,-1 1-1,0-1 0,0 0 0,0 0 1,1 0-1,-1 1 0,0-1 1,0 0-1,8 10 18,-3-5-33,28 32-46,-29-32 65,0 0 0,-1 1-1,1-1 1,-1 1 0,4 8 0,-1-2 3,0 0 0,1 0 1,11 14-1,-15-21-7,1-1-2,12 12-14,-14-14-34,14 6 36,-8-4 12,1-5 0,-4 0 0,1-1 0,0 0 0,0 0 0,-1 0 0,1-1 0,-1 1 0,0-1 0,0-1 0,0 1 0,0-1 0,0 0 0,7-8 0,-11 10 0,1 0 0,0-1 0,-1 1 0,0-1 0,1 1 0,-1-1 0,0 0 0,0 0 0,0-3 0,0 4 0,-1-1 0,1 1 0,0 0 0,0 0 0,0-1 0,0 1 0,0 0 0,0 0 0,0 0 0,1 1 0,-1-1 0,1 0 0,2-2 0,15-16 0,-13 14 0,0 0 0,0 1 0,0 0 0,2 1 0,1-1 0,-8 4 0,22-1 0,-14 1 0,0-1 0,0 1 0,-3 0-4,-5 1 7,-1-1 1,1 1-1,0 0 1,0 0-1,0 0 1,-1-1-1,1 1 0,0 0 1,0 0-1,0 0 1,-1 0-1,1 1 1,0-1-1,0 0 1,0 0-1,-1 0 1,1 1-1,0-1 1,0 0-1,-1 1 1,2 0-1,8 4 61,-3-1-64,1 1 0,0 0 0,-4-3 0,1 0 0,-1 1 0,0 0 0,0 0 0,0 1 0,0-1 0,-1 1 0,1 0 0,-1-1 0,5 9 0,1 1 0,17 27 0,-13-23-1,-8-11 12,-1 0 0,0 0 0,0 0 0,-1 0 0,5 10-1,25 61-10,-10-31 0,-22-44 0,0 0 0,0 0 0,0 0 0,0 0 0,0 0 0,0 0 0,1 0 0,-1-1 0,1 1 0,1 1 0,12 13 0,-11-10 0,17 15 0,-7-8 0,-7-8 0,-6-5 0,-1 1 0,1-1 0,0 0 0,-1 1 0,1-1 0,-1 0 0,1 0 0,0 0 0,-1 1 0,1-1 0,0 0 0,-1 0 0,1 0 0,0 0 0,-1 0 0,1 0 0,0 0 0,-1 0 0,1 0 0,0-1 0,-1 1 0,1 0 0,0-1 0,1 1 0,2-1 0,18-4 0,-14 4 0,4 3 0,-2-5 0,1-3 0,10-8 0,-14 10 0,0-1 0,-6 4 0,1-1 0,0 1 0,-1 0 0,1-1 0,-1 1 0,1-1 0,1-3 0,5-4 0,22-33-12,-26 35-36,7-7 44,-5 7 12,-1 0 0,0 0 0,-1 0 0,0 0 0,0-1 0,3-9 0,-3 8-8,1 1 0,0 0 0,0-1 0,11-11 0,-10 12 0,0 1 0,0-1 0,-1 0 0,7-15 0,-10 16 0,0 1 0,18-21 0,-17 26 0,-1 0 0,7-16 0,-5 6 0,-1 1 0,0-1 0,3-20 0,-3 17 0,-4-5 0,1 16 0,-1 0 0,1 0 0,-1 0 0,1 0 0,-1 0 0,0 0 0,0 0 0,-2-4 0,-1-1 0,0 0 0,-1 4 0,-8-3 0,7 3 0,-7-15 0,8 13 0,-1 2 11,3 5 32,-3 2-33,4-2-7,-1 0 0,1 1-1,0-1 1,-1 0 0,1 1-1,0 0 1,0-1 0,0 1-1,0 0 1,1 0 0,-1 0 0,0 0-1,1 0 1,0 1 0,-1-1-1,1 0 1,0 1 0,0-1-1,-1 3 1,-12 25 15,2-11-18,10-16 0,0 0 0,0 1 0,0 0 0,0-1 0,-2 9 0,-2 6 0,0 1 0,-4 32 0,4-17 0,2-14 0,1-1 0,2 1 0,0 0 0,2 26 0,-1-40 0,2 12 0,0 0 0,9 31 0,-8-40 0,-2-5 0,1-1 0,-1 0 0,1 1 0,0-1 0,0 0 0,0 0 0,4 4 0,-6-6 0,10 9-8,-1-2-38,3-2 36,-9-4 10,0 0 0,1 0 0,-1-1 0,1 1 0,-1-1 0,1 0 0,-1 0 0,7 0 0,19 6 0,-26-5 0,13 1 0,-4-3 0,1-1 0,-1-1 0,20-5 0,19-9 0,-42 11 17,-1-1 0,1 0 0,-1 0 0,0 0 0,-1-1 0,0 0 0,0-1 0,10-13-1,-5 4 22,-2 1 0,0-2 0,11-27 0,-17 34-38,0 0 0,-1-1 0,1-14 0,4-14 0,-6 36 0,0-1 0,-1-16 0,-1 17 0,1 5 0,-4-29 0,2 22 4,-1 5 5,-2 13 18,-1 20 13,5-14-40,-4 110 64,3-68-64,2 10 0,0-52 0,-1-25 0,1 0 0,0-1 0,0 1 0,0-1 0,1 1 0,6-14 0,-4 8 0,0-1 0,3-18 0,-6 20 0,2-10 0,7-31 0,-8 46 0,0 1 0,0-1 0,1 1 0,-1 0 0,2 0 0,-1 0 0,1 0 0,0 1 0,4-6 0,11-12-16,-16 18 10,1 0-1,-1 0 1,1 1 0,0 0 0,0 0 0,1 0 0,-1 0 0,11-5-1,10-4 7,-23 13 0,0 0 0,0-1 0,0 1 0,0 0 0,0 0 0,0 0 0,0 0 0,-1 0 0,1 0 0,0 1 0,0-1 0,0 1 0,0-1 0,0 1 0,-1 0 0,1 0 0,3 1 0,-2-1-2,11 6 19,-12-6 2,-1-1-13,0 0 0,-1 1 0,1-1 0,0 0 0,-1 1 0,1-1 0,0 0 0,-1 1 0,1-1 0,-1 1 0,1-1 0,-1 1 0,1-1 0,-1 1 0,1 0 0,-1-1 0,1 2 0,2 2-3,0-1 0,-1 1 0,1 0 0,-1 0 0,0 0 0,0 0 1,-1 0-1,3 8 0,4 38 27,-6-37-22,6 26 0,-1-7-62,-4-8 36,-2-19 37,0 1 0,0-1 0,0-1-1,1 1 1,3 9 0,1 1-4,11 16-15,-16-29 0,4 7-23,0 0-1,12 15 1,6 9 25,-23-32 33,0-24-1674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5.1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 1 671,'0'0'392,"-1"1"-328,1-1-57,-1 1-1,0-1 0,1 1 1,-1 0-1,0-1 0,1 1 1,-1 0-1,1-1 0,-1 1 0,1 0 1,0 0-1,-1 0 0,1-1 1,0 1-1,-1 0 0,1 0 1,0 0-1,0 0 0,0-1 0,0 1 1,-1 0-1,1 0 0,1 0 1,-1 0-1,0 1 0,0 9 70,0-4-57,-1-4-7,1-1 0,0 0 0,0 0 0,1 0-1,-1 0 1,0 0 0,0 0 0,1 0 0,0 0 0,1 4 0,7 19 127,-4-10-55,0-1 0,-1 2 0,3 14-1,-2 4-83,-2-16 0,0-1 0,-1 19 0,4 42 133,-1 0-63,-6 216-17,-1-260-40,1-27-7,0 1 0,1 0-1,0 0 1,0-1 0,1 1-1,0 0 1,0 0 0,4 11-1,-2-12 1,-2-4 2,1 0 1,-1 1-1,0-1 1,0 0-1,0 1 1,-1-1 0,1 1-1,-1 0 1,0-1-1,0 1 1,0-1 0,0 1-1,-2 5 1,1 12 1,2 2 74,-1-20-36,-1 5-24,-2 5 67,3-13-89,1 23 91,-1-14-83,1-1 1,0-5 32,-1 2-43,0-4-60,-3-9-563,2 3 504,-1 1 0,2-1 0,-2-6 0,1-14-528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5.5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38 959,'58'-1'529,"0"-2"0,96-18 0,-134 17-447,1 0 0,-1 2-1,1 0 1,0 1 0,35 4 0,-48-2-90,-7-1-92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6.42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298 21 799,'0'0'1215,"-9"-2"-942,-5-2-223,1 0 0,-1 1 1,-1 1-1,1 0 0,-25 0 0,11 0 57,25 3-94,0-1 0,-1 0 0,1 1 0,0-1 0,-1 1 0,1 0 0,0 0 0,0 0 0,-5 3 0,3-2-11,1 0 0,0 0-1,-1-1 1,-5 2 0,6-2 10,0 0-1,0 0 1,1 0 0,-1 1-1,0 0 1,1 0 0,0 0-1,-1 0 1,1 0 0,0 0-1,0 1 1,0 0 0,1-1-1,-1 1 1,-2 4 0,0-1 5,1 0 1,0 0 0,1 1-1,0-1 1,0 1 0,0 0-1,-2 9 1,4-7 25,1-8-43,0-1 1,0 1-1,0 0 1,0 0 0,0-1-1,0 1 1,0 0-1,0-1 1,0 1-1,0 0 1,1-1-1,-1 1 1,0 0 0,0-1-1,1 1 1,-1 0-1,0-1 1,1 1-1,-1-1 1,1 1-1,0 0 1,1 1-3,0 2-2,0 0 0,0 0 0,1 0 0,0 0 0,-1-1 0,1 1 0,1-1 0,-1 0 0,0 0 0,1 0 0,0 0 0,-1 0 0,1-1 0,0 0 0,9 4 0,2 0 55,0 1 1,-1 0-1,0 1 0,-1 0 0,1 1 0,23 22 0,-14-11 55,-17-15-69,0 0 1,0 0-1,0 1 1,6 7-1,-9-7-26,0-1-1,0 1 1,0 0 0,-1 0-1,0 0 1,0 0 0,0 0-1,-1 0 1,0 1 0,0-1-1,-1 0 1,1 1 0,-1-1-1,-1 1 1,1-1 0,-1 0-1,0 0 1,-1 1 0,-2 7-1,1-6 17,1-1-1,-2 1 0,1-1 0,-1 0 1,0 0-1,0 0 0,-1-1 0,-5 7 0,6-9-6,0 1 0,0-1-1,0 0 1,-1 0 0,0-1-1,0 1 1,0-1 0,0 0-1,0-1 1,0 1 0,-10 2-1,-18-5 61,-19-3-472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48.8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0 415,'0'0'1702,"-2"11"-1542,2-8-136,1 1 1,-1-1 0,1 1 0,0-1-1,0 1 1,0-1 0,1 1-1,-1-1 1,1 0 0,-1 0-1,1 0 1,0 0 0,0 0-1,1 0 1,-1 0 0,0-1-1,4 4 1,1 0 24,12 14 26,2-1-1,26 18 1,-25-19-54,5 5 150,34 37 0,-41-38-145,-12-12-14,1 0 0,0-1 0,12 10 0,-2-5 42,0 1-1,-2 1 0,25 29 1,-34-37-52,-1-1-1,1 1 1,0-1 0,0-1 0,11 8-1,49 38 158,1 1-94,9 6 108,-7-4-186,-29-23-12,-27-20 7,1 0 0,24 14-1,1-8 67,-11-6-32,-22-8-36,0 0 0,14 10 0,7 4 108,-28-17-28,1 0 0,3 2-68,-4-2-85,-1-3 60,2-7 30,-2 9-12,-3-3-24,-4-23 18,6 19 12,-1 1-1,-1-1 1,1 1-1,-1-1 1,0 1-1,0 0 1,-6-7-1,-4-4-28,-15-16 0,2 8-33,0 0 0,-43-28-1,31 24 26,-169-138 62,194 156-44,0 0 0,0-1-1,-16-22 1,-78-90 81,39 51-53,57 65-10,-1-1 0,0 2 0,0-1-1,0 2 1,-22-9 0,21 9 7,9 5-5,1-1 0,0 1 0,0-1-1,0 0 1,0 0 0,-3-2-1,0-1-5,1 1 0,-2 0 0,1 1 0,-9-5 0,10 5 25,4 3 21,0-1-80,-2-2-16,27 33 104,-20-24-40,1 0 0,-1-1-1,1 1 1,0-1 0,1 0-1,-1 0 1,9 5-1,0-1-24,-1 1 0,0 0 0,0 0 0,-1 1-1,17 22 1,48 70 33,0 1-9,45 28 107,-63-72-76,44 40-30,-15-10-72,-72-75 93,31 25 0,-3-5 1,-35-28-30,-7-7-11,0 1-6,14 15 13,-14-14 41,16 19 60,-14-16-89,-3-4-62,-11-8-850,-12-10 40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1.5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1 543,'0'0'1480,"4"11"-1333,-3-8-120,0 1-16,1-1 0,-1 1-1,1-1 1,-1 1 0,1-1-1,0 0 1,1 1-1,-1-1 1,0 0 0,1-1-1,5 6 1,43 36 257,-11-11-251,53 46 36,-45-39-53,-31-27 0,-1 0 0,15 17 0,45 54 0,-68-76 0,1-1 0,-1 1 0,1-1 0,14 8 0,-12-7 0,0-1 0,17 16 0,17 19 23,-21-20 2,25 30-1,-31-33-24,0-1 0,26 19 0,-9-6 0,-22-18 0,9 9 0,25 20 0,7 7 0,-46-44 0,-5-3 0,-1-1 0,1 1 0,0-1 0,-1 1 0,0 0 0,1 0 0,-1 0 0,0 0 0,3 4 0,1 0 0,4 1 0,12 21 0,-16-22 0,-1 2 0,1 0 0,0 0 0,-1 0 11,-1-3 21,-3-4-53,1 0 53,4 4-22,-1 0-20,-4-4-6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4.1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0 780 671,'0'0'334,"9"5"44,35 8 390,-42-12-757,0-1-1,-1 1 0,1-1 0,0 0 0,-1 1 1,1-1-1,0 0 0,-1 0 0,1 0 0,0-1 0,-1 1 1,1 0-1,0 0 0,-1-1 0,1 1 0,1-2 1,2 0 29,7-3-18,0 0 1,0-1-1,-1 0 0,0-1 1,-1-1-1,1 1 1,-1-2-1,-1 1 0,15-17 1,17-25-5,17-17 121,-39 45-116,20-27-1,-14 16-14,-6 9 4,-4 4 14,32-34 0,-32 40-24,56-54 33,-63 59-31,-1-1 1,1 0 0,-1 0-1,-1 0 1,10-24-1,-13 29-4,-1-1 0,0 1 0,-1-1 0,1 0 0,0-6 0,0-3 0,1 1 0,6-17 0,-7 24 0,0-3 0,-2 1 0,-1-3 0,0 7 14,1 1 19,5-19-16,-5 16-17,-1-1 0,-2 1 0,0 0 0,-2 2 0,1 1 6,0 0 63,-6 1-16,5 0-50,-1 2 0,0-1-1,-10-1 1,14 3 50,1 0 1,-6 1-47,0 1-1,1 0 1,-1 1 0,1-1 0,-1 1 0,1 0 0,0 1 0,0 0-1,0 0 1,1 0 0,-1 0 0,-7 10 0,1 1 19,0 0 0,1 0 0,-10 21 0,5-9-17,6-8 20,1 0-1,0 1 0,-7 29 0,7-23 12,-15 35-1,9-27-39,3 0 0,-16 68 0,24-86 0,-4 20 131,5-26-115,-1 1 4,1 1 1,-2 17-1,0 4-85,-1 53 0,6-71 72,2 1 0,0-1 0,0 0 0,1 0 0,6 15 0,-7-23-17,1-1 0,0 0 0,0 0 0,0-1 0,6 8 0,-8-10-3,10 15-3,-7-10 17,1-1-1,-1 1 0,8 7 0,-10-12 0,9 7 0,-9-9 0,2 2 0,-1 0 0,0-1 0,0 0 0,0 0 0,1 0 0,-1-1 0,4 2 0,-4-2 0,11 7 0,1 4 0,-11-10 4,0 1-1,0-1 1,0-1-1,0 1 1,0 0-1,0-1 1,0 0-1,1 0 1,-1 0-1,0-1 1,1 0-1,-1 1 1,0-1-1,1-1 1,4 0-1,10 0 5,-11 1-8,1 0 0,27 6 0,-33-5 2,13-4-14,-10 1 7,1 0 0,0-1 0,-1 1 0,1-2 0,-1 1 1,0-1-1,0 0 0,0 0 0,-1 0 0,1-1 0,5-7 1,5-6 7,-2-1 0,14-22 0,-3 3-8,-12 17 18,-1 0 0,0-1-1,14-40 1,-4 6 0,-20 51-13,10-16 0,-7 13 0,-1 2 0,1 0 0,-1 0 0,0 1 11,-2 3 32,3-3-33,3 1-10,-1 6 11,-4-1 32,2 6-33,-3-3-11,0-1 0,1 1 0,-1 0-1,-1 0 1,1 0 0,0 0-1,-1 0 1,0 0 0,0 0-1,0 0 1,-1 1 0,1-1 0,-1 0-1,0 0 1,0 1 0,-2 5-1,1 6 67,-2 27-61,1-27-11,0 25-1,1 7 49,-1-15 15,5 37-1,-3-51-55,-1-14 12,1 0-1,1 0 1,-1 0-1,1 0 1,0 0-1,1 5 0,-2-8-129,-4-17-996,2-22 18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4.5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1151,'0'0'803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5.96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92 1 735,'0'0'416,"-2"10"-184,-5 56 142,-5 23 148,7-59-498,-2 40-1,1-2 2,-20 179 39,12-72-128,15-143 64,-1-6 0,-2 28 0,0-36 0,-3 37 0,1-26 64,7-46-32,1-1 0,8-21-1,-6 21-8,7-36-1,-8 28-12,1 1 0,1-1 0,2 1 0,0 1 0,22-41 0,-26 56-10,1 0 0,0 0 0,14-15 0,-16 20 0,0-1 0,1 1 0,0 0 0,0 1 0,-1-1 0,2 1 0,-1 0 0,8-3 0,-9 5 0,1-1 0,0 1 0,-1 0 0,1 1 0,0-1 0,0 1 0,-1 0 0,1 0 0,0 0 0,0 1 0,0 0 0,-1 0 0,1 0 0,8 3 0,-4-1 0,-2-2 4,-1 1-1,1 0 0,-1 0 0,0 1 0,0-1 0,0 2 0,0-1 0,0 0 0,-1 1 0,0 0 0,1 1 0,-1-1 0,-1 1 0,1 0 0,-1 0 0,0 0 0,0 0 0,0 1 0,-1 0 0,5 9 0,-5-7 1,0-1-1,0 1 1,-1 0-1,0 0 0,0 1 1,0 12-1,-1 52 32,-1-42-30,0-19 3,-1 0 0,0 0 0,0 0 0,-1 0 0,-1 0 0,0-1 0,-9 22 0,10-29-4,0-1-1,0 1 1,0 0-1,0 0 1,-1-1-1,1 0 0,-1 1 1,0-1-1,0 0 1,-1 0-1,1-1 1,0 1-1,-8 3 0,6-2 3,-12 12 6,15-13-12,-1 0 0,1-1 0,-1 1 0,0-1-1,0 1 1,0-1 0,0 0 0,0 0 0,-1-1 0,1 1 0,-1 0 0,-4 0-1,5-1 1,-1 0 0,1 0 0,0 0 0,-1-1 0,1 0 0,-1 0 0,-4 0 0,6 0 0,0 0 0,1 0 0,-1 0 0,0 0 0,0 0 0,0 0 0,1 1 0,-1-1 0,-3 2 0,-33 13 64,28-13-67,9-4 12,0 2-11,1 0 0,0 0 0,0-1 0,-1 1 0,1 0 0,0-1 0,0 1 0,-1 0 0,1 0-1,0-1 1,-1 1 0,1 0 0,0 0 0,-1 0 0,1 0 0,0-1 0,-1 1 0,1 0 0,-1 0 0,1 0 0,0 0 0,-1 0 0,1 0 0,0 0 0,-1 0 0,1 0 0,-1 0 0,1 0 0,0 0 0,-1 0 0,0 1-1,-5-1-9,-2 3 12,1 0 0,1-1-3,6-2 1,0 1 1,0-1-1,-1 0 0,1 0 1,0 0-1,-1 0 0,1 1 0,0-1 1,0 0-1,-1 0 0,1 0 1,0 0-1,-1 0 0,1 0 1,0 0-1,-1 0 0,1 0 1,0 0-1,-1 0 0,1 0 1,0 0-1,-1 0 0,1 0 0,0 0 1,-1-1-1,1 1 0,0 0 1,-1 0-1,1 0 0,0 0 1,0-1-1,-1 1 0,1-1 1,-5-2-13,-28-25-294,32 28 226,-11-19-814,11 15 843,-1 0-1,1-1 0,1 1 0,-1 0 0,1-1 1,0 1-1,0-1 0,0 1 0,0-1 0,2-7 0,2-3-90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0.2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 38 575,'0'0'136,"0"-6"-72,-1-1 0,-1 1 0,0-1 0,-2 1 0,0 0-64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7.9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0 661 607,'0'0'904,"2"1"-840,3 0-54,0 0 0,0 1-1,1-2 1,-1 1-1,0-1 1,1 0-1,-1 0 1,0 0-1,8-2 1,-3 0 24,0-1-1,0 0 1,-1 0 0,15-8-1,-3-1 25,0-1 0,0-1 0,24-22 0,-15 10 8,0-1-1,27-33 0,-54 55-59,3-2-5,-1 0 0,0 0 0,0 0 0,0-1 0,-1 0 0,4-10-1,-7 15 0,2-10 0,-1 6 0,-1 4 5,-1 1 0,1-1 0,-1 0 0,0 0 0,0 1 0,0-1 0,0 0 0,0 1 0,0-1 0,-1 0 0,1 1 0,-1-1-1,0 0 1,0 1 0,0-1 0,0 1 0,0-1 0,0 1 0,-1 0 0,1-1 0,-1 1 0,0 0 0,0 0 0,0 0 0,-2-2-1,-42-29 60,45 32-64,0 0 0,-1 1 0,1-1 0,0 1 0,-1-1 0,1 1 0,0 0 0,-1-1 0,1 1 0,0 0 0,-1 0 0,1 0 0,-1 0 0,1 0 0,0 0 0,-1 1 0,1-1 0,-1 0 0,1 1 0,0-1 0,-1 1 0,1-1 0,-1 2 0,-1-1 0,-10 4 0,1 0 0,0 0 0,0 1 0,1 1 0,0 0 0,0 0 0,-12 12 0,13-9 0,1 1 0,0 0 0,1 0 0,0 1 0,-7 15 0,-8 11 0,16-27 0,0 0 0,1 0 0,0 1 0,1 0 0,1 0 0,0 0 0,0 1 0,1 0 0,1-1 0,0 1 0,1 0 0,0 18 0,2-20 5,0-1-1,0 1 0,1-1 1,1 0-1,0 1 0,0-1 0,1 0 1,0-1-1,1 1 0,0-1 0,0 0 1,1 0-1,0 0 0,15 15 0,-1-1-4,-14-15 0,0-1 0,0 0 0,1 0 0,-1 0 0,2-1 0,-1 0 0,1-1 0,15 10 0,-14-11 10,0 1-1,-1 0 1,16 13-1,-16-11 11,0-1 0,19 11-1,-24-16-16,1 1-1,-1-1 1,0 0-1,1 0 0,-1 0 1,1-1-1,0 1 0,-1-1 1,1 1-1,-1-1 1,1-1-1,5 0 0,-1 1-2,-5-1 0,0 1 0,0-1 0,0 1 0,-1-1 0,1 0 0,0 0 0,5-3 0,-6 3 0,1 0 0,0 0 0,0-1 0,-1 1 0,1-1 0,-1 0 0,0 0 0,1 0 0,-1 0 0,0 0 0,0 0 0,2-4 0,37-39 0,-39 43 3,0-1-1,0 1 1,0-1-1,-1 0 1,1 1-1,-1-1 1,0 0-1,1 0 1,-1 0-1,-1 0 1,1 0-1,0 0 1,-1 0-1,1 0 0,-1 0 1,0-5-1,-1-5 23,0-1-1,-6-21 0,1 5 0,3 4 31,1 6-24,-7-27 0,6 37-5,1 0-1,-1-17 0,3 22-17,0 1 0,0-1-1,0 1 1,0 0-1,1-1 1,0 1 0,0-1-1,0 1 1,3-5-1,1 0 0,0 1 0,1 0-1,0 1 1,0-1 0,1 1-1,9-8 1,14-15 10,-28 28-12,1 0 0,-1 0 0,0 0 0,1 0 0,-1 1 0,1-1 0,0 1 0,-1-1 0,1 1-1,0 0 1,0 0 0,0 0 0,0 1 0,0-1 0,0 1 0,0-1 0,0 1 0,0 0-1,0 0 1,4 1 0,0-1 20,2 0-23,73-3 60,-38-1-62,-9 5 72,-29-2-68,0 1 0,0-1 0,0 0 0,0 0 0,0-1 0,0 1 0,8-5 0,-8 2 1,0 0 0,-1-1-1,1 1 1,-1-1-1,0 0 1,5-7-1,-3 2 3,0 0-1,-1-1 0,0 0 0,-1 0 1,8-24-1,-4 11 31,52-149-60,-49 138 19,-10 30 12,1-1 9,-1-1-1,1 1 1,1-10 293,-5 18-230,-5 21-61,1 1-1,1 1 1,-1 40-1,3-29-12,-12 259-18,16-252-42,2-1 0,11 50-1,2 12-10,-15-77-295,-2 33 0,0-26 136,-11-54-424,7 7 331,-3-17-406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8.8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0 325 959,'0'0'327,"2"1"-238,7 3-19,1-1-1,0 0 1,0 0-1,0-1 0,0 0 1,0-1-1,21 1 1,3-3 176,38-6 0,4 0-94,40-7 23,-94 10-140,-1-1-1,0-1 0,27-10 0,-18 4-45,-12 5 30,0-1 0,-1 0 0,22-14-1,-28 14 11,0-1-1,-1 0 1,0-1-1,-1 0 1,1-1-1,-2 0 1,0 0-1,11-19 0,-12 18-19,-2 6 0,-1-1 0,0 1 1,-1-1-1,1 0 0,-1 0 1,-1 0-1,3-10 0,-5 15-4,0 1-1,0-1 0,0 1 1,-1-1-1,1 1 1,-1 0-1,1-1 1,-1 1-1,1-1 1,-1 1-1,0 0 0,1 0 1,-1-1-1,0 1 1,0 0-1,0 0 1,0 0-1,0 0 1,0 0-1,0 0 0,-1 0 1,1 0-1,-2-1 1,1 1 0,0 0-1,1-1 1,-1 1 0,0 0 0,0 0-1,0 0 1,0 0 0,0 1 0,0-1 0,0 0-1,0 1 1,-1-1 0,1 1 0,0 0-1,0 0 1,-4 0 0,2 1-6,1 0 1,-1 0-1,0 1 0,1-1 0,-1 1 1,0 0-1,1 0 0,-5 3 0,-4 3 1,-1 1 0,1 0 0,1 0 0,-1 1 0,2 1 0,-1 0 0,2 1 0,-15 20 0,-2 9 13,12-19 12,1 0-1,-12 26 1,22-40-20,0 0-1,0 1 1,1-1-1,0 1 1,0-1-1,1 1 1,0 0-1,1 0 0,0 0 1,1 9-1,1 0-4,0 0 0,0 0 0,1 0 0,1 0 0,9 24 0,-11-36 0,1 0 0,0 1 0,0-2 0,1 1 0,-1 0 0,1-1 0,0 1 0,1-1 0,-1 0 0,1-1 0,0 1 0,1-1 0,-1 0 0,0 0 0,1-1 0,12 6 0,36 19 45,-45-22-31,0-1-1,1 0 1,0 0 0,-1-1 0,2-1-1,-1 1 1,0-1 0,21 2-1,57 3-26,-68-7-54,-17 0 22,1-1-1,0 0 1,-1 0 0,1-1-1,-1 1 1,1-1-1,-1 1 1,1-1-1,-1-1 1,0 1-1,1 0 1,-1-1-1,0 1 1,0-1-1,0 0 1,0 0-1,0 0 1,-1-1-1,1 1 1,0 0-1,-1-1 1,0 0 0,0 0-1,0 0 1,0 0-1,0 0 1,2-4-1,7-27-873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59.4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1 116 671,'9'0'135,"9"0"-5,0-2 0,0 0 0,25-7 0,53-19 60,1-1-99,-80 26-86,111-32 44,-126 34-41,11-2-11,5 0-8,-16 3-66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01.3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0 791 607,'0'0'518,"2"-1"-462,5-3-21,0-1 1,0 0-1,-1 0 1,1 0-1,6-9 1,30-34 177,-41 45-194,52-70 170,8-9-19,28-12-28,-89 93-136,65-55 48,-45 39 24,32-31 0,3-4-53,-37 35-12,0-1 0,17-23 0,-6 7 41,-19 22-18,0-1-1,11-17 0,22-39-35,-39 61 1,11-28 318,-25 52-255,-53 85-64,57-92 0,-13 21 0,-1-1 0,-26 31 0,-77 80 0,96-111 0,11-13 0,1 1 0,0 1 0,-11 19 0,18-25 0,-2-1 0,1 0 0,-18 18 0,9-11 0,11-11 0,0 1 0,1 1 0,0-1 0,-6 15 0,6-13 0,0 0 0,-1 0 0,-7 9 0,3-5 0,0 0 0,1 0 0,0 0 0,-9 23 0,15-31-14,3-4-65,-4-3-285,4 1 339,-1 0-1,1 0 1,-1 0-1,1 0 1,-1-1-1,1 1 0,-1 0 1,1 0-1,0-1 1,-1 1-1,1 0 1,-1-1-1,1 1 1,0-1-1,-1 1 1,1 0-1,0-1 0,-1 1 1,1-1-1,0 1 1,0-1-1,0 1 1,-1-1-1,1 1 1,0-2-1,5-21-677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03.0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36 27 543,'0'0'66,"0"-2"3,4-4-4,0 1-1,-3 4 0,8-11 712,-9 13-709,-4 17-6,2-5-7,0 0 1,-1 19-1,2-9-6,1-17-38,0 1 0,0 0 0,0 0 0,0-1 0,1 1 0,2 8-1,30 122 53,-30-119-60,28 181-2,-26-163 0,-1-13 0,10 31 0,-8-33 0,6 41 0,8 94 52,-19-128-112,-2-69 60,-1 0 42,-10-58-1,0 6 4,-35-210-45,42 280 0,2 8 4,-26-112 116,25 114-117,1 0 0,0-1 0,-2-22 0,5 32-3,-1 0 0,0-1 0,0 1 0,0 0 0,0 0 0,-1 0 0,0 0 0,0 0 0,-2-4 0,4 7 0,0 1 0,0 0 0,-1 0-1,1 0 1,0 0 0,0-1 0,0 1-1,0 0 1,0 0 0,0 0 0,-1 0-1,1 0 1,0 0 0,0-1-1,0 1 1,0 0 0,-1 0 0,1 0-1,0 0 1,0 0 0,0 0 0,-1 0-1,1 0 1,0 0 0,0 0 0,0 0-1,0 0 1,-1 0 0,1 0-1,0 0 1,0 0 0,0 0 0,-1 0-1,1 0 1,0 0 0,0 0 0,0 0-1,-1 0 1,1 1 0,0-1 0,0 0-1,0 0 1,0 0 0,0 0 0,-1 0-1,1 0 1,0 1 0,0-1-1,0 0 1,0 0 0,0 0 0,0 0-1,-1 1 1,-3 8-52,4-9 45,-2 4-35,0 0 1,1 0-1,0 0 0,-1 7 0,-5 14-365,2-16-224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24.9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2 415,'-2'-1'54,"-7"0"220,7 4-206,-1 0-81,11 9 225,0-3-157,3-1 3,-9-7-52,1 1 0,0-1 0,0 1-1,0-1 1,0 0 0,0 0-1,0 0 1,0 0 0,0 0 0,0-1-1,1 0 1,-1 1 0,0-1-1,4-1 1,-2 1-16,22-1 10,12-4 54,-35 3-47,19 0-4,-10 2-3,0 1 0,-7 0 4,5 1-11,18 1 85,-21-1-23,13 0-57,4-1 70,26-4 0,9 0-12,-18 1-56,-29 2 0,6 3 0,1-3 0,5 0 0,24-7 0,-47 7 0,34-5 0,-8 5 0,-20-1 2,22 1 60,1 1-62,52-5 0,-18 0 0,-20 3 0,-23 0 0,0 0 0,40 6 0,-13 0 0,-8-4 0,-22-3 21,-11 1-10,0 1 0,1-1 0,11 2-1,-3 0-10,-14-1 0,14 7 0,22 6 64,-25-10-53,1 0-1,-1-1 0,1-1 0,16 0 0,17 1 3,-15-2-13,14 1 0,-23-1 0,2-1 0,83 0 75,34 1 42,-134 0-117,-3 0 0,1 0 0,-1 0 0,0 1 0,0 0 0,0 1 0,12 3 0,9 4 0,1-1 0,13-2 0,-36-5 0,13 2 0,-1-1 0,36-1 0,-15-1 0,-26 1 0,1 1 0,1 1 0,41 11 0,-31-11 0,26 1 0,51-2 0,-86-2 0,82 0 0,-42-4 0,-53 4 0,-1-1 0,1 1 0,0 0 0,0 0 0,-1 0 0,1 0 0,0 0 0,0 0 0,0 1 0,-1-1 0,1 1 0,2 0 0,-3 0 0,1-1 0,0 1 0,0-1 0,0 0 0,-1 1 0,1-1 0,0 0 0,0 0 0,0 0 0,0 0 0,3-1 0,21 0 0,-2 1 0,15 0 11,30-3 14,-38 1-16,1 2 1,33 3-1,-28 0-9,116 2 0,-112-5 0,-15 0 0,-13-2 0,-4 1 1,8 0 14,10 2-20,-17-1-6,-1 1 11,0-1 0,17-3 0,14-1 0,0-1 0,-35 4 0,16 1 0,5 1 0,-2 2 0,48-2 0,-23-2 0,-37 1 5,8 0 25,32 5-1,-39-3-29,40 8-60,15-1 46,-9-2 16,-48-5-2,-2-1 0,10-2 0,-6 1 0,5 0 0,-14 1 0,26 0 0,-3-3 11,22-1 42,80-6-53,-86 5 0,-22 4 0,1-2 0,-12 1 0,2 0 0,22 1 0,5 0 0,-13 0 0,1 1 0,-15 0 0,2 1 0,0 0 0,-1 1 0,1-1 0,87-1 0,-91-1 0,21-1 0,-18 3 0,-1-1 0,37 6-77,-11-8 130,-34 2-53,18-1 0,2-2 0,2 1 0,12 2 0,-12-1 0,71 5 0,-85-5-10,-2-1-22,-6 1 64,17 0-21,-15 0-11,29 5-1,5-4 1,-36 0 0,30-2 0,-22 0 0,0 1 0,1 0 0,13-4 0,-26 4 0,13-2 0,5-2 0,-15 4 0,38-13 0,-29 8 0,0 1 0,37-14 0,-14 5 0,-17 6 0,-13 6 0,10-1 0,-3 2 0,0 1 0,0-1 0,0 0 0,1 0 0,-1 0 0,5 1 0,16 3 0,-21-4 0,2 0 0,-1 0 0,9 1 2,-6 2-14,-14-3-20,0 1 64,8 1-22,2 0-10,0 1 0,1-1 0,-1-1 0,0-1 0,-1 0-10,-8 0-54,-1 0-183,6-3 127,-1 1 1,1-1-1,-1 0 0,0 0 0,0-1 0,11-7 0,-3-1-72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26.30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38 415,'10'-1'11,"-8"1"42,0-1 11,8 0-10,3-2-44,-1 2-10,0 1 0,1 0 0,6 3 31,-2 2 13,0-3 7,-14-3-42,13 2 68,-13 0-70,0 0 0,-1-1 0,1 0 0,0 1 0,0-1 0,0 0-1,0-1 1,4 0 0,18-3-9,-16 2 2,-6 2 0,0-1 0,0 0 0,0 1 0,0 0 0,0 0 0,0 0 0,0 0 0,0 0 0,4 2 0,5-1 0,1 1 0,24-2 0,4-1 0,-35 1 0,5-1 0,-6-1 0,26-2 0,-19 2 11,0-2 32,2 3-33,-2 0-10,2 0 0,-3-1-10,-9 2-60,-6-9-442,-1-2 328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32.8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21 57 479,'1'-2'4,"0"1"-1,-1 0 0,1-1 0,0 1 0,0-1 0,-1 1 0,1-1 0,-1 1 0,1-1 0,-1 0 0,0 1 0,1-1 0,-1 1 0,0-1 1,0 0-1,0 1 0,-1-1 0,1 0 0,0 1 0,-1-4 0,0 1 7,-4-12 386,13 77-267,-7-40-113,2 0 0,0-1-1,10 37 1,1 3 49,-7-32-37,19 49 0,-6-20-20,-5-14-8,9 34 0,-20-57 8,8 25 124,-11-43-72,-5-10 12,-40-131-72,33 99 0,-6-25-2,-11-31 15,21 79 6,-2 0-1,-12-21 0,-5-8-20,23 38 2,2 0 0,3 20 0,2-1 0,-1 1 0,2-1 0,5 13 0,-2-7 0,-1 0 0,5 20 0,-2 2 0,25 56 0,0 4 0,-31-89-1,-1 0 0,8 14 0,-2-5 29,11 33 1,-28-79-23,-11-28-4,-22-106 0,37 139-2,-1 0 0,-1 0 0,-1 1 0,-13-27 0,11 26 12,-10-38 0,17 49 18,1 8-23,-6-10-4,4 7-3,-1-1 0,2 0 0,-1-1 0,-2 1 0,0 0-3,3 2 5,3-6-65,22 64 63,-7-19 0,-4-11 0,-1 2 0,-1-1 0,11 43 0,-20-64 1,37 161 0,-27-127 66,2-1 0,23 48 0,-31-75-58,-1 1 0,0 0 1,0 0-1,-1 0 0,0 0 0,1 14 0,-3-22 15,-12-21-492,11 19 467,-2-5-59,-1 0 0,1 0 0,0 0-1,0 0 1,1-1 0,-2-6-1,2-5-83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35.1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1 648 223,'0'0'360,"0"1"-294,1 4 4,0-2-10,0 4-32,-1-4 52,-1 4 11,0-6-69,1 0-1,0 0 1,0 0 0,-1 0-1,1 1 1,0-1 0,0 0-1,0 0 1,1 0 0,-1 0-1,0 2 1,1-2-14,-1-1-1,0 0 1,0 0-1,1 0 1,-1 0 0,0 0-1,0 0 1,0 0-1,1 0 1,-1 0 0,0 0-1,0 0 1,0 0-1,1 0 1,-1 0 0,0-1-1,0 1 1,0 0-1,1 0 1,-1 0 0,0 0-1,0 0 1,0 0-1,0 0 1,1-1 0,-1 1-1,0 0 1,0 0-1,0 0 1,0 0 0,0-1-1,1 1 1,-1 0-1,0 0 1,0-1 0,17-25 222,-14 22-290,164-241 313,-143 217-227,1 0 0,1 2-1,2 1 1,33-24-1,75-56 29,-125 96-54,-2 0-1,1-1 1,-1 0 0,-1-1 0,14-21 0,-22 31 1,5-5 9,6-4-10,-6 3 0,2-6 0,-2 5 0,-2 1 200,-9 15-172,-1 0 0,1 1-1,-7 12 1,-6 7 5,0-4-33,-2-1 0,-37 32 0,35-34 0,-47 41 14,17-15 11,-57 64 0,84-80-25,-29 43 0,51-67 0,-1 0 0,-1 0-1,1-1 1,-1 1-1,-7 5 1,-18 18-75,28-28 118,-1 1-45,6-5-4,1-1-1,-1 0 0,0 0 0,0 0 0,-1 0 1,3-5-1,5-9-6,28-42 67,29-40 88,50-27-61,-56 63-86,0 9 5,-10 9 0,22-22 64,-69 64-64,0 0 0,1 0 0,-1 0 0,0 1 0,5-3 0,4-4 0,20-21 11,-31 29 42,0 0 1,4-2-70,-4 2-114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2.6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393 647 639,'0'0'135,"0"-2"-80,1-27 29,0 15-29,-1 0 1,0 1-1,-1-1 1,-4-22-1,3 31-17,0 0 1,0 0-1,0 1 0,0-1 0,-1 0 1,0 1-1,0 0 0,-4-5 0,-32-29 224,29 29-192,0 0-1,-15-19 1,22 23-59,-17-18 77,19 21-85,-1 1 0,1 1-1,0-1 1,-1 0-1,1 0 1,-1 0 0,1 1-1,-1-1 1,1 1-1,-1-1 1,0 1 0,1-1-1,-1 1 1,1 0 0,-1 0-1,0 0 1,-1 0-1,-36 2 10,37-1-8,0-1-1,0 1 1,0 0-1,0 0 1,0 0-1,0 0 1,0 0-1,0 1 0,1-1 1,-1 1-1,0-1 1,1 1-1,-1-1 1,1 1-1,0 0 1,-2 3-1,0-1-2,-24 29 17,13-18-3,1 2 1,-10 17-1,11-13-9,2 2 0,0-1 0,1 1-1,2 0 1,0 1 0,-5 39-1,6-17 9,2 1-1,4 72 0,1-107-20,0 1 0,0-1 0,1 1 0,1-1 0,0 0 0,1 0 0,0 0 0,9 19-1,-4-16 8,-5-13 0,-1 0 0,-1-1-2,-1 0-1,1 1 1,0-1-1,0 0 1,-1 0-1,1 0 0,0 0 1,0 0-1,0-1 1,0 1-1,0-1 1,0 1-1,0-1 0,0 0 1,0 1-1,0-1 1,1 0-1,-1 0 1,0-1-1,0 1 0,0 0 1,0-1-1,0 1 1,0-1-1,0 0 1,0 1-1,3-3 0,0 0-6,-1-1 0,0 1 0,0-1 0,0 0 0,0 0 0,-1 0 0,5-7 0,5-10 16,0 0-1,-2-1 1,18-46-1,15-75 30,-33 102-34,123-500-66,-108 398 64,-24 129 0,-2 14 0,0 0 0,0 0 0,0 0 0,0 0 0,0 0 0,0 0 0,0 0 0,0 0 0,0 0 0,0 0 0,0 0 0,0 0 0,0 0 0,0 0 0,0 0 0,0 0 0,0 0 0,0 0 0,0 0 0,0 0 0,0 0 0,0 0 0,-1 0 0,1 0 0,0 0 0,0 0 0,0 0 0,0 0 0,0 0 0,0 0 0,0 0 0,0 0 0,0 0 0,0 0 0,0 0 0,-4 9 0,-3 12 0,-26 197 0,18 3 0,13-190 0,-1 15 0,6 79 0,-2-110 0,1 0 0,1 0 0,0-1 0,1 1 0,1-1 0,0 0 0,1 0 0,0 0 0,12 17 0,-15-26-1,1 0 0,0-1 0,1 1-1,-1-1 1,1 0 0,0 0 0,0 0-1,0-1 1,0 0 0,1 0-1,7 4 1,-4-4-3,-1 0-1,1-1 1,0 0-1,0 0 1,1-1 0,-1 0-1,12 0 1,-10-2-1,-1 1 1,1-2-1,-1 1 1,0-1 0,1-1-1,-1 0 1,0 0-1,0-1 1,-1 0-1,1-1 1,-1 0-1,0 0 1,0-1 0,9-8-1,-8 3 3,0 0 0,-1 0 0,0-1 1,-1 0-1,0-1 0,7-18 0,30-85 4,-34 84 17,-2-2-1,-1 1 0,-1-1 1,-2 0-1,-1-1 0,-2-44 0,-2 67-18,0 4 1,0 1 0,-1 0 0,0 0 0,0 0 1,0 0-1,-1 0 0,0 0 0,-1 0 0,-3-7 0,4 12 42,0 2-43,0 1 1,0-1-1,0 0 1,0 0-1,1 1 1,-1-1-1,0 1 1,0-1-1,0 1 1,1 0-1,-1 0 0,0 0 1,1 0-1,-1 0 1,1 0-1,-1 0 1,1 0-1,0 1 1,-1-1-1,1 0 1,0 1-1,0-1 1,-1 3-1,-2 2-1,-3 4 1,0 0 0,1 1 0,0-1 0,1 1 0,1 1 0,-1-1 0,2 1 0,-1-1 0,2 1 0,-3 20 0,2 9 0,3 72 0,1-100 0,-1 12-14,1-1 1,2 0-1,0 0 0,10 36 1,-11-55 8,0 1 0,0-1 0,0 0 0,1 1 0,0-1 0,0 0 0,0-1 0,0 1 0,1 0 0,0-1 0,0 0 0,0 0 0,0 0 0,1 0 0,0-1 0,-1 0 0,1 0 0,0 0 0,1 0 0,-1-1 0,0 0 0,1 0 0,-1 0 0,10 1 0,-8-2-66,1-1 0,0 0-1,-1 0 1,1 0 0,-1-1 0,1 0 0,0-1-1,-1 1 1,0-1 0,1-1 0,10-5-1,4-3-128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0.9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1471,'0'53'0,"1"-45"0,3 0 0,1-2 0,-4-5 0,1 1 0,-1-1 0,0 0 0,0 0 0,1 0 0,-1 0 0,0 0 0,1 0 0,-1 0 0,1-1 0,0 1 0,-1-1 0,1 1 0,-1-1 0,1 1 0,0-1 0,-1 0 0,1 0 0,0 0 0,2 0 0,-2 0 0,-1 0 0,1-1 0,-1 1 0,1 0 0,-1-1 0,1 1 0,-1-1 0,0 0 0,1 0 0,-1 1 0,0-1 0,0 0 0,0 0 0,1 0 0,-1 0 0,0 0 0,0 0 0,0-1 0,0 1 0,-1 0 0,1 0 0,0-1 0,-1 1 0,1-1 0,0 1 0,-1 0 0,0-1 0,1 1 0,-1-4 0,1 2 0,-1 2 8,1-1 0,-1 0 0,0 0 0,1 0 0,-1 0 0,0 0 0,0 0 0,-1 0 0,1 0 0,0 0 0,-1 0 0,1 0 0,-1 0 0,0 0 0,1 0 0,-3-2 0,0 0 3,-3 3 32,0 4-33,2 2-10,0 2 0,2 0 0,2 1 0,1 0 0,2 0 0,0-1 0,3 0 0,0-3 0,0-3 0,1-2 0,-6 0 0,1 0 0,-1 1 0,0-1 0,0 0 0,1 0 0,-1 0 0,0 0 0,0 0 0,0 0 0,0 0 0,0 0 0,0 0 0,-1 0 0,1 0 0,0-1 0,0 1 0,0-3 0,1 0 0,-2 4 0,0-1 0,0 1 0,1 0 0,-1-1 0,0 1 0,0 0 0,0-1 0,0 1 0,0 0 0,0-1 0,1 1 0,-1-1 0,0 1 0,0 0 0,0-1 0,0 1 0,0 0 0,-1-1 0,1 1 0,0-1 0,0 1 0,0 0 0,0-1 0,-1 0 0,-1-4 0,0-1 0,-1 1 0,-1 0 0,-1 1 0,0 2 0,-1 2 0,1 5 0,3-3 0,2-1 0,-1 0 0,1 0 0,-1 0 0,1 1 0,-1-1 0,1 0 0,0 0 0,-1 0 0,1 1 0,0-1 0,0 0 0,0 0 0,0 1 0,0 1 0,2 4 0,0 0 0,1-1-12,2 0-36,1-3 36,1-5 12,-6 1 0,0 0 0,0 0 0,0 0 0,0 0 0,-1 0 0,1 0 0,0 0 0,0-1 0,-1 1 0,1 0 0,-1 0 0,1-1 0,-1 1 0,1 0 0,-1 0 0,0-1 0,0 1 0,1-1 0,-1 1 0,0 0 0,0-1 0,0 1 0,-1 0 0,1-1 0,0 1 0,0 0 0,-1-1 0,1 1 0,-1 0 0,1 0 0,-1-1 0,-1-1 0,-2-1 11,-2 3 32,0 4-33,1 0-11,0 2 3,2 2-19,0-1-79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3.0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235 1 1439,'-8'0'28,"0"0"0,1 0-1,-1 0 1,0 1-1,1 0 1,-1 0 0,1 1-1,0 0 1,-1 0-1,1 1 1,0 0 0,0 0-1,0 1 1,1 0-1,-1 0 1,1 1 0,0-1-1,0 1 1,-5 7-1,9-10-27,0 1 0,-1-1 0,2 1 0,-1 0 0,0 0 0,1 0 0,-1 0 0,1 0 0,0 0 0,0 1 0,0-1 0,-1 6 0,2-8 0,-1 1 0,1 0 0,-1 0 0,1 0 0,0-1 0,0 1 0,0 0 0,0 0 0,0 0 0,0-1 0,0 1 0,1 0 0,-1 0 0,1-1 0,-1 1 0,2 3 0,1 0 0,2 9 0,1-1 0,1 0 0,0 0 0,15 21 0,43 41 0,2 5 0,-59-69 0,-1 0 0,0 1 0,0 0 0,-1 1 0,6 19 0,-11-28 5,1 0 0,-1 1-1,-1 0 1,1-1-1,-1 1 1,1-1-1,-1 1 1,0 0 0,-1-1-1,1 1 1,-1-1-1,0 1 1,0-1-1,-1 1 1,1-1-1,-1 0 1,0 0 0,-5 8-1,2-5 5,0-1 1,0 0-1,0-1 0,-1 1 1,0-1-1,0 0 0,-1 0 1,1-1-1,-1 0 0,-10 5 1,1-3-3,0 0-1,0 0 1,-1-2 0,1 0 0,-1-1 0,0-1-1,0 0 1,0-1 0,0-1 0,-19-2-1,36 2-41,-1 0 23,1 0 0,0 0 0,0 0 0,-1 0 0,1 0 0,0 0 0,-1 0 0,1 0-1,0 0 1,0 0 0,-1 0 0,1 0 0,0 0 0,-1 0 0,1 0 0,0 0 0,0 0 0,-1 0 0,1-1 0,0 1 0,0 0 0,-1 0 0,1 0 0,0 0 0,0-1 0,0 1 0,-1 0 0,1 0 0,0 0 0,0-1 0,0 1 0,0 0-1,-1 0 1,1-1 0,0 1 0,0 0 0,0 0 0,0-1 0,0 1 0,0-1 0,7-17-635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3.5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0 1023,'-1'61'177,"2"63"86,9 204-10,-10-298-246,0 19-5,2 0-1,2 0 0,2 0 1,20 75-1,-14-85-444,-11-37 310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3.8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1 198 1087,'197'-93'414,"-181"86"-371,29-9 0,-32 12-24,-1 0 1,0 0-1,0-1 1,-1-1-1,15-9 0,-17 9-19,5-5 6,22-11-1,-32 20 38,-2 2-38,1-1 0,-1 1 1,0-1-1,1 1 0,-1 0 1,0 0-1,0 0 0,1 0 1,-1 0-1,0 1 1,0-1-1,1 1 0,-1-1 1,0 1-1,0 0 0,0 0 1,0 0-1,0 0 0,3 2 1,-3 0 2,0-1 0,0 1 0,0 0 0,0 0 0,-1 0 0,1 0 0,-1 0 0,0 0 0,2 5 1,-1-1 16,2 6-9,0 0 1,-2 0-1,1 0 0,0 27 1,-6 54 97,0-21-73,3 22-438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4.0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1823,'0'0'0,"16"0"-752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4.9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1119,'13'32'50,"-1"1"-1,-2 1 0,-1-1 1,-2 2-1,5 53 0,0-3-48,-6-50 9,4-42 59,-4-2-50,0 0-1,0 0 0,-1-1 0,0 0 1,-1 0-1,0 0 0,4-18 0,5-12 12,-3 15-30,0-4 0,2 1 0,0 1 0,31-48 0,-35 65 0,1 4 0,2 4 0,-8 3 8,0-1-1,-1 1 0,1 0 0,-1 0 0,1 0 1,-1 0-1,0 0 0,1 1 0,-1-1 0,0 1 1,0 0-1,0-1 0,0 1 0,0 0 0,0 0 1,-1 0-1,1 0 0,-1 1 0,3 3 0,1 3 29,-1 0 0,0 0 0,5 19 0,-2 3-22,7 63 0,-12-67-5,2-1 0,0 0 0,16 49 0,-15-62-47,1-1 0,0 0 0,0 0-1,2 0 1,-1 0 0,16 16-1,-17-22 17,0 0 0,0 0-1,1 0 1,0-1 0,0 0-1,1 0 1,-1-1 0,1 0-1,0 0 1,0-1 0,13 4-1,-16-6 21,0-1 0,0 0-1,1 1 1,-1-2 0,0 1 0,0-1-1,0 1 1,0-1 0,0-1-1,0 1 1,0-1 0,0 0-1,0 0 1,-1 0 0,1-1-1,-1 1 1,8-7 0,-1 0-2,0 0 0,0-1 1,-1 0-1,-1 0 0,11-15 0,-8 6 4,-2-1 0,0 0 0,-1-1 0,10-30 0,-16 42 0,2-11 8,-1 1 0,-1-1 0,0 0-1,-2 0 1,-1-36 0,0 36 9,0 12-12,-1 0 0,0 0 0,0 0 0,-1 0 0,0 0 0,0 0 0,-1 1 0,0-1 0,0 1 0,-1-1 0,0 1 0,-6-8-1,9 14-3,-1-1 0,1 1 0,0 0 0,-1-1 0,1 1 0,-1 0 0,1 0 0,-1 0 0,1 0 0,-1 0 0,0 1 0,1-1 0,-1 0 0,0 1 0,0-1 0,0 1 0,1 0 0,-1 0 0,-2-1 0,0 2 4,1-1-1,-1 1 1,1-1-1,0 1 0,0 0 1,-1 0-1,1 1 1,0-1-1,-5 4 0,-2 1 7,1 1 0,0 0-1,0 1 1,0 0 0,-7 10-1,7-6-10,0 0 0,0 1 0,2 0 0,0 0 0,0 1 0,1 0 0,1 0 0,0 1 0,1-1 0,0 1 0,-1 18 0,3-20-2,0 0 0,1 0-1,0-1 1,1 1 0,1 0-1,0 0 1,3 14 0,-2-22 0,-1 1 0,1-1 0,0 0 1,1 0-1,-1 0 0,1 0 0,0 0 0,0 0 0,0-1 1,1 1-1,0-1 0,-1 0 0,2 0 0,-1 0 0,0-1 1,1 1-1,0-1 0,8 4 0,-10-5 1,1-1 1,-1 1-1,0-1 0,1 0 1,-1 0-1,1 0 0,0 0 1,-1-1-1,1 0 0,0 1 0,-1-1 1,1-1-1,0 1 0,-1 0 1,1-1-1,0 0 0,5-2 1,-2 0 1,0 0 1,-1-1-1,1 0 1,-1 0-1,0-1 1,0 0 0,9-9-1,21-28 87,-28 32-76,-1 1-1,1 0 1,1 1 0,-1-1-1,2 1 1,-1 1 0,19-12-1,-18 15 0,-8 3-3,0 1-1,0-1 1,0 1-1,0-1 1,0 1-1,0 0 1,1-1-1,-1 1 1,0 0-1,0 0 1,0 1-1,0-1 1,0 0-1,0 1 1,0-1 0,0 1-1,0 0 1,3 1-1,0 0 21,-1 0-18,1 1 0,-1-1 0,0 1 0,0 0 1,0 0-1,0 0 0,0 1 0,-1-1 0,1 1 0,-1 0 0,0 0 0,3 6 1,3 5-9,-1 1 0,7 21 1,-8-21-3,15 30-1,-17-37-6,-4-7-19,1 1 0,-1 0 0,1-1 0,-1 0 0,1 1 0,0-1 0,0 0 0,0 0 0,0 0 1,0 0-1,0 0 0,0 0 0,4 1 0,19 1-628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5.2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1 1023,'-4'43'178,"3"0"-1,5 58 0,18 85 49,-7-77-80,4 35-63,55 206 0,-72-343-179,2 15-878,-16-25 662,-12-8 8,12 3 152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5.4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1 156 767,'11'-14'64,"1"1"0,1 0 0,0 0-1,0 1 1,2 1 0,-1 0 0,1 1-1,1 1 1,-1 0 0,2 1-1,-1 1 1,29-8 0,-34 12-50,0 0 0,0 1 0,1 1-1,-1 0 1,1 0 0,-1 2 0,1-1 0,-1 1 0,14 3 0,-17-2 4,1 1 0,0 0-1,0 1 1,-1-1 0,0 2 0,0-1 0,0 1 0,0 0 0,-1 1 0,0 0 0,0 0 0,9 10-1,-3-1 4,-1 1 0,-1 0-1,-1 1 1,12 23-1,25 76-148,-40-98-88,5-1-423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5.6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 1791,'0'0'-96,"14"-2"96,25-2-712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6.2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368 311 863,'-3'-63'203,"-3"-24"22,4 73-182,0 1 0,-1-1 0,0 1 0,-7-16 0,8 24-31,-1 0-1,0 0 0,0 0 1,0 1-1,-1-1 0,1 1 1,-1 0-1,0 0 1,-1 0-1,1 0 0,-1 1 1,1-1-1,-1 1 1,0 0-1,0 1 0,0-1 1,-1 1-1,1 0 1,0 1-1,-1-1 0,1 1 1,-1 0-1,0 0 0,1 1 1,-1 0-1,0 0 1,0 0-1,1 0 0,-1 1 1,0 0-1,1 0 1,-1 1-1,1 0 0,0 0 1,-1 0-1,-5 4 0,0 1-11,-1 1 0,2 1 0,-1 0 0,1 1 0,1 0 0,0 0 0,0 1 0,1 0 0,0 1 0,1 0 0,0 0 0,-9 24 0,10-19 0,1-1 0,0 1 0,1 0 0,1 0 0,1 1 0,1-1 0,0 0 0,1 1 0,4 31 0,-2-37-7,1 0-1,0-1 0,1 1 0,0-1 0,1 0 0,0 0 0,1 0 0,0-1 1,1 0-1,0 0 0,0 0 0,1-1 0,11 10 0,-14-14 6,0-1 1,0 1-1,1-1 0,0-1 1,0 1-1,0-1 0,0 0 1,0 0-1,0-1 0,1 0 1,-1 0-1,1 0 0,0-1 1,-1 0-1,1 0 0,0-1 1,0 0-1,0 0 0,-1-1 1,1 0-1,0 0 0,-1 0 1,1-1-1,11-4 0,-13 4 17,0-1 0,0 0-1,0-1 1,-1 1 0,1-1-1,-1 1 1,0-1-1,0-1 1,0 1 0,-1 0-1,1-1 1,-1 0 0,0 0-1,3-8 1,1-2 56,-1-1 0,-1 0 0,6-28 0,-9 35-53,-1-1 0,-1 0 0,1 0 0,-2 0-1,1 1 1,-2-1 0,1 0 0,-6-18-1,-2 0 47,-21-44 0,27 65-110,-1 0-1,0 0 0,0 0 0,-1 1 0,1-1 0,-1 1 0,-1 0 0,1 1 0,-1-1 0,0 1 0,0 0 0,-1 0 0,0 1 0,-7-4 0,13 7-227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6.6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0 359 1023,'7'-25'128,"0"1"-1,21-45 0,29-42 179,-36 71-209,-9 17 91,28-42-1,-39 64-59,1 1-61,1 1-48,-1-1 0,1 1 0,0 0 1,0 0-1,0 1 0,-1-1 0,1 0 0,-1 1 0,1 0 0,-1-1 0,0 1 0,1 0 1,-1 0-1,0 1 0,0-1 0,0 0 0,-1 1 0,1-1 0,-1 1 0,1-1 0,0 5 0,4 6 30,-2 0-1,0 0 1,3 21-1,1 2-57,-1-8-14,-1-6-83,0 0-1,1 0 1,14 27-1,-20-47 55,0 0 1,0 0-1,1 0 0,-1 0 0,1 0 0,3 3 0,20 13-776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2.0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85 50 575,'-2'-7'15,"2"2"13,-1 0 1,0 1 0,-1-1-1,-2-7 1,3 11-16,0 0 1,1 0 0,-1 0-1,0 1 1,0-1 0,0 0-1,0 1 1,0-1-1,0 1 1,1-1 0,-1 1-1,0-1 1,0 1 0,-1-1-1,1 1 1,0 0-1,0 0 1,-1 0 0,0-1 16,0 1-1,0 0 1,0 0 0,0 0 0,0 0 0,0 0 0,0 0 0,-1 1 0,1 0-22,0 0 0,0-1 0,0 1 0,0 1 1,0-1-1,0 0 0,1 0 0,-1 1 0,1-1 0,-1 1 0,1-1 0,-1 1 1,1-1-1,0 1 0,0 0 0,0 0 0,0 0 0,-1 3 0,0-3-8,2 0 0,-1 0 0,0 0 0,0 1 0,1-1 0,-1 0 0,1 1 0,0-1 0,-1 0 0,1 1 0,0-1 0,1 0 0,-1 1 0,0-1 0,1 0 0,-1 1 0,1-1 0,0 0 0,1 4 0,1 2 0,1 0 0,0-2 0,-3-5 0,0 0 0,0 0 0,0 0 0,0 0 0,0 0 0,0-1 0,0 1 0,0 0 0,0-1 0,0 1 0,0 0 0,1-1 0,-1 0 0,0 1 0,0-1 0,1 0 0,-1 1 0,0-1 0,1 0 0,-1 0 0,0 0 0,0 0 0,3-1 0,0 1 0,-2 0 8,-1-1-1,1 1 0,0 0 1,0-1-1,0 1 0,0-1 1,-1 0-1,1 0 0,0 1 1,0-1-1,-1 0 0,1-1 1,-1 1-1,1 0 0,1-3 1,-2 2 0,0 0 1,0 0 0,0 0-1,-1 0 1,1-1 0,-1 1-1,0 0 1,0 0 0,0-5-1,-6-26 55,6 32-57,0 0 0,0 1 0,0-1 0,0 0 0,0 1 0,0-1 0,0 1 0,-1-1 0,1 0 0,0 1 0,0-1 0,-1 1 0,1-1 0,0 1-1,-1-1 1,1 1 0,-1-1 0,1 1 0,-1-1 0,1 1 0,-1 0 0,1-1 0,-1 1 0,1 0 0,-1-1 0,1 1 0,-1 0 0,0 0 0,0-1 0,-4 2 4,4-1-10,1 0 0,-1 0 0,1 0 0,-1 1 0,1-1 0,-1 0 0,1 0 0,0 0 0,-1 1 0,1-1 0,-1 0 0,1 1 0,0-1 0,-1 0 0,1 1 0,0-1 0,0 0 0,-1 1 0,1-1 0,0 0 0,0 1 0,-1-1 0,1 1 0,0-1 0,0 1 0,0-1 0,0 1 0,-1 0 0,1 0 0,-3 2 0,0 1 0,-4 15 0,7-18-8,-1 0 6,1-1 0,0 0 1,0 1-1,0-1 0,-1 1 0,1-1 0,0 1 0,0-1 0,0 0 1,0 1-1,0-1 0,0 1 0,0-1 0,0 1 0,0-1 0,0 1 1,0-1-1,0 0 0,0 1 0,0-1 0,0 1 0,1-1 0,-1 1 1,0-1-1,0 0 0,0 1 0,1-1 0,-1 1 0,1-1 0,3 7 2,2-2 0,0 0 0,-5-4 0,0-1 0,0 0 0,-1 1 0,1-1 0,0 0 0,0 1 0,0-1 0,0 0 0,0 0 0,0 0 0,0 0 0,0 0 0,0 0 0,-1 0 0,1 0 0,0 0 0,0 0 0,0 0 0,0-1 0,0 1 0,0 0 0,0-1 0,-1 1 0,1 0 0,0-1 0,0 1 0,0-1 0,-1 1 0,1-1 0,0 0 0,-1 1 0,1-1 0,-1 0 0,1 0 0,0-1 0,0 1 0,1-1-1,0 0 0,-1 0 0,0 0 0,1 0 0,-1 0-1,0-1 1,0 1 0,1-4 0,-1 5 2,-1 0 1,0 0-1,1 1 1,-1-1-1,0 0 1,0 0-1,0 1 0,0-1 1,0 0-1,0 0 1,0 0-1,0 1 1,0-1-1,0 0 1,0 0-1,0 1 1,-1-1-1,1 0 0,0 0 1,-1 1-1,1-1 1,0 0-1,-1 1 1,1-1-1,-1 0 1,1 1-1,-1-1 1,1 1-1,-2-2 0,-4-5-7,6 7 61,-2 0-30,1-1-23,-1 1-1,1 0 1,0 0 0,0 0-1,-1 0 1,1 1-1,0-1 1,-1 0 0,1 0-1,0 1 1,0-1 0,-1 1-1,1-1 1,0 1-1,0 0 1,0-1 0,0 1-1,0 0 1,0 0 0,0 0-1,0 0 1,0 0-1,0 0 1,0 0 0,0 0-1,1 0 1,-2 2-1,1-1-1,-2 11 0,3-5 0,1-3-12,-22-6-130,8 7-141,3 2-280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6.9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143 9 831,'-5'-2'47,"0"1"-1,0-1 0,0 1 0,0 0 0,0 1 0,0-1 0,0 1 0,0 0 0,0 0 0,0 0 0,0 1 0,0-1 1,0 1-1,0 1 0,0-1 0,0 1 0,0 0 0,1 0 0,-1 0 0,1 1 0,-1-1 0,1 1 0,0 0 0,-4 4 0,7-6-42,1-1-1,0 1 0,-1 0 0,1-1 0,0 1 0,0-1 0,-1 1 0,1 0 0,0-1 0,0 1 0,0 0 0,0-1 0,0 1 0,0 0 0,0-1 0,0 1 1,0 0-1,1-1 0,-1 2 0,0 0-5,2 11-4,0 0-1,1-1 1,0 1-1,1-1 1,6 16-1,33 57-14,-13-36 53,31 60 154,-53-91-158,0-1 0,-1 1 0,-1 1 0,5 26 0,-10-32 26,0 0 0,-1 0 1,0 0-1,-1 0 0,0 0 1,-2 0-1,-5 22 0,6-30-33,0 0 0,-1-1 0,1 0 0,-1 0 0,1 1 0,-1-1 0,-1-1 0,1 1 0,0 0 0,-1-1 0,0 0 0,0 0 0,0 0-1,0 0 1,0-1 0,-1 1 0,1-1 0,-7 2 0,-5 2-65,0-1-1,0 0 1,0-1 0,-19 2-1,20-5-233,-3-4-700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38.3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0 671,'0'0'84,"2"2"-13,5 6 4,2 3-7,35 36 131,28 35 58,-61-67-211,0 1 0,-1 0 0,13 29 0,21 58 49,76 156-32,-82-187-47,161 326 208,-181-358-221,101 221 74,20-10-13,-32-74-28,-78-125-18,31 83 0,-49-105-18,132 321 0,-88-232 43,72 143 138,-97-203-84,-15-27 75,29 43-1,-37-65-85,-1 0 0,8 16 0,-4-5 182,-10-18-602,0 9-794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5.3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1205 479,'0'0'200,"0"1"-136,0 5 6,0 2 20,0-1 6,0-6 0,-1 1 7,1 1-129,5 5 376,-3-7-318,0 0 0,0 0 0,0 0 0,1 0 0,-1-1 0,0 1 0,0-1 0,0 0 0,0 1 0,1-1 0,-1 0 0,5-1 0,0-1-9,1 0 0,-1-1 0,0 0 0,0 0 1,0-1-1,0 0 0,9-7 0,19-10 59,39-14 39,-32 17 69,65-41 0,-91 47-128,-1 0-1,16-17 1,-19 17-47,1 0 0,1 1 0,15-11 0,74-49 59,-72 48 47,0 1-89,79-55 109,-86 62-135,12-7 23,38-32 0,40-31-29,-31 28 78,-20 15-28,40-43 30,17 8-46,-8 6-4,-50 30-30,-30 21 67,25-19-147,16-18 133,-66 52-41,0 0-1,0 0 0,11-4 0,-12 6-2,-1 1 0,0-1 0,7-6-1,5-3-15,31-19 0,-24 17 5,-20 11 6,5-1 42,10-3-21,-18 6 102,0 1-62,-4 0-86,-1-1 1,1 1-1,-1 1 0,1-1 0,-1 0 1,-2 2-1,-21 9 17,1 2 0,1 0-1,-34 25 1,12-8 3,-129 88-204,150-98 195,12-9 10,0 0 0,0-1 0,-31 15-1,-8 2 1,-85 56 0,105-61 0,-47 32 29,-25 17 14,64-41-43,7-4 0,-86 46 0,66-39 0,-85 58 0,119-75 0,6-4 0,-21 12 0,21-15 0,-17 15 0,18-13 0,-19 11 0,26-19 0,2 0 0,-1-1 0,1 1 0,0 0 0,-1 0 0,1 1 0,-6 6 0,-3 4 3,5-3 5,-1-1 0,0 0-1,-1-1 1,0 0 0,0-1-1,-1 0 1,-16 9-1,-10 6-39,29-18 21,0 0 0,0 0 0,-1 0 0,-12 4-1,14-6 18,0-1 0,0 1 0,0 0 0,1 1-1,-1-1 1,-6 7 0,-2 0 10,-30 15-1,5-3-15,33-18-12,2 0-22,0 0 75,0 0-41,-1 1-53,1-1 39,0 0 14,1-1-10,-3 3-574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56.84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0 191,'0'0'152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15.9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29 297 607,'0'0'424,"-11"-2"-125,3 0-240,-2 2 674,15 0-701,1 0-1,-1-1 1,0 0 0,5-1-1,-4 0-23,-1 1 0,1 0 0,0 0 0,0 1 0,0 0 0,0 0 0,-1 0 0,9 2-1,14 0 18,0-1 0,0-1 0,31-5 0,3 1 3,78 4 36,-88 0 35,93-12 0,-118 9-83,108-16 61,14-2 123,-103 15-112,33-2 59,-60 7-159,30 5 0,7 0-18,85 0 41,-123-5 15,1-1-1,18-4 1,21-3 14,87 4-93,-72 0 83,-48 3-23,0 1 1,25 1 0,-29 1-8,39-4 0,-43 1 0,1 1 0,-1 1 0,26 2 0,-11 2 0,1-2 0,64-4 0,-24 3 0,3 0 0,-30-4 32,58 5 0,-90-2-32,-1 0 0,0-1 0,18-4 0,-19 3 0,0 0 0,-1 1 0,1 0 0,19 2 0,-13 0 0,0-1 0,-1 0 0,1-1 0,19-4 0,-19 2 0,1 0 0,-1 2 0,34 2 0,-27 2 0,-12-1 0,1-1 0,0 0 0,-1-1 0,1 0 0,21-4 0,-16 3 0,32 0 0,-36 1 0,0 0 0,0 0 0,0-2 0,15-3 0,-22 4 0,-1-1 0,1 1 0,12 0 0,16-1 0,59 0 35,-11 0-6,-62 2-29,37 4 0,7 1 0,22-10 0,-42 1 11,0 3 80,11 2-49,-21 0-42,-25 0 0,0 0 0,0-1 0,0-1 0,0 0 0,13-2 0,-15 1 0,0 0 0,0 1 0,0 1 0,0-1 0,18 3 0,-10-1 0,1-1 0,0 0 0,-1-2 0,1 0 0,17-4 0,-27 5 7,-1 0 0,1 0 0,0 1 0,14 1 0,-13 0 0,0-1 1,0 0-1,12-1 0,11-3-7,-15 1 0,-17 2 0,1 1 0,-1-1 0,1 0 0,0 1 0,-1-1 0,1 1 0,0-1 0,-1 1 0,1-1 0,0 1 0,0 0 0,0-1 0,-1 1 0,1 0 0,1-1 0,3 0 0,-1 0 0,1 1 0,0-1 0,-1 1 0,1 0 0,0 0 0,-1 1 0,8 1 0,12 0 0,-18-3 0,0 1 0,0-1 0,0 0 0,0-1 0,0 1 0,9-5 0,5-1 0,-18 6 5,1 1 0,-1 0 0,0-1-1,0 1 1,0 0 0,0 0 0,0 0-1,0 0 1,0 0 0,0 0 0,0 1-1,0-1 1,0 1 0,3 1 0,1-1 4,-1 1 0,0-1 0,1 0 1,-1 0-1,1-1 0,5 1 0,0-3-9,31-6 62,-8 2-59,25 9-4,-54-3 3,-1 1 0,1-1 1,-1 0-1,0 0 0,1-1 0,-1 1 0,0-1 0,1 0 0,-1 0 0,0-1 0,8-2 0,-7 1-20,1 1 0,0 0 0,0 0 0,-1 1 0,1 0 0,10-1 0,25 1 71,-32 2-53,-5-1 0,0 0 0,-1-1 0,1 1 0,0-1 0,0 1 0,0-1 0,4-2 0,-5 2 0,-2 0 0,0 1 0,0-1 0,0 1 0,1 0 0,-1 0 0,0 0 0,0 0 0,0 0 0,1 0 0,-1 0 0,0 0 0,0 0 0,0 0 0,2 1 0,1 0 0,13-1 0,-6 0 0,-6-1 0,22-5 0,-5 1 0,-12 3 0,0 1 0,14-1 0,12-1 0,-15 0 0,-18 2 0,-2 0 0,1 1 0,-1 0 0,0 0 0,0 0 0,1 0 0,-1 0 0,0 0 0,0 1 0,0-1 0,1 0 0,-1 0 0,0 1 0,0-1 0,1 1 0,9 3 0,-9-3 1,1 0-1,-1 0 0,0-1 0,0 1 0,0 0 0,1-1 0,-1 0 0,0 1 0,1-1 0,-1 0 0,0 0 0,1 0 1,2-1-1,-1 0-3,0 1 0,1-1 1,-1 1-1,9 1 0,-2 0-31,-1-1 75,-6 0-35,0 0 0,0-1-1,1 0 1,-1 0 0,0 0 0,0 0-1,6-4 1,-7 4-3,1-1 0,-1 1 0,0 0-1,1 0 1,-1 0 0,1 0 0,-1 1 0,1 0 0,-1 0 0,6 0-1,11 1-2,4-1 0,-21 0 0,15-3 0,-8 0 0,0 4 0,1 1 0,-1-1 0,0 0 0,0 0 0,0 0 0,1-1 279,-14 0-291,-8-3-29,7 2 39,-4-3 2,7 3 0,0 0 1,0 1-1,0-1 0,0 0 0,0 1 0,0-1 0,0 1 0,0 0 0,0-1 0,0 1 0,0 0 0,-1-1 0,1 1 0,0 0 0,0 0 0,0 0 0,0 0 0,-1 0 0,1 0 0,0 1 0,0-1 0,0 0 0,-2 1 0,-2 1 10,-16 0-2,0 0 0,0-1 1,-1-2-1,1 0 0,-24-4 0,26 3-4,-9 0 46,1 2 0,-54 6 0,28-1-280,-82-4 376,70-2-172,33 1 26,-67-2 0,-63-19-35,84 10 70,62 9-27,0 1 0,0 1 0,1 1 0,-1 0 0,0 1 0,0 0 0,-18 6 0,25-6-6,-1-1-1,1 1 0,-1-2 0,1 0 0,-13-1 0,10 1-27,0 0 0,-21 2-1,8 2 27,-167 35 0,151-31 0,34-7 2,0 0 1,-1 0-1,1 1 0,0-1 1,0 2-1,-12 5 0,15-7-7,1 1-1,-1 0 0,0-1 0,0 1 0,0-1 1,0 0-1,0-1 0,-1 1 0,1-1 0,0 0 1,0 0-1,0 0 0,0 0 0,-1-1 0,1 1 1,-8-3-1,7 1 27,-1 1-1,0 0 1,0 1 0,-8-1 0,-21 3-1,-82 7 26,53-4-50,17-2 26,16 0 13,0-1 1,0-2 0,-42-4-1,53 1-48,10 1-4,-1 1-1,1-1 1,-1 2 0,0-1-1,1 1 1,-1 1 0,-19 3-1,21-2 25,1-2-1,-1 1 1,1-1-1,-1 0 1,1-1-1,-1 0 1,1 0-1,0-1 1,-1 0-1,-11-5 0,7 3-5,0 0-1,-25-2 0,9 7 0,25 0 0,0-1 0,-1 1 0,1-1 0,-1 0 0,1-1 0,-8 0 0,-3-2 0,-1 1 0,1 1 0,-1 0 0,-24 3 0,0-1 0,-76 3 108,93-1-76,-31 8-1,-2 0-34,5-8 3,39-3 0,0 0 0,1 1 0,-1 1 0,-20 5 0,-59 15 0,61-16 0,10-3-13,1-1 0,-24 0 0,24-1 0,-1 0-1,-25 5 0,14 0 46,-51 4 0,0-8-54,-39 5-20,101-6 36,0-1 0,1 0 0,-33-5 0,0 0-2,37 5 25,-1 0 0,1 1 0,-23 6 0,19-4-7,-36 2 0,-28-2-10,38-1 0,-60-5 0,71 1-35,-15-2-26,28 1 59,-80-11-65,84 13 52,0 0 1,1 1 0,-1 1 0,-18 4 0,18-2 22,1-2 0,-1 1 0,1-2-1,-24-2 1,32 2-24,0 0 1,0 1-1,0 0 0,0 0 1,-10 3-1,10-2 3,-1 0 0,1-1 0,0 0 0,0 0 0,-1 0 0,1-2 0,-1 1 0,-13-3 0,13 2 13,-1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17.7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375 49 4159,'-23'3'-23,"-24"4"34,20-1-143,15-3 111,5-4 49,3 1-16,1 0 1,0 0-1,-1 0 1,1 1-1,0-1 1,0 1 0,-5 1-1,6-1-77,1-2 3,-7 0 50,-2 1 12,1 2 0,-1 0 0,1-1 0,0-1 0,-5 1-20,14-1 7,-15-2-30,12 2 23,0-1 1,0 1-1,0 1 0,0-1 0,0 0 0,0 1 0,-4 1 0,-2 0-18,1-1 0,0 0 1,-1 0-1,-13 0 0,6-2 40,14 0-18,1 1-54,-10-1 13,3 4 46,-2 0 11,3-1-16,5-1-64,4-1 0,12 3 79,1 0-1,0-1 0,-1-1 0,1 0 0,27-2 0,29 1-77,16 8 52,169-7 0,-171-7 6,0 4 0,98 9-1,-139-5 46,47-3 0,-23 0-8,90-6-48,1 0 0,29 4 32,-17-2 0,27-8 0,-91 5 27,29 0 10,53 2-87,-184 6 40,67-6-4,22-1 16,-32 7 11,98-2 38,-140 2-51,0 1 0,31 5 0,-31-2 0,0-2 0,30 0 0,41-3 34,-48 1 45,49-5 0,-71 4-79,0 1 0,1 0 0,29 5 0,-30-2 0,1-2 0,0 0 0,24-2 0,-15-1 32,60 5 0,-19 0-32,2-3-3,154-4-18,-185 3 37,-1 1 0,1 2 0,53 10 0,-68-8-16,0 0 0,0-2 0,0-2 0,1 0 0,-1-2 0,35-6 0,-33 3 0,-18 3 0,-1-1 0,19-6 0,-19 5 0,-2 1 7,0 0-1,0 0 1,0 1-1,1 0 1,-1 1-1,1 0 0,0 1 1,14 0-1,-1 0 0,3-2-6,-10-1 0,13-3 0,-15 2 0,1 2 0,-1-1 0,29 1 0,-38 2 0,20 3 0,-23-2 0,22 0-21,-17-1 12,0 1 1,-1-1-1,1 1 1,13 3-1,-10 0 9,1-1 0,-6-1 0,0-1 0,0 0 0,-1-1 0,1 1 0,8-1 0,5 1 0,-9 0 0,-1 0 0,1-1-1,0 0 1,18-3-1,10 1 14,-17-1 10,-15 3-20,-1-1 0,1 0 0,-1 1 0,1 0 0,-1 0 0,1 1 0,-1-1 0,0 1 0,8 2 0,0 1-3,0 1 0,-2-2 0,0-3 0,-1-2 0,-7 1 0,1 0 0,0 0 0,0 1 0,0-1 0,0 1 0,0 0 0,-1 0 0,1 0 0,6 1 0,0 1 12,-7-2 126,0 1-82,12 2-45,-10-6-12,19 4 1,-21-1-10,0 1 0,-1-1 0,1 0-1,0 0 1,-1 0 0,1 0-1,0 0 1,-1-1 0,1 1-1,0 0 1,-1-1 0,1 0-1,0 1 1,-1-1 0,1 0 0,-1 1-1,0-1 1,3-2 0,-1 0-75,2-2-267,7-15-768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3.2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32 319,'0'0'712,"-1"2"-658,0 1-51,0-1 3,0-1 0,0 1 0,0 0 0,1 0-1,-1 0 1,1-1 0,-1 1 0,1 0 0,0 0-1,-1 0 1,1 0 0,0 0 0,0 0 0,1 0-1,-1 0 1,0-1 0,1 1 0,-1 0 0,1 0-1,-1 0 1,1 0 0,1 2 0,1 3-5,4 10 13,-7-14 5,1 13 2,1-4-10,0-1 0,1 1 0,1-1 0,0 0 0,0 0 0,1-1 0,7 12 0,-5-8 2,0-1-1,-1 1 1,7 24-1,3 30 10,4-1-1,29 67 0,-37-98-3,-9-26-11,0 1 0,1-1 0,0-1-1,0 1 1,1 0 0,1-1 0,10 14-1,-9-13-6,-1-2 11,-5-6 42,1-4-35,0 1-1,0-1 0,0 0 1,-1 0-1,1 0 0,0 0 1,1-2-1,4-9-9,0-1 0,-1 0 1,0 0-1,-1 0 0,4-23 0,-2 14-4,31-94-4,-13 44 0,-13 37 0,3 0 0,1 1 0,1 1 0,2 1 0,1 1 0,34-42 0,21-17 0,-67 83 0,-1 2 11,-7 7-10,0-1 0,0 0-1,0 0 1,0 0 0,0 0-1,0 0 1,0 0 0,0 0-1,0 0 1,0 0 0,0 0 0,0 0-1,0 0 1,0 0 0,0 0-1,0 0 1,0 0 0,0 0-1,0 0 1,0 0 0,0 0 0,0 0-1,0 0 1,0 1 0,0-1-1,1 0 1,-1 0 0,0 0-1,0 0 1,0 0 0,0 0 0,0 0-1,0 0 1,0 0 0,0 0-1,0 0 1,0 0 0,0 0-1,0 0 1,0 0 0,0 0 0,0 0-1,0 0 1,0 0 0,0 0-1,0 0 1,0 0 0,0 0-1,0 0 1,0 0 0,1 0 0,-1 0-1,0 0 1,0 0 0,0 0-1,0 0 1,0 0 0,0 0-1,0 0 1,0-1 0,1 10-11,0-7-84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4.0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427 126 799,'-3'-12'32,"-1"-1"0,-1 1-1,0 0 1,0 0 0,-1 0-1,-12-16 1,16 26-15,0 0 1,0 0-1,0 0 1,0 0 0,0 1-1,-1-1 1,1 0-1,0 1 1,-1 0-1,1-1 1,-1 1-1,0 0 1,1 0 0,-1 1-1,0-1 1,1 0-1,-1 1 1,0 0-1,0 0 1,0 0-1,0 0 1,-4 1 0,1-1-13,0 1 1,0 0-1,0 1 1,0-1-1,1 1 1,-1 0-1,0 1 0,1 0 1,-9 5-1,-2 5 4,2 1 1,-1 0-1,2 1 0,-15 21 0,-18 18 9,32-37-18,1 1 0,0 1 0,1 0 0,1 0 0,1 1 0,1 0 0,1 1 0,0 0 0,2 0 0,-7 39 0,12-51 3,0 1 0,0-1-1,1 0 1,0 0 0,1 0-1,0 1 1,0-1 0,1 0-1,1 0 1,-1 0 0,6 12-1,-1-8 3,0-1 0,0 1-1,1-1 1,1 0-1,0-1 1,16 16-1,-19-21-4,-1-1 0,2 0 0,-1 0 0,0-1 0,1 0 0,0 0 0,0-1 0,0 1 0,0-2 0,1 1 0,-1-1 0,1 0 0,13 2 0,-16-4 0,1 0 0,0 0 0,-1 0 0,1 0 0,0-1 0,-1 0 0,1 0 0,-1-1 0,1 0 0,-1 0 0,0 0 0,1 0 0,-1-1 0,0 0 0,-1 0 0,1 0 0,0-1 0,-1 1 0,6-7 0,0-2 3,-1 0 0,-1-1 0,0 0 0,0 0 0,-1-1 0,-1 0 0,0 0 0,-1 0-1,-1-1 1,5-26 0,-1-11 13,1-91 0,-9 141-16,0-6 1,1-9 7,0-1 0,-1 1 1,-1-1-1,-1 1 0,-1 0 0,0 0 1,-1 0-1,-11-30 0,11 37 35,-1 2-33,1 1-42,3 6-122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4.7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13 1151,'-2'19'62,"1"-1"-1,0 1 0,1-1 0,4 28 0,17 74 52,-19-113-100,3 17-7,0 0-1,2-1 0,1 1 1,1-2-1,18 36 0,-23-52-2,0 1-1,1-1 0,0 0 0,0 0 0,0-1 1,1 1-1,-1-1 0,1-1 0,10 7 0,-11-8-1,1-1 0,-1 1-1,0-1 1,1-1 0,0 1-1,-1-1 1,1 0 0,0 0-1,-1 0 1,1-1 0,0 0-1,0 0 1,0-1 0,5-1-1,-3 1 0,0-1 0,0 0 0,0-1 0,0 0 0,-1 0 0,0-1 0,0 1 0,0-2 0,10-7 0,-7 5 0,-2-1 0,1-1 0,-2 1 0,1-1 0,-1-1 0,6-10 0,-2 1 0,-1 0 0,-1-1 0,-1 0 0,-1 0 0,-1-1 0,7-38 0,-5-1 0,-4 26 0,2 1 0,13-46 0,-16 70 11,0 1 92,-3 18-17,9 130-86,-2-16 0,31 394 144,-47-272-144,3-193 0,-3 0 0,-23 81 0,28-122-1,0-1 0,-1 0 0,0 0 0,0 0 0,-1-1 0,-1 0 0,0 0 0,0 0 0,-1-1 0,0 0 0,-17 14 0,17-17 1,1-1-1,-1 0 0,0-1 0,-1 1 1,1-2-1,-1 1 0,1-1 0,-1 0 1,0-1-1,0 0 0,0-1 0,-1 0 1,1 0-1,0-1 0,-19-1 0,17-1 5,0 0-1,1 0 0,-1-1 0,0 0 1,1-1-1,-1-1 0,1 1 0,0-1 1,-9-7-1,7 3 7,0 0 0,0-1 1,1 0-1,1-1 0,0 0 0,-11-16 0,10 11 0,0-1-1,2 0 1,0-1-1,1 0 1,1 0-1,0 0 1,2-1-1,0 0 1,1 0-1,-3-34 0,7 15-46,1 0 0,2 0 0,2 1 0,14-59 0,-16 88-16,-1 0-1,1-1 1,4-7 0,25-42-605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5.5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407 228 991,'4'-15'12,"-1"-1"-1,0 1 1,-1-1-1,-1 1 1,-1-29-1,0 37-8,-1 0 0,-1 1-1,1-1 1,-1 1 0,0 0 0,0 0 0,-4-8-1,4 11 10,0-1 0,0 1 1,-1-1-1,1 1 0,-1 0 0,0 0 0,0 0 0,0 0 0,-1 1 0,1-1 0,0 1 0,-6-3 0,5 4 1,0-1 0,0 1 0,0 0 0,0 1 0,-1-1 0,1 1 0,0-1 0,0 1 0,0 1 0,-1-1 0,1 0 0,0 1 0,0 0 0,0 0 0,0 0 0,0 1 0,-7 3 0,-6 3 6,0 1 0,-23 17 0,39-25-19,-13 10 5,0 0-1,1 1 0,0 0 1,1 1-1,0 1 1,1 0-1,1 0 1,0 1-1,1 1 1,1-1-1,-8 20 0,2-4 4,2 1 0,1 0 0,-8 43 0,16-61-4,1 2-1,0-1 0,1 0 0,1 0 0,0 0 1,2 0-1,-1 1 0,2-1 0,7 25 0,-9-35-3,1 0 0,0 0 0,1-1 0,-1 1 0,1-1 0,0 1 0,0-1 0,0 0 0,0 0 0,1 0 0,0-1 0,0 1 0,0-1 0,0 0 0,0 0 0,1 0 0,-1-1 0,1 1 0,0-1 0,-1 0 0,1-1 0,0 1 0,7 0 0,-6-1 0,1 0 0,-1-1 0,0 0 0,0 0 0,1 0 0,-1-1 0,0 0 0,0-1 0,0 1 0,0-1 0,0 0 0,0 0 0,0-1 0,-1 0 0,1 0 0,-1 0 0,0-1 0,0 0 0,5-4 0,3-6 0,-1-1 0,-1 0 0,0 0 0,16-33 0,-12 21 0,-3 7 0,-1-1 0,-1 0 0,-1-1 0,-1 0 0,-1-1 0,0 0 0,-2 0 0,3-36 0,3-35 64,-19 135 75,8-10-99,1 1 0,7 36-1,-1-9-41,-6-48 1,0 1-1,2-1 0,-1 0 1,1 0-1,1 0 0,0-1 0,0 1 1,1-1-1,8 13 0,-10-19-33,0 0-1,-1 0 0,1-1 1,0 1-1,1-1 0,-1 0 1,1 0-1,-1 0 0,1-1 1,0 1-1,0-1 0,0 0 1,0 0-1,0 0 1,1-1-1,-1 1 0,0-1 1,1 0-1,-1 0 0,1-1 1,0 1-1,-1-1 0,1 0 1,-1 0-1,9-2 0,5-2-148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01.29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0 927,'0'0'71,"2"16"122,2-1-119,1 0-1,0 0 0,1 0 0,0-1 0,1 0 0,13 18 0,53 82 102,27 43 106,-75-112-238,-3 1 0,21 61-1,-24-65 30,32 58 0,-10-25-16,-14-18-27,43 76 78,-21-36-79,-38-71-17,1-1 0,1-1 0,22 30 0,-13-23-11,-1 1 0,26 53 0,0 7 0,-37-73 10,-4-8 8,0 1 0,8 25 0,46 139 46,-41-119-64,-13-37 0,16 38 0,72 123 0,-40-84 40,-47-83-40,-1 0 0,6 17 0,-8-19 0,0 0 0,1 0 0,1 0 0,8 12 0,-7-13 0,0 0 0,-1 0 0,0 1 0,3 11 0,-2-6 10,-5-10-1,1 0 0,1 1 0,-1-1 0,1-1 0,8 11 0,-4-7-22,-6-8 8,0 0 1,0 1-1,0-1 1,-1 1-1,1-1 0,-1 1 1,0 0-1,1 0 1,-1-1-1,1 5 0,-1-4 9,0 1 0,0-1 0,0 0 0,1 0 0,0 0 0,0 0-1,-1 0 1,1 0 0,1-1 0,-1 1 0,3 2 0,-1-1 1,0-1 1,-1 1 0,0 0-1,0 0 1,5 9-1,-7-11-5,3 18 0,-1-11 0,-1-3 0,13 14 0,-9-11 0,-6-8 0,6 19 0,-3-11 0,-2-3 0,1-1 0,0 1 0,1 0 0,4 7 0,6 10 0,-9-14 0,-4-7 0,-1 1 0,8 14 0,12 27 0,-5-14 0,-12-23 0,0 4 30,1-3 3,-1-4-32,2 3-1,1 3 28,6 7 8,4 3 324,-16-33-296,-2 2-64,0 0 0,-8-16 0,3 8 60,-7-21-47,5 10-13,-20-37-1,18 44 7,0-1 13,-1 0 1,-23-29-1,5 8 25,20 27-34,-17-18 0,18 21-10,0 1 0,1-1 0,0-1 0,-10-26 0,13 28 0,-102-195-10,98 192-14,-7-13 39,1 0 1,-13-36-1,-22-57 27,27 70-24,14 27-18,-12-49 0,-3-9 0,11 44 0,8 21 0,0 1 0,-2 0 0,0 0 0,-19-29 0,14 27 16,1-1-1,-15-38 1,-2-2-11,-13-3-1,30 46-4,5 8 0,1 0 0,-8-16 0,4 3 13,-1 0 0,-1 1 0,-1 0 0,-19-23-1,15 20-9,1 0 0,1-1-1,-20-51 1,-15-55 40,24 59-33,8 21-10,8 21 0,-18-37 0,-4-9 0,28 67 9,0 1-1,-7-11 0,7 14-1,0-1-1,1 1 1,-1-1-1,2 0 1,-5-13-1,6 17-9,0 0 0,0 0-1,0 0 1,0 0-1,-1 0 1,0 1-1,1-1 1,-3-2-1,2 2 1,0 1-1,0-1 0,0 0 1,1 0-1,-1 0 0,1 0 1,0 0-1,-2-5 0,3 5 4,-1-1 0,0 0 0,0 1 0,0-1 0,0 1 0,0-1 0,-1 1 0,0 0 0,-2-5 0,-4 0 0,1 0 0,-1 1 0,0 0 0,-11-7 0,14 10 0,1-1 0,-26-34 0,30 38 0,-1 1 0,0-1 0,1 0 0,-1 1 0,1-1 0,-1 0-1,1 1 1,-1-1 0,1 0 0,0 0 0,-1 1 0,1-1 0,0 0-1,0 0 1,0 0 0,-1 0 0,1-1 0,0 1 1,0-1 0,0 1-1,0-1 1,-1 1 0,1-1 0,-1 1 0,1 0 0,-1-1 0,1 1 0,-1 0 0,0-1-1,0 1 1,1 0 0,-3-2 0,-2-4-11,-2-7-23,-8-26 33,8 19-34,6 20-21,19 16-16,-7-3 62,-1 0 0,0 0 0,0 1-1,11 21 1,9 12-9,-1-5 18,29 58 0,15 49 0,-60-121 0,24 51 0,75 147 0,-94-191 13,59 96-90,-31-55 128,-5-6-38,-31-53-47,73 114 4,-25-12 30,-36-70 0,53 89 0,-33-56 44,-11-20-88,46 85 180,4 7-136,-54-92-17,36 67-38,-54-110 67,0 0 0,-2 0 0,0 1 0,0 0 0,3 25 0,-8-37-12,0 0 0,1-1 0,-1 1 0,1-1 0,7 12 0,-3-6 0,-1-1 0,0 1 0,-1 1 0,-1-1 0,5 20 0,4-1 0,-10-24 0,2 4 0,-5-12 0,1 4 0,11 29 0,11 35 64,-15-46-64,-3-10 0,-5-9 0,3 15 0,18 79-5,-20-89-48,0 1 39,1 0 14,-2-1 0,1 0 0,-1 1 11,1-1 32,1-1-33,-1 2-10,0 0-10,1-1-33,-2 3 30,6 15 67,-3-18-99,-1-1 41,-2-5 33,1 0-71,1 4 28,2 2 14,-1-2 11,-2-2 32,1 3-33,-1 0 1,0-4 32,-1 3-71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6.3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286 258 1023,'7'-10'26,"-2"-1"0,1 0 0,-1 0 0,-1 0-1,0-1 1,0 0 0,-2 0 0,3-17-1,-4 23 1,-1 0 0,1 1 0,-1-1 0,-1 0 0,1 0-1,-1 1 1,0-1 0,-1 1 0,1-1 0,-1 1 0,0 0 0,0-1-1,-1 1 1,1 0 0,-1 0 0,-1 1 0,1-1 0,0 0-1,-1 1 1,-6-6 0,6 8-12,1-1 0,-1 1 0,0-1 0,1 1 0,-1 0-1,0 1 1,-1-1 0,1 1 0,0-1 0,0 1 0,-1 1 0,1-1 0,0 1-1,-1-1 1,1 1 0,0 0 0,-1 1 0,1-1 0,-1 1 0,1 0 0,0 0 0,0 0-1,0 1 1,-1-1 0,-5 5 0,0-1-15,1 0 1,1 1-1,-1 0 0,1 0 0,0 1 0,0 0 1,0 0-1,1 1 0,-10 15 0,4 0 1,2-1 0,0 1 0,2 1 0,0 0 0,-7 38 0,12-46 0,2 0 0,0-1 0,0 1 0,2 0 0,0 0 0,1-1 0,0 1 0,1 0 0,8 27 0,-7-31 0,1-1 0,0 0 0,1 0 0,0 0 0,0-1 0,2 0 0,-1 0 0,1 0 0,0-1 0,1 0 0,0 0 0,1-1 0,16 13 0,-21-18 0,1 0-1,-1-1 0,1 1 1,0-1-1,-1 0 0,1 0 1,0 0-1,0-1 0,0 0 1,1 0-1,-1 0 0,0 0 1,0-1-1,0 0 0,1 0 1,-1 0-1,0-1 0,0 0 1,1 0-1,-1 0 0,0-1 1,0 1-1,0-1 0,-1 0 1,1-1-1,0 1 0,-1-1 1,0 0-1,1 0 0,-1 0 1,0-1-1,-1 0 0,1 1 1,0-1-1,4-8 0,1-3 1,-1-1 0,0 1 0,-2-2 0,9-27 0,10-71 0,-12-27 0,-12 126 0,0 6 1,0 7 0,-1 0 0,0 0 0,0 0 0,0 0 0,0 0 0,-1 0 0,1 0 0,-1 0 0,1 1 0,-1-1 0,0 0 0,-2-3 0,2 4 296,0 5-290,-1 0-1,1 1 1,0-1-1,0 0 1,0 1-1,0-1 1,0 1-1,1-1 1,0 6-1,-1 16-6,2 0 0,0 0 0,2-1 0,7 31 0,32 99 0,-18-71 0,112 449 0,-125-478 0,-2 0 0,-3 1 0,-1 0 0,-4 0 0,-5 63 0,2-96-12,-1 0-1,-1 0 1,-1-1-1,-8 23 1,8-30 2,-1-1 0,0 0 0,-1 0 0,0-1 1,-1 0-1,0 0 0,-13 13 0,17-20 8,-1-1 0,1 0 0,-1 0-1,0-1 1,0 1 0,-1-1 0,1 0 0,-1-1-1,1 1 1,-1-1 0,0 0 0,0 0 0,0-1-1,0 0 1,0 0 0,0 0 0,0-1 0,0 1-1,0-2 1,0 1 0,0-1 0,-1 0 0,1 0-1,0 0 1,1-1 0,-1 0 0,0 0 0,0-1-1,1 1 1,0-1 0,-1-1 0,1 1 0,-5-5-1,-8-7 8,1 0 0,0-2-1,1 0 1,1 0-1,1-2 1,-20-31-1,18 21 3,1-1-1,1-1 1,2 1-1,-10-35 0,15 33-51,1 1 0,1-1-1,2 0 1,1 0 0,2 0-1,1 0 1,2 0 0,0 0-1,3 0 1,0 1 0,16-45-1,-9 43-226,13-17-320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6.9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82 523 863,'3'-1'60,"10"-3"-22,0-2 0,0 1 0,0-2 0,-1 0 0,0 0 0,0-1 0,-1-1 0,0 0 0,0 0 0,-1-1 0,0-1 0,10-13 0,-6 5-9,-2 0 0,0 0-1,0-1 1,-2-1 0,-1 0-1,14-43 1,-19 48 2,0 0 0,-1 0 0,0-1 0,0-30 0,-3 42-16,0 0-1,0 1 0,-1-1 0,0 0 0,0 1 0,0-1 0,-1 1 0,1-1 0,-1 1 0,0 0 0,0 0 1,-1-1-1,1 2 0,-1-1 0,0 0 0,0 0 0,0 1 0,0 0 0,-1-1 0,1 1 0,-9-5 0,8 6-11,-1 0 0,1 0 0,-1 0 0,0 0-1,0 1 1,0-1 0,0 1 0,1 1 0,-1-1-1,-1 1 1,1-1 0,0 1 0,0 1 0,0-1-1,0 1 1,0 0 0,0 0 0,1 0-1,-1 1 1,0 0 0,0 0 0,1 0 0,0 0-1,-8 6 1,0 0 13,0 2-1,0 0 1,1 0-1,0 1 0,1 0 1,1 1-1,-10 13 1,12-13-12,0 1 0,0-1 1,1 2-1,-6 18 0,-13 60 53,18-62-49,4-17 0,1 2-1,0-1 1,1 0-1,0 0 0,1 1 1,1-1-1,0 0 1,1 0-1,1 0 0,0 0 1,1 0-1,0 0 1,1-1-1,8 16 0,-8-21-2,-1 1-1,1-1 0,1 0 0,0 0 0,0-1 0,0 0 0,1 0 0,0 0 0,0-1 0,0 0 0,1-1 0,0 1 0,1-1 0,-1-1 0,1 0 0,-1 0 0,1-1 0,1 0 0,-1 0 0,0-1 0,1 0 0,9 0 0,-5-1-90,0-2-1,0 1 0,0-2 1,0 0-1,0-1 0,-1 0 1,1-1-1,12-6 0,38-14-597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7.2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 1 1855,'-2'18'72,"0"0"-72,0 1 96,2-1-96,0-2 0,2 0 0,0 0 0,0-1-96,0-3-40,16-30-680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7.8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90 1215,'0'0'512,"1"2"-458,50 126 30,43 92 74,-83-199-154,-2-2 14,0 0-1,2-1 1,25 32-1,-33-45-13,1-1 0,1 0 1,-1-1-1,1 1 0,-1-1 0,1 1 1,0-1-1,6 2 0,-7-3-3,0-1 0,-1 0 0,1 0 1,0 0-1,0-1 0,0 1 0,0-1 0,0 0 1,0 0-1,0 0 0,0-1 0,0 1 0,4-2 0,9-4-1,-13 3 0,-1 0 0,0-1 4,1 0 0,0 0 0,-1 0-1,0 0 1,0 0 0,0-1-1,0 0 1,3-9 0,13-44 87,-15 44-77,52-246 154,-29 118-16,-11 72-91,-16 68-146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28.4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454 269 1119,'3'-16'49,"-1"1"0,0-1-1,-2 0 1,1 0 0,-2 0 0,0 0-1,-1 0 1,-5-21 0,5 30-25,0 1 0,-1-1 0,0 1 0,0 0 0,0 0 0,0 0 0,-1 0 0,0 0 0,-7-7 0,7 10 5,0-1 0,0 1 1,0 0-1,0 0 0,-1 0 0,1 1 1,-1-1-1,0 1 0,0 0 0,1 1 1,-1-1-1,-1 1 0,-8-1 0,4 1-19,-1 1-1,0 0 1,1 1-1,-1 0 0,0 0 1,1 2-1,0-1 0,-1 1 1,1 0-1,0 1 1,1 1-1,-1-1 0,1 1 1,0 1-1,-15 11 0,10-6 4,0 1 0,1 1-1,0 0 1,1 1 0,1 0-1,0 1 1,1 0 0,-12 22-1,14-20-18,1 1-1,1-1 0,0 1 0,1 0 0,1 0 1,1 1-1,0 0 0,2-1 0,0 30 0,1-36 3,1-1 0,1 0 0,0 1 0,0-1 0,1 0 0,0 0 0,1-1 0,1 1 0,-1-1 0,1 0 0,1 0 0,0 0 0,1-1 0,0 0 0,0 0 0,16 15 0,-16-18 4,1-1 0,-1 0 0,1-1 0,0 1 0,0-1 0,1-1 0,-1 1 0,1-2 0,-1 1 0,1-1 0,0 0 0,0-1 0,0 0 0,0 0 0,0-1 0,0-1 0,0 1 0,15-4 0,-10 1 0,0-1 0,0 0 0,-1-1 0,1 0 0,-1-2 0,0 1 0,-1-1 0,0-1 0,0 0 0,-1-1 0,11-10 0,-10 7 4,-2 0-1,1-1 0,-2 0 1,0 0-1,0-1 0,-1 0 1,-1-1-1,0 1 0,7-26 1,-9 21 2,0 0 0,-1-1 0,-1 1 0,-1-1 1,-1 0-1,-1 0 0,-2-29 0,0 42 9,1 0 1,0 0-1,-1 1 0,-1-1 0,1 1 1,-1 0-1,0-1 0,0 1 0,-1 0 1,0 1-1,0-1 0,0 1 0,0-1 0,-1 1 1,0 1-1,0-1 0,-1 1 0,1 0 1,-1 0-1,0 0 0,0 1 0,0 0 1,-1 0-1,1 1 0,0-1 0,-1 1 1,0 1-1,0-1 0,1 1 0,-1 1 1,0-1-1,0 1 0,0 0 0,-12 2 0,5 1-71,-1 0-1,-19 8 1,-19 5-572,28-13-191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30.2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1 831,'0'0'200,"0"2"-146,8 108 260,1-32-314,0-6 0,20 83 0,-24-135 0,11 25 0,-13-38 0,0 0 0,1 0 0,0 0 0,0-1 0,1 1 0,7 8 0,2-2 0,-9-12 0,-1 0 0,-1 0 1,1 1 0,-1-1-1,1 0 1,0 0-1,0-1 1,-1 1 0,1-1-1,0 0 1,0 0-1,0 0 1,-1 0-1,1-1 1,0 1 0,4-2-1,-3 0 2,0 0 1,0 0-1,0-1 0,0 0 1,0 1-1,-1-2 0,1 1 0,6-7 1,2-4 6,0-1 0,-1-1 0,-1 0 0,12-21 0,-23 36-9,9-16 21,0 0-1,-1-1 0,-1-1 1,9-37-1,6-77 58,-12 59-66,-7 62 22,-2 3-12,0 1 0,0-1 1,-1-12-1,0 19 420,-1 4-388,-1 2-43,0 0 1,1 1-1,-1-1 0,1 1 1,0-1-1,0 1 1,1-1-1,0 1 0,-1 6 1,5 46 13,-4-54-26,37 218 50,-17-117-34,18 95-15,13 79 0,-46-234 8,-1 0-1,-3 1 0,-1-1 0,-2 0 0,-2 1 0,-2-1 0,-2 0 0,-15 43 0,20-76-6,-43 131 2,40-127-6,-1 0 1,-1 0 0,0-1-1,-1 0 1,0 0 0,-22 23-1,26-32 0,0-1-1,0 1 0,-1-1 1,1-1-1,-1 1 0,0-1 1,0 0-1,0 0 1,-1 0-1,1-1 0,-11 2 1,13-3 2,0 0 0,0-1-1,0 0 1,0 0 0,0 0 0,0 0 0,0 0 0,0-1 0,0 0 0,0 0 0,0 0-1,1 0 1,-1-1 0,0 0 0,1 1 0,-1-1 0,1 0 0,-1-1 0,1 1 0,-5-6-1,-2-2 2,2-1 0,-1 0 0,1-1 0,1 0 0,0 0 0,1 0 0,-9-24 0,2-5 0,-10-51 0,13 38-116,3-1-1,2-1 0,3 1 0,6-91 0,2 104-121,10-21-380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31.4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296 221 1215,'0'-30'176,"-1"-1"0,-2 1 0,-9-41 0,11 68-163,0-1 0,0 1 0,0 0 0,-1 0 0,1 0 0,-1 0 0,1 1-1,-1-1 1,0 0 0,0 1 0,-1-1 0,1 1 0,0 0 0,-1 0-1,1 0 1,-1 0 0,0 0 0,0 0 0,0 1 0,0-1 0,0 1-1,-4-1 1,3 1-11,1 0 1,-1 0-1,0 1 0,0-1 0,0 1 0,0 0 0,0 0 0,0 1 0,0-1 0,0 1 1,0 0-1,0 0 0,1 0 0,-1 0 0,0 1 0,1 0 0,-1 0 0,-4 2 0,-2 4-2,0 1 0,1-1 0,0 1 0,0 1 0,1 0 0,-8 13 0,4-5 0,1 1 0,-16 38 0,21-41-7,1 0 0,0 1 0,1-1 0,1 1 0,0 0 0,1 0-1,2 0 1,-1 0 0,2 1 0,0-1 0,1 0 0,1 0-1,0 0 1,2-1 0,-1 1 0,2-1 0,0 0 0,15 25-1,-19-37 4,2 1 0,-1 0 0,0 0 0,1-1 0,0 0 0,0 0 0,0 0 0,1 0 0,-1-1 0,1 1 0,0-1 0,0 0 0,0-1 0,0 1 0,0-1 0,6 2 0,-7-3 1,1 0 0,-1-1 0,0 1 0,0-1 0,1 0 0,-1 0 0,0 0 0,1 0 0,-1-1 0,0 0-1,0 0 1,0 0 0,1 0 0,-1-1 0,0 0 0,-1 0 0,1 0 0,0 0 0,0 0 0,-1-1 0,7-5-1,-1-1 16,0-1 0,0 0 0,-1 0-1,0-1 1,-1 1 0,0-2 0,-1 1 0,0-1-1,-1 0 1,4-14 0,-2 3 12,-2-1 0,-1 1 0,-1-1 1,-1 0-1,-1-25 0,15 72 43,11 37-1,-21-43-46,1 0 0,1-1 0,11 18 0,-13-27-55,0 1 0,0-1 0,0 0 0,1-1 0,0 1-1,1-1 1,-1-1 0,1 1 0,0-1 0,0-1 0,15 7-1,-9-6-31,0-1-1,0 0 0,1-1 1,-1-1-1,1 0 0,26 0 0,-19-2-15,0 0-1,0-2 0,-1 0 0,29-8 0,-43 8 83,1 0 1,-1-1-1,0 0 1,0 0-1,0-1 0,0 0 1,-1 0-1,0-1 0,1 0 1,-2 0-1,1 0 1,0 0-1,-1-1 0,0 0 1,7-12-1,2-8 111,-1 0 1,-1-1-1,-2-1 0,-1 0 0,12-57 0,-20 75-36,-1 1-1,0-1 0,0 0 0,-1 0 0,0 0 0,-1 1 0,0-1 0,0 1 0,-1-1 0,0 1 0,-1 0 0,0 0 0,-5-9 0,7 16-63,0-1-1,0 1 1,0-1-1,0 1 1,0 0-1,0 0 1,-1 0 0,1 0-1,0 0 1,-1 1-1,0-1 1,1 1-1,-1 0 1,-6-3 0,5 3-8,-1 0 1,0 1 0,1-1-1,-1 1 1,0 0 0,0 0 0,1 0-1,-10 3 1,2 0-7,0 0 0,0 2 0,0-1 0,0 2 0,1-1 0,-14 10 0,19-11-1,1 0 0,0 0 0,0 1 0,0-1 0,1 1 0,-1 0 0,1 1 0,0-1 0,1 1 0,-5 7 0,4-4-9,0 0 0,1 1 1,0 0-1,0 0 0,1-1 0,-1 13 1,2-3-6,0 1 0,1 0 1,2 0-1,0-1 0,1 1 0,7 26 0,-7-34 5,1-1-1,1 1 1,0-1-1,0 0 1,1 0-1,0-1 1,1 0-1,0 0 1,1 0-1,14 13 1,-16-17 3,0-1 0,1 0 0,0 0 0,0-1 0,0 1 0,0-2 0,1 1 0,-1-1 1,1 0-1,0 0 0,0-1 0,0 0 0,0-1 0,0 0 0,0 0 0,14-1 0,-18 0 0,0-1 0,0 1 0,0-1 0,-1 0 0,1 0 0,0 0 0,-1-1 0,1 1 0,0-1 0,-1 0 0,0 0-1,1 0 1,2-3 0,-1 0 14,0 1 0,-1-1 0,0 0-1,0 0 1,-1 0 0,1-1-1,3-7 1,1-6 66,-1 0 1,-1 0-1,-1-1 0,3-19 0,-8 35-62,2-25 6,-2 26-10,0 2 50,1 3 1,13 23-38,-2 2 0,12 37 0,14 61 22,-27-84-50,62 246 12,-55-201 0,8 122 0,-24-156-33,-2 0 0,-2 0-1,-12 65 1,7-78-5,-2 1 0,-1-1 0,-3-1 0,-30 65-1,38-92 32,-1-1-1,0 0 0,0-1 0,-1 1 0,-1-1 0,0-1 1,0 1-1,0-1 0,-18 12 0,20-16 20,0 0 0,-1-1 1,1 0-1,-1 0 0,0 0 0,0-1 1,0 0-1,0 0 0,-1-1 0,1 0 0,0 0 1,0 0-1,-1-1 0,1 0 0,0-1 1,-12-2-1,2-1 17,0-2 0,0 0 0,1 0 0,0-2 0,0 0 0,0-1 0,1 0 0,-14-13 0,-15-14 74,-45-48-1,69 64-143,0-1-1,2-1 1,1-1-1,-25-41 0,40 60 4,0 0-1,1 0 0,-1 0 1,1 0-1,0 0 0,-1-5 1,-4-51-900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1:32.0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62 407 1119,'1'2'130,"-1"-1"-97,6 7 127,-4-6-145,0-1 0,1 1 0,-1-1 0,1 1 0,-1-1 0,0 0 0,1 0 0,0 0 0,-1-1 0,1 1 0,0 0 1,-1-1-1,1 0 0,3 1 0,2-1-1,0 1 2,0-1-1,0 0 1,-1 0 0,1-1-1,0 0 1,-1 0 0,1 0-1,-1-1 1,1-1-1,-1 1 1,0-1 0,0-1-1,9-4 1,5-6 38,-1-1 0,33-30 0,-26 21-2,-11 9 7,0 0-1,-1-1 0,25-34 0,-35 43-43,0-1 0,-1 1 0,0-1 0,0 0 0,-1 0 0,0 0 0,0 0 0,-1 0 0,0-1 0,-1 1 0,1-1 0,-1-16 0,-1 21-7,-1 0 0,1 0 0,-1 0 0,0 0 0,0 0-1,0 1 1,0-1 0,-1 0 0,1 0 0,-1 1 0,0-1-1,0 1 1,0 0 0,-1 0 0,1-1 0,-1 1 0,0 1-1,0-1 1,-6-4 0,5 4 5,-1 1-1,0-1 1,-1 1 0,1 0-1,0 1 1,-1-1-1,1 1 1,0 0 0,-1 0-1,0 1 1,1 0 0,-1 0-1,-9 1 1,-4 2-2,0 1 0,1 0 1,-1 2-1,1 0 0,-19 9 1,-84 50 40,113-60-37,1 0 1,-1 1 0,1 0-1,0 0 1,0 1 0,1 0-1,0 0 1,0 1 0,1-1-1,0 1 1,0 0 0,1 1-1,0-1 1,0 1 0,1 0-1,0 0 1,1 0 0,0 0-1,0 0 1,1 0 0,0 1-1,1-1 1,0 11 0,1-2 78,1-1-1,0 0 1,1 0 0,1 0 0,0 0 0,2 0 0,8 18 0,-9-24-65,1 0 0,0 0 0,1-1 0,0 0 0,1-1 0,0 1-1,0-2 1,1 1 0,0-1 0,1 0 0,11 7 0,-2-4-94,0-1-1,0-1 0,1-1 0,0-1 0,0 0 0,1-1 1,0-2-1,0 0 0,0-1 0,0-1 0,0-1 0,1-1 1,-1-1-1,0 0 0,33-8 0,10-7-1209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14.81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2640 314 319,'0'0'410,"-2"-2"-352,-4-5-38,1-1-1,0 1 0,-6-11 1,-2-5 130,6 12-83,-3-11-57,2 11 39,3 6-20,2 4-15,-17-20 79,7 6-82,10 13-8,-4-3 47,-14-10 24,-1-1-74,10 8 11,-6 0 38,-1-6 59,16 12-86,-23-17-1,20 15 0,-26-12 22,-11 2 10,13-1-53,27 14 0,0-1 0,-1 1 0,1-1 0,0 1 0,-1 0 0,1 0 0,-1 1 0,1-1 0,-6 0 0,-26-1 0,23 2 0,1 0 0,-1-1 0,-18-4 0,21 3 12,1 1 0,-1-1-1,1 2 1,-1-1 0,0 1-1,1 1 1,-1 0 0,0 0-1,1 0 1,-13 5-1,18-4-11,0 0 0,-16-1 0,15 0 0,-16-7 0,18 6 0,-12-4 0,-12-2 0,18 8 0,1 0 0,-36 10 27,18-4 0,-61 16 47,64-18-74,20-6 0,1 0 0,0 1 0,0-1 0,0 1 0,-1-1 0,1 1 0,0-1 0,0 1 0,0-1 0,-2 3 0,-15 9 0,-11 7 0,27-17 0,0-1 0,0 0 0,0 1 0,0-1 0,-1 0 0,1 0 0,0 0 0,0-1 0,0 1 0,-1 0 0,-2-1 0,-5 3 0,4 0 8,1 1-1,-1-1 0,1 1 0,-4 4 0,-27 19 21,10-5-28,19-16 0,0 0 0,-1 0 0,1 0 0,-1-1 0,-12 6 0,6-2 0,0 0 0,1 0 0,0 2 0,-22 22 0,24-23 0,0 1 0,1 0 0,5 0 0,-1-1 0,0 0 0,-1 0-10,4-8-33,-4-5 32,2-4 11,1-1 0,-33-65 0,33 65 0,-2 0 0,-4-11 0,9 16 0,0 1 0,0 0 0,0 0 0,-1-1 0,1 1 0,-1 0 0,0 0 0,-2-2 0,-5-5 22,0 1 0,-19-14 1,18 15-18,-41-21-5,25 15 64,13 6-35,10 6-13,-10-1 3,10 0-19,-24-2 0,7 4 11,13 0 3,-27 4 25,22-1-39,1 0 0,-1 1 0,1 0 0,0 1 0,0 0 0,1 1 0,-1 0 0,-9 9 0,-7 1 67,9-4-54,-21 13-13,18-13 0,1 1 0,-23 21 0,-180 159 0,185-159 0,17-17 0,2 1 0,0 0 0,-20 27 0,-34 63 0,-6 7 0,65-93-14,1 0 0,0 1 0,-12 32 0,-15 30-18,30-64 32,0 0 0,2 1 0,1 0 0,-8 39 0,0 3 0,8-37 0,-2 31 0,6-35 0,-1-1 0,-11 36 0,10-40-6,1 0-1,0 0 0,2 1 0,0-1 0,2 32 1,0-23-6,-6 42 0,5-65 12,0 17 0,1 19 0,2 0 0,8 44 0,-7-63 0,0-9 0,3 6 0,18 42 0,-21-52 0,-2-6 0,0 1 0,0 0 0,0 0 0,1-1 0,-1 1 0,1 0 0,3 3 0,6 12-11,-7-13 4,-1 0 1,0 1 0,1-1 0,0-1 0,0 1-1,1-1 1,-1 1 0,1-1 0,0 0 0,8 4-1,10 10 7,36 24 0,-47-34-10,1-1 0,0-1-1,0 0 1,0-1-1,0 0 1,18 3-1,-9-2 4,-4-2 19,-1-1 0,1-1-1,0 0 1,33-2 0,-23-1-7,-20 1-72,0 1-1,0-1 0,14 4 0,-18-3 13,0 0 0,0 0 1,0-1-1,-1 0 0,8 0 0,5-2-145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16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0 575,'0'0'136,"0"12"-136,0 0 64,-2 0-64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05.1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74 79 447,'-1'-6'25,"0"1"0,0 0-1,-1 0 1,1 0 0,-1 0-1,-5-9 1,5 10 18,-1-1 37,0 0 151,2 4-197,0 1 0,1-1 0,-1 1 0,0-1 0,1 1 0,-1 0-1,0-1 1,1 1 0,-1 0 0,0-1 0,0 1 0,1 0 0,-2 0 0,-7 36 90,9-28-106,0-1 1,0 1-1,1-1 0,0 1 1,0 0-1,0-1 0,4 8 1,2 14 40,-2-1-38,1 1 0,2-1 0,13 33 0,-18-52-22,9 19-30,24 44-1,85 139 384,-133-225-223,5 6-118,-7-11 6,1-1-1,0-1 0,-16-40 0,-19-72-23,11 29 9,29 80-2,-9-43 0,12 43 0,-1 0 0,-18-44 0,21 62 0,-1 1 0,1 0 0,0 0 0,-2 1 11,4 3 32,0 1-43,1 0 0,0 0 0,0 0 1,0 0-1,0 0 0,-1 0 0,1 0 1,0 0-1,0 0 0,0 0 0,-1 0 1,1 0-1,0 0 0,0 0 0,0 0 1,-1 0-1,1 0 0,0 0 0,0 0 0,0 0 1,0 0-1,-1 1 0,1-1 0,0 0 1,0 0-1,0 0 0,0 0 0,0 0 1,0 1-1,-1-1 0,1 0 0,0 0 1,0 0-1,0 0 0,0 1 0,0-1 0,0 0 1,0 0-1,0 0 0,0 0 0,0 1 1,0-1-1,0 0 0,0 0 0,0 0 1,0 1-1,0-1 0,0 0 0,0 0 1,0 14-3,0-12 2,1 4 6,-1 0-1,1 0 0,1-1 0,-1 1 0,1-1 0,0 1 0,5 8 0,7 23 18,0 12 56,40 91 0,-25-72-34,31 54 118,-12-28-65,29 90-98,-35-81 0,16 28 0,-45-93 0,-8-25 0,-1 1 0,2 0 0,12 22 0,-11-23 0,0 1 0,-1 0 0,7 22 0,-8-21 0,0 0 0,1 0 0,9 15 0,-8-15 26,1 0-1,8 27 0,6 15 27,-17-42-30,-3-5-12,1 0 1,0 0 0,7 15-1,-6-18-10,-1 1 0,11 32 118,-12-34-97,-1 0 32,0-3 1,0 2-30,-1-3 120,-10-21-151,-1-17-11,9 26 19,-1 0 0,-8-19 0,3 10-1,0 0 0,-4-22 0,6 21 0,-1 0 0,-9-20 0,-21-43-24,24 50 0,-36-62 0,21 48 24,2-1 0,2-1 0,-31-96 0,37 88 1,-53-148 9,53 160 53,-22-83-1,9 33-62,18 61 0,9 28 0,2 0 0,-1-1 0,1 1 0,-3-12 0,5 11 0,0 6 0,0-1 0,0 0 0,0 1 0,0-1 0,-1 1 0,1-1 0,-1 1 0,1-1 0,-1 1 0,1-1 0,-1 1 0,-1-3 0,-9-13 0,9 13 0,0 0 0,0 0 0,0 0 0,1-1 0,0 1 0,-2-7 0,0 2 0,-4-6 0,1 1 0,4 8-12,2 1-24,0 4 60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17.4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38 1 1119,'-8'16'11,"0"1"0,-7 26-1,13-37-6,1 1-1,-1 0 0,1 0 0,1-1 0,-1 1 1,1 0-1,0 0 0,1 0 0,2 12 0,0-6 8,-1 1 0,0-1-1,-1 1 1,-1 0 0,-2 26-1,2-34-10,0 0-1,1-1 1,0 1-1,0 0 0,0 0 1,1 0-1,3 8 1,-3-8 9,0 0 1,0 1 0,0-1-1,-1 1 1,1 11 0,-6 27 22,3-36-26,0 0 1,0-1-1,0 1 0,2 0 1,-1 0-1,1-1 0,3 17 0,2-7-6,-2 0 0,0 1 0,0-1 0,-2 1 0,0 21 0,-1-29 0,0 0 0,0 1 0,1-1 0,1 0 0,0 0 0,0-1 0,1 1 0,0 0 0,1-1 0,11 17 0,-13-21 0,0 1 0,-1 0 0,1 0 0,-2 0 0,1 0 0,1 11 0,-2-10 0,0 0 0,1 0 0,0 0 0,1 0 0,3 8 0,10 15 0,29 40 0,-44-69 0,1 0 0,0 0 0,0 1 0,-1-1 0,0 1 0,1-1 0,-1 1 0,0-1 0,0 1 0,0 3 0,9 23 0,-7-23 0,0 1 0,1 0 0,0-1 0,1 0 0,-1 0 0,11 10 0,-3-3 0,20 29 0,-26-34 9,-3-2 2,1-1 0,-1 0 0,1-1 0,9 9 0,7 5-11,-2-2 0,26 29 0,-11-9 0,-16-20 0,20 13 0,5 5 0,-31-25 0,1 0 0,0 0 0,1-1 0,18 9 0,58 19 0,-13-3 0,-52-22 0,0 0 0,32 8 0,-8-5 86,48 11-33,-93-25-46,0 1 0,1 0 1,-1 0-1,0 0 0,0 0 0,0 1 0,3 1 0,0 0-7,0 0-1,0 0 0,0-1 1,1 1-1,9 1 0,31 4 1,-30-6 6,29 8-1,-23-3 10,2 1 4,34 14 0,-27-10-16,62 17 0,-80-26 2,16 4 24,1-3-1,0 0 1,55-2-1,-13 0-14,-48 0 15,1-2 1,0-1-1,31-4 0,-40 3-18,1 0 0,18 2 0,18-1 20,1-6-31,-39 4 0,0 1 0,29 0 0,-22 1 0,42-8 0,-42 5 0,42-2 0,30-2 32,-1 0 0,-74 6-19,0 0-1,1-2 0,-1 0 0,26-9 0,-27 7-9,83-30 6,-94 33-6,-3 0 11,1 1-1,-1-1 0,0 0 0,7-6 0,-2 2-15,0 1 0,13-7 0,12-6 2,-14 8 0,35-15 0,-53 25 1,14-9 9,-4 2 2,-1-1-1,12-11 1,-13 10-10,1 0 1,13-8 0,-11 9 9,-11 6-4,1 0 0,-1 0 0,1 1-1,0 0 1,0-1 0,0 1 0,5-1-1,11-5-7,-13 4 0,31-10 0,-26 10 0,0 2 0,0-1 0,-3 0-16,-7 3-55,0-1-1,-1 0 0,1 0 0,0 0 0,0 0 0,0 0 0,-1-1 0,1 1 1,-1 0-1,3-4 0,5-11-522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18.8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99 1 383,'0'0'71,"-1"1"-6,-12 28 10,5-14-40,1 0-1,-6 21 0,11-29-20,-21 78 50,19-71-47,1 0 0,0 0 0,1 1 0,1-1-1,0 1 1,1 17 0,-4 91-7,3-102-10,-4 22 0,3-30 2,1 0 0,0 1 0,0-1-1,1 1 1,3 16 0,-1-21 4,-1 0 0,0 1 0,0-1 0,-1 0 0,0 1 0,-1-1 0,0 1 0,-4 16-1,4-21-3,0 1 7,0 1 0,0 0 0,1 0 0,0 0 0,0 0 0,2 7-1,0-1-8,3 3 0,-2-13 0,0 0 0,-2-2 3,0-1-1,-1 1 1,1 0-1,-1 0 1,1 0-1,-1 0 0,1 0 1,-1 0-1,0 0 1,0 0-1,1 0 0,-1 0 1,0 0-1,0 0 1,0 0-1,0 0 0,0 0 1,0 0-1,0 0 1,0 0-1,-1 0 1,1 0-1,0 0 0,-1 0 1,1 0-1,-1 1 1,-7 26-5,7-16 2,3 0 0,6 5 0,-5-12 0,0 1 0,-1 0 0,0 0 0,0 0 0,0 0 0,-1 0 0,1 9 0,0-3 6,1 1 0,0 0 0,1-1 0,0 1 0,0-1 0,2 0 0,-1 0 0,9 11 0,-12-19-4,0 0-1,0 0 1,0 0 0,-1 0 0,0 0 0,2 7-1,-3-4-3,1 0 0,-1 0 0,-1 0 0,1 0 0,-3 8 0,3-15-8,0 0 1,0 1 0,-1-1-1,1 1 1,0-1-1,-1 0 1,1 1 0,-1-1-1,1 0 1,0 1 0,-1-1-1,1 0 1,-1 1-1,1-1 1,-1 0 0,1 0-1,0 0 1,-1 0-1,1 1 1,-1-1 0,1 0-1,-1 0 1,1 0-1,-2 0 1,-9 0-146,-1-5-13,-1-7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1.21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57 1 543,'0'0'138,"1"2"-69,7 16 0,-6-10-74,-3 12 17,-1-8 31,0 4 5,-2 0-1,-9 24 1,2-2 11,4-17-34,5-14-17,-1 0 1,2 0-1,-1 0 0,1 0 1,-1 8-1,2-3 35,1 6 1,2 1-14,-3-17-30,0 0 0,0 0-1,0-1 1,0 1-1,0 0 1,0 0-1,0 0 1,0 0-1,-1 0 1,1 0-1,-1 0 1,-1 2-1,-12 41 71,12-34-16,2 0-44,0 0-10,2 35 0,0-34 0,-2-8 0,1 25 0,0-21 0,-1-1 0,0 1 0,0 0 0,-2 9 0,2-16 0,-5 17-2,5-14 27,1 0 6,1 6-21,2 2-10,0 0 0,0-1 0,0-1 0,-2 2 0,3 5 0,-4-14 0,-3 13 0,0-3 0,-1 3 0,2-3 0,3 6 0,-2-15 0,4 17 0,0-9 0,4 5 0,-7-8 0,0 1 0,-1-7 0,0 0 0,0 1 0,0-1 0,0 0 0,0 0 0,-2 6 0,-2 10 0,2-7 0,3 0 0,4-5 0,0-2 0,10 24 0,-11-17 0,2 4 0,-3-3 0,1 7 0,0 2 0,-3-16 0,-1-4 0,1 0 0,-1 0 0,1 0 0,0 0 0,-1 0 0,1 0 0,0 0 0,0 0 0,1-1 0,-1 1 0,0 0 0,2 1 0,4 7 0,1 0 0,12 12 0,-15-17 0,3 5 0,-4 2 0,-1 0 0,-2-5 0,1 0 0,0 0 0,0 0 0,1 0 0,4 7 0,-4-8 0,11 26 0,-7-17 0,-5-12 0,11 12 0,3 5 0,-3 1 0,5 11 0,-10-13 0,0-2 0,20 22 0,-3-9 0,17 21 0,-25-33 0,-5-4 0,-7-9 0,0 0 0,1 1 0,0-1 0,-1-1 0,1 1 0,1-1 0,-1-1 0,9 5 0,76 47 0,-75-47 0,-2-1 0,1 0 0,23 7 0,20 11 0,1 1 0,16-7 31,7 2 2,27 10 15,-54-17-32,-45-10-16,0 0 0,-1 0 0,1 1 0,-1 1 0,0 0 0,-1 0 0,13 11 0,-13-10 0,0 0 0,1 0 0,0-1 0,0-1 0,0 0 0,1 0 0,16 6 0,7-1-9,-21-6 21,0 0 0,1-1 1,-1 0-1,1-1 0,16 1 0,-9-2-12,0 1 0,0 1 0,0 1 0,-1 1 0,34 13 0,-27-9 0,-3-2 3,0-2-1,0 0 0,0-1 0,27 0 0,-13 1 68,-22-3-54,0 0-1,27 1 1,-5 0-16,-22-1 0,30 1 0,-41-4 0,17 4 0,12 1 64,53 0-64,-61-4 0,-7-1 10,0 0-1,0-2 0,-1 0 0,1 0 0,-1-2 0,21-8 0,-18 8-9,1 0 0,0 1 0,33-3 0,6 0 0,-35 5-2,22-4 58,-30 2-75,0 0 1,19-8-1,-24 8 20,-1 0 0,18-3-1,-4 3 0,-1 0 0,-17 2 7,0-1-1,1 0 0,-1 0 1,0-1-1,0 1 0,-1-2 0,1 1 1,-1-1-1,10-9 0,17-13-5,-24 21-1,1 0 0,5-2 0,-1-1 0,-13 8 0,25-20 0,-23 20 0,-1-1 0,0 1 0,0-1 0,0 0 0,0 0 0,2-3 0,10-12 11,-3 6 43,-7 9-57,-1 1 5,8-3-12,0 0-33,-3 1 41,0 0-1,-1 0 1,14-8-1,-18 9 2,7-2 1,0 0 0,0 0 0,1 0 0,-1-1 0,4-1-2,-12 4 9,22-11 52,-8 6-77,-14 5-52,0 0 20,9-12-644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3.3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0 607,'0'0'80,"2"1"-13,0-1-56,16 9 174,-14-6-162,-1-1 0,1 0-1,-1 1 1,1 0 0,-1 0-1,0 0 1,3 4 0,3 2 18,39 29 53,-31-25-33,-13-6-46,-3-5-5,0 1 0,0-1 0,1 1 0,-1-1 0,1 1 0,2 2 0,-3-4-4,-1 0 0,1 1 0,0-1 1,-1 0-1,1 0 0,0-1 0,0 1 1,-1 0-1,1 0 0,0 0 0,0 0 1,0-1-1,0 1 0,0 0 0,0-1 0,2 1 1,1 1 7,16 10 30,-15-9-35,0-1 1,0 1-1,0 1 1,-1-1-1,0 0 1,0 1-1,0 0 1,0 0-1,5 7 0,2 7-9,63 87 118,-38-58-55,-24-31-31,0 0 1,1 0-1,1-2 1,0 0-1,1 0 1,19 13-1,-31-25-32,1 1 0,1 0 0,-1-1 0,1 1 0,6 2 0,4 2 0,187 68 207,-191-71-206,9 2-1,1-1 0,1-1 0,37 4 0,66-7 0,-75-1 0,-16-2 28,58-10 0,-55 6-20,68-19 71,6-1-86,-19 14 7,-58 7 24,0-1 0,55-18-1,-19 5-30,-1 4 73,-9 5-68,-49 8 2,7 0 0,-11 0 0,4-2 0,14-8 35,21-12-6,-36 19-29,-1 2 0,0 0 0,14-2 0,-18 4 0,16-7 0,-10 3 1,-1 1-3,-1-1 0,1 0 1,-1 0-1,-1-1 0,1 0 0,12-12 0,-14 11-11,1 2 0,15-11-1,-18 14 10,-1-1 0,0 0 0,0 0 0,6-5 0,-3 1 9,-2 1 5,0 1 0,1 1 0,-1-1 0,1 1 0,11-6-1,-7 5-9,-5 2 0,0 0 0,-1 0 0,1 0 0,-1 0 0,0-1 0,5-5 0,36-29 64,16-13-64,-54 43 0,0 0 0,-1 0 0,0 0 0,2 2 0,2 0 0,-1 0 0,0 0 0,1 0 0,-3 1-21,-5 4-96,-17-5-1153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4.34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167 276 607,'0'0'71,"2"-1"-16,7-5-35,-1 0 0,10-10 0,-9 8 6,0 1 0,13-9 0,-1 2 4,-1-1 0,29-28 0,17-13 68,13-7-14,-70 57-73,1 0 32,-2 1-22,-5 3 22,2-2-22,-3 3 32,-4 1 1,-2 1-53,0 0 1,-1 0-1,1 0 1,0 0 0,0 1-1,-4 2 1,-18 7-3,12-5 1,-62 27 0,68-28 0,0 0 0,0 0 0,1 1 0,0-1 0,0 2 0,-12 12 0,3 0 0,5-7 0,7-9 0,-16 12 0,12-9 0,8-6 0,0 0 0,0 0 0,0-1 0,0 1 0,0 0 0,0 0 0,0 0 0,0 0 0,0 0 0,0-1 0,0 1 0,0 0 0,0 0 0,0 0 0,0 0 0,0 0 0,0-1 0,0 1 0,0 0 0,0 0 0,0 0 0,0 0 0,-1 0 0,1 0 0,0-1 0,0 1 0,0 0 0,0 0 0,0 0 0,0 0 0,0 0 0,-1 0 0,1 0 0,0 0 0,0 0 0,0 0 0,0 0 0,0 0 0,-1 0 0,1 0 0,0 0 0,0 0 0,0 0 0,0 0 0,0 0 0,-1 0 0,1 0 0,0 0 0,0 0 0,0 0 0,0 0 0,0 0 0,-1 0 0,1 0 0,0 0 0,0 0 0,0 0 0,0 0 0,0 1 0,0-1 0,-1 0 0,1 0 0,0 0 0,0 0 0,0 0 0,0 0 0,0 0 0,0 1 0,0-1 0,6-22 0,-2 12 0,1-2 1,-5 11-2,18-19 12,-12 12 32,4-4-25,-10 9 31,-12 11 35,8-5-97,-24 16 12,1 1 0,1 2 0,-38 40 0,-20 18 59,73-73-50,7-4-35,0-1 1,1 1-1,0-1 0,-1 1 1,1 0-1,-4 6 0,15-19-536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6.1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1 282 607,'1'1'60,"5"5"-31,0-1 0,0-1 0,1 1 0,-1-1 0,13 5 0,-4-1 77,28 19 0,-26-15-79,-6-5 13,-1 1 0,0 0 0,0 1 0,0 0 0,12 15-1,-8-9-13,0 0 0,1-1-1,1-1 1,32 22-1,-44-32-25,7 4 7,1 0-1,0-1 0,0 0 0,22 7 0,52 10 27,-79-22-33,117 38 11,-104-30 43,3 4-55,-6-4 1,0-1 0,1-1 0,33 9 0,-26-12 27,-1-1 0,1-2 0,44-1-1,-20-1-5,38 5-21,-63-6 0,1-1 0,-21 3 0,16-4 0,17-4 0,228-34 64,-241 37-64,33-10 0,-34 8 0,36-7 0,10 7 25,22-3 41,-78 7-59,0 0 1,0 0-1,0-2 1,20-8-1,-31 12-7,-1 0 0,1 0 0,0 0 0,0 0 0,0 0 0,0 0 0,0 1 0,5-2 0,14-2 0,21-11 0,-38 14 0,-2 2 0,-1-1 0,0 0 0,1-1 0,-1 1 0,0 0 0,1 0 0,-1 0 0,0-1 0,1 1 0,-1-1 0,0 1 0,0-1 0,2 0 0,1-1 0,1 0 0,-1-1 0,0 1 0,0-1 0,0 0 0,0 0 0,0 0 0,3-4 0,25-32 0,-24 30 0,0-4 0,-4 10 0,8-4 0,-2 1 0,22-7 0,-28 12 0,11-10 0,1-4 0,16-18 0,-27 28 0,0 0 0,1 0 0,0 0 0,6-3 0,-12 8 0,31-19 0,-11 7 0,-16 9 0,15-17 0,-17 19 0,14-15 0,10-7 0,-17 16 0,-1 1 0,15-9 0,28-20 0,-42 29 0,-4 2 0,0 0 0,0 0 0,-1 0 0,8-10 0,-2 2-2,-9 8 4,12-14 9,-11 13 9,0 4-17,-1-1 1,1 0-1,0 0 0,-1 0 1,1 1-1,0-1 0,0 1 1,0 0-1,4-3 0,-2 1-36,0 0 0,0 0 0,0-1 0,0 0 0,0 1-1,-1-1 1,5-6 0,-6 6-60,7-12-445,-5 5 346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28.4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1063 319,'2'-1'76,"4"-5"0,1 0-49,-4 3 16,1-2-21,-2 2 26,6-5 0,1 1 0,15-11-1,-22 16-42,71-54 56,-57 43-34,0 0-1,1 1 0,1 1 0,22-12 0,-8 8-16,-20 8 0,0 1 1,0 1 0,0 0 0,1 1 0,20-4 0,2 2 42,-27 4-38,21-1 34,-22 3-50,-5-1 2,1 1 0,-1 0 0,1 0 0,-1 0 0,1 0 1,-1 0-1,1 1 0,-1-1 0,1 1 0,3 1 0,-2-2 14,22 10 30,-22-8-41,0-2 10,13 10 36,5 4 3,30 20-53,19 13 64,-50-35-64,1 0 0,-10-8 0,0 0 0,31 13 64,-19-10-64,-18-5 0,-3-1 0,0 0 0,-1-1 0,1 1 0,0-1 0,0 0 0,-1 0 0,6 0 0,151-2 64,-95-3-35,21 0 6,-27 0-39,-31 2 38,29 1 0,-44 1-34,36-5 75,-10 2-22,-6-1-53,-24 5 0,-5 0 0,0 1 0,-1-1 0,1 0 0,-1-1 0,1 1 0,-1 0 0,1-1 0,-1 1 0,4-2 0,32-10 0,-14 4 0,-20 6 1,17-2 62,3 0-63,-1-4 0,-6 3 0,-16 4 0,23-13 0,31-23 64,-18 12-64,-26 19 0,-1 0 0,10-9 0,-3 2 0,-7 6 0,0-1 0,17-17 0,-24 22 0,0 0 0,0 0 0,0 1 0,0 0 0,5-3 0,3-2 0,-1 0 0,0-1 0,0 0 0,9-9 0,9-15 0,-20 22 0,0 0 0,19-15 0,-14 14 0,0-1 0,15-18 0,-22 24 0,-1 0 0,0-1 0,-1 0 0,0 0 0,0 0 0,0 0 0,2-11 0,5-33 0,-3 19 0,-8 29 0,5-14 0,0 7 0,1 0 0,-5 6 1,3-7 33,-3-5-5,8-14-29,-1 10 0,0 1 0,2 1 0,-7 12 0,-2 4 0,0-1 0,0 1 0,0-1 0,0 0 0,-1 1 0,1-1 0,0-3 0,3-15 0,2-9 0,-4 20 0,0 0 0,0 0 0,2 0 0,0-1 0,0 1 0,-2 0 0,0 0 0,6-41 0,-5 41 0,0 2-10,-3 6-21,1 0 68,1-6-25,-1-1-34,0 8-96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0.7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0 623 511,'2'-1'54,"5"-1"-45,-1 0-1,-1-1 1,0 1-1,0-1 0,0 0 0,0 0 0,0 0 0,-1-1 0,6-4 0,37-29 110,-32 28-103,271-150 236,-265 148-231,-2-1-1,23-16 0,-22 13 11,35-18 0,-44 27-25,2 1-4,-2-1 0,1-1 0,-1 0 0,0 0-1,11-10 1,-7 4 7,0 0 0,1 1 0,0 0 0,1 2 0,1 0 0,-1 1 0,31-11 0,37-1 29,-34 9-10,-33 6-27,27-11 0,-1 0 0,-22 10 24,0 1-1,1 1 1,-1 1-1,37-1 1,-22 3-14,-26 1-8,-1 0-1,1 0 1,-1-1 0,1 0-1,-1 0 1,15-7-1,-14 5 42,-1 0-22,0 2 22,0 2-33,0 0-10,1 0 0,1 2 0,0 0 0,0 0 0,6-2 31,1 2 2,-8 0-33,0 2 0,7 3 0,-9-5 0,9 1 0,6 2 0,12 3 0,-27-6 0,-1 0 0,0 1 0,15 8 0,-22-11 0,9 5 0,2 0 0,-2-1 0,35 18 11,-27-14 45,-10-5-62,2 0 9,27 9-3,11 4 0,-35-14 0,-1-1 0,-8-1 0,0 1 0,0 0 0,0-1 0,0 1 0,0 1 0,-1-1 0,1 1 0,0-1 0,6 5 0,-9-5 0,10 4 0,33 20 0,-34-19 0,23 13 0,-23-14 0,22 14 0,9 12 0,-31-24 0,-2 2 0,0 0 0,0 0 0,-6-7 0,-1-1 0,1 1 0,-1-1 0,1 1 0,-1-1 0,0 1 0,0 0 0,0 0 0,0 0 0,1 2 0,-1-1 0,0-1 0,0 0 0,0 1 0,0-1 0,1 0 0,-1 0 0,3 3 0,16 26 0,-12-21 0,2-2 0,8 9-62,-3-8-508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2.3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0 470 479,'15'-7'27,"-1"0"-1,0 0 0,-1-2 0,23-17 0,-34 25-25,10-10 38,16-15 0,-20 18-16,0 0 0,0 1 0,0 0 0,1 0-1,15-8 1,22-8 46,68-35 46,157-56 0,-216 96-103,63-21-14,-112 38 3,22-7 31,41-7-1,-50 12-23,6 0 20,33-1 0,-18 4-28,1-2 0,52-10 0,-39 5 42,0 2-1,84 4 1,-74 2-39,-59-1-3,12-2 0,-2 0 0,2-1 22,1 0-1,-1 2 0,1 0 1,0 2-1,34 4 0,-49-4-21,18 0 0,-14-2 7,1 1 7,-1 1 1,0 0-1,11 2 0,-10-2 5,139 20 37,-137-20-45,0 0 0,-1 1-1,19 5 1,11 4-1,-27-9-10,10 1 0,-2 2 0,-13-3 0,15 5 22,1-1-1,32 4 0,31 2 43,-69-10-64,-17-2 0,31 12 0,-26-12 1,15 10 62,-8-2-63,-2 0 0,0-2 0,31 19 54,-1-1-44,-30-18-10,0 2 0,-1 0 11,-1 0 32,0 1-33,0 1-10,-8-10 0,0 0-3,0 1-1,0-1 0,0 0 0,0 0 1,1 1-1,-1-1 0,0 0 0,0 0 0,0 1 1,0-1-1,1 0 0,-1 0 0,0 0 1,0 1-1,0-1 0,1 0 0,-1 0 0,0 0 1,0 0-1,1 0 0,-1 0 0,0 0 1,0 1-1,1-1 0,-1 0 0,0 0 0,0 0 1,1 0-1,-1 0 0,0 0 0,1 0 1,-1 0-1,0 0 0,0 0 0,1-1 0,15-15-676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4.1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0 359 511,'2'-1'54,"17"-6"-44,-14 4-8,42-22 60,-33 17-45,0 2 0,19-7 0,15-7 50,-17 7-57,0 1 0,1 2 0,36-8 0,-11 4 35,10-4 43,201-57-5,-154 46 60,130-15 1,-120 24-93,40 0-51,-153 19 0,4 0 0,0 0 0,25 4 0,-28-2 0,1 1 0,1 1 14,0-2-1,1 0 0,24-1 0,-12-1-2,-20 1-11,1 0 0,-1-1 0,8-2 0,-4 1 0,-1 0 0,0 1 0,1 1 0,-1 0 0,21 2 0,-24-2 15,-1 1-1,1 0 0,-1 0 1,1 0-1,9 5 0,18 4 28,-10-4-42,0 0 64,-2 2-64,5-2 0,-19-5 0,20 4 0,-15-1 0,-1 0 0,69 20 0,-8 1 0,-49-17 64,-12-2-64,-2 0 0,33 20 0,-30-18 0,-11-8 0,3 0 0,17 13 0,-1-1 0,-1 0 0,10 10 0,1 3 0,-1-1 11,-26-22 2,10 12 27,2 6-40,-3 1 0,-6-9 0,-5-6 0,3 12 0,-4-14 0,6 16 0,11 14 0,-9-9 0,-1-3 0,-5-15 0,12 21 0,-9-16 0,0-2 0,2 0 0,-2 0 0,1 0 0,-1-3-114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08.9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90 1916 575,'0'0'264,"0"1"-202,0 0 0,1 0 0,-1 1-1,0-1 1,0 0 0,1 0 0,-1 0-1,0 0 1,2 2 0,3-6-34,0-1 1,0 1-1,-1-1 1,0-1-1,1 1 1,-2-1-1,1 1 0,0-1 1,-1 0-1,3-7 1,13-15 64,18-14 58,48-40 0,-50 49-21,0-2 0,33-42 0,80-130 162,-119 167-263,64-66-1,-60 69-21,103-98 69,-77 71 176,-41 40-220,25-39 0,-36 51-32,13-22 0,1 1 0,40-46 0,8-5 156,19-19-120,8 14-36,-23 18 62,-64 62-60,-1-4-2,-5 8 0,-1 1 0,0-1 0,1 0 0,0 1 0,0 0 0,4-4 0,3-4 0,0-1 0,-1 0 0,9-16 0,-8 13 0,0 1 0,1-1 0,16-15 0,-6 8 21,-2 2 33,27-21-1,-40 36-52,11-10 6,48-51-17,-62 63 14,-4 5 25,19-28 20,9-4-37,-26 28 36,1-3-22,-2 4 40,-1 3-57,0 0 0,0-1-1,0 1 1,0-1-1,-1 1 1,1-1-1,0 1 1,-3 1-1,-1 2-18,-137 165-57,68-79 67,4-3 0,-72 49 0,20-24 0,-81 115-149,169-188 146,-1-2 1,-2-2-1,-59 46 0,8-5-34,20-17 10,22-19 99,-46 55 0,43-33-72,22-26 0,4-9-30,-10 12-20,26-30 46,0 0 0,-1-1 0,-1 0 0,1 0 0,-14 9 0,2-2 30,0 1-1,-17 20 0,25-25-21,-121 127-4,117-123 0,10-10 0,1-1 0,1-1 0,-1 1 0,1 1 0,0-1 0,-4 8 0,-9 12 0,13-18 0,-3 1-29,-3 15-14,7-17 43,1 1 0,-1 0 0,2 0 0,0 0 0,-1-2-10,2-3-33,0 4 32,2 0 11,-1 1 0,1 0 0,2 0 0,0-2-10,-1-4-46,1 2 2,-2-2 84,4 2-20,0-2-20,-3 0-33,2 0 32,1-2 11,-1 0-9,0-2 0,0 1 0,0 0 0,-1-1 0,1 0 0,4-4 0,-9 7 8,10-8 10,-1-1-1,1 0 0,-2 0 1,14-19-1,3-3-50,-19 25 43,1-3-3,6-21 17,-13 29 27,-3 1-56,1 0 0,-1 1-1,1-1 1,-1 1 0,1-1-1,-1 1 1,1 0-1,-1 0 1,1 0 0,0 0-1,-1 0 1,1 0-1,0 1 1,-3 2 0,-1 2-69,-1 1 0,-10 13 0,11-12 65,0-1 0,0 1 1,-1-1-1,-8 6 0,9-10-459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8.1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1 511,'0'0'528,"2"0"-474,30 14 96,-14-9-89,1-2-8,-16-3-41,-1 1-13,-1-1 1,0 0 0,0 0 0,1 1 0,-1-1 0,0 0 0,0 1 0,0-1 0,0 1 0,1 0 0,-1-1 0,0 1 0,0 0 0,1 1-1,18 10 13,-12-6-1,1 0-1,0-1 1,0-1-1,11 5 0,-11-6-6,1 0 6,-1 0 0,0 1 0,0 1 0,0 0 0,9 6 0,100 52-10,-82-45 0,-20-10 22,0-1-1,25 7 0,-19-6-21,-11-3 0,-1 0 0,14 9 0,-23-12 0,21 10 0,-1 1 0,0 3 0,21 10 0,-7-6 0,-1 1 0,-2 3 0,84 69 75,-80-63-22,-25-22-53,-7-4 0,1 0 0,-1-1 0,0 1 0,0 1 0,0-1 0,0 0 0,-1 1 0,0 0 0,4 8 0,1 1 0,3 7 0,43 76 0,-51-93 0,2 10 0,1 2 0,-5-13 0,0 1 0,1-1 0,-1 0 0,1 1 0,-1-1 0,1 0 0,0 0 0,0 0 0,3 3 0,-1-2 0,0 1 0,-1 0 0,0 0 0,0 0 0,0 1 0,0-1 0,2 8 0,3 12 0,2 5 0,-4-14 0,6 29 0,-9-30 0,-3-11 0,-2 13 0,1-13 0,2 17 0,-1-2 0,-2 33 0,-1-2 0,1 3 0,-1-17 0,-6 44 0,8-59 0,2 28 0,0-22 0,-2 36 0,-2-47 0,0 0 0,-1 0 0,-7 20 0,-4 15 11,15-47 12,-6 15 7,-2 1-30,0 9 0,-5 9 0,6-17 0,5-14 0,0 0 0,-1 0 0,0 0 0,0 0 0,-1 0 0,-4 7 0,-4 2 0,-7 14 0,1-1 0,6-12 0,-1-1 0,-26 25 0,18-20 0,-28 36 0,31-33 0,-6 0 0,-2-3 0,22-18 0,0 1 0,0-1 0,0 1 0,1 0 0,0 0 0,-4 6 0,5-8 0,-6 6 0,-2 4 28,5-8-1,-21 18-18,18-15-9,0-1 0,4-3 0,-7 7 0,10-7 0,-1 1 0,1-1 0,-1 0 0,1 0 0,-1 0 0,0-1 0,0 1 0,-5 4 0,-5 6 0,2 3 0,5-6 0,0 2 0,1 0 0,0-2 0,-4-3 0,2 1 0,0 2 0,2 0 0,0 0 0,3 0 0,2-1-12,1-8-36,8 0 36,2 0 12,0-1 0,-2-4 0,-7 3 0,10-6 0,2-3 0,7-4 0,0-1 0,25-23 0,-35 26 0,20-25 0,-25 27 0,1 0 0,1 1 0,0 0 0,0 0 0,12-8 0,22-13-5,59-52 0,-62 49-22,-22 19 14,27-28-1,-40 36 14,12-14 0,36-29 0,-35 33 0,-15 14 0,10-13 0,-1-3 0,51-75 64,-62 92-64,1-1 0,-1 0 0,0 0 0,0 0 0,0 0 0,0 0 0,0 0 0,-1 0 0,1 0 0,-1 0 0,1 0 0,-1 0 0,0 0 0,0-1 0,0-1 0,2-10 0,0 3 0,1 1 0,1 3 0,-1-1 0,0 0 0,-1 0 0,0-1 0,3-14 0,-5 14 0,2 2 0,-1-1 0,4-10 0,-1 8 0,0-1 0,0 1 0,0-1 0,-1 0 0,0 0 0,-1 0 0,-1 0 0,1-1 0,-2 1 0,-1-20 0,1-3 0,0 31 0,0 0 0,0 1 0,0-1 0,0 0 0,1 1 0,-1-1 0,1 0 0,0 1 0,1-4 0,-1 3 0,0 0 0,0 1 0,0-1 0,-1 0 0,1 1 0,-1-1 0,0 0 0,0 0 0,0-4 0,0-2 0,0 0 0,1 0 0,-1 0 0,1 0 0,3-10 0,0-1 0,0-1 0,-4 14 0,0 0 0,0 0 0,-1 0 0,-1-9 0,0 10 0,1 0 0,1 0 0,-1-1 0,1 1 0,0 0 0,1-10 0,-1 16 0,1-5 0,0 0 0,0 0 0,-1 0 0,0 0 0,0 0 0,0 0 0,0 0 0,-1 0 0,0 0 0,-2-6 0,-5-19 0,2-9 0,2 29 0,1 4 0,-2-10 0,3-3 0,-4-13 0,4 19 0,2 9 0,-1 0 0,0-1 0,0 1 0,0 0 0,0 0 0,0 0 0,-1 1 0,0-1 0,-3-5 0,-6-8 31,10 16-28,0 0-1,1 0 0,-1 0 1,0-1-1,1 1 1,-1 0-1,1 0 0,-1-1 1,1 1-1,0-1 0,0 1 1,-1 0-1,1-3 0,-1-4-2,-1 1 0,0-1 0,0 1 0,-1-1 0,0 1 0,0 0 0,-1 0 0,-4-7 0,6 10 0,-6-6 0,2-1 0,0-1 0,-9-20 0,12 25 0,0 0 0,0 0 0,-1 0 0,0 0 0,0 1 0,-1 0 0,0-1 0,0 2 0,0-1 0,-1 0 0,-7-4 0,10 6 0,0 1 0,0-1 0,0 0 0,1 0 0,0-1 0,-1 1 0,1 0 0,0-1 0,-1-4 0,1 3 0,0 0 0,0 1 0,-1-1 0,0 1 0,-4-6 0,-43-48 0,-15-20 0,63 76 0,-1-1 0,1 1 0,-1 0 0,1 0 0,-1 0 0,0 0 0,0 0 0,0 1 0,-1 0 0,-3-3 0,-13-7 0,-13-15 0,11 7 0,0 1 10,-77-63 44,90 76-54,9 5-2,-1 1 0,0-1 0,0 0 0,0 1 0,0-1 0,1 1 0,-1-1 0,0 1 0,0-1 0,0 1 0,0 0-1,0-1 1,0 1 0,-1 0 0,0 0 0,0 0 0,1 0 0,0 0 0,0 0-1,-1-1 1,1 1 0,0 0 0,0-1 0,0 1-1,0 0 1,-1-1 0,1 1 0,0-1 0,-1-1-1,-15-6 57,4 3-41,10 5-14,-27-11-1,19 7 2,10 4 0,-23-4 0,3 0 0,1 4 0,0-2 0,17 2 0,-24-6 0,20 2 0,5 3 0,0-1 0,0 1 0,0 0 0,-1-1 0,1 1 0,-1 0 0,1 0 0,-1 1 0,-4-2 0,-13-2 0,9 1 0,-1 1 0,0 0 0,-24-2 0,4 2 0,-19-2 0,-4 4 0,45 0 0,2 0-21,-14-4-910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9.1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1 575,'0'0'64,"2"1"0,31 32 72,-24-26-109,1 0 0,0 0-1,16 7 1,-2-1 5,112 61 85,-118-62-117,-15-9 4,1-1 0,-1 1 0,-1-1 0,1 1 0,3 4 0,3 1 23,22 11-14,-9-7-2,-10-8 32,0 0-33,0 0-10,1 0 0,-2 2 0,0-1 0,-1 0 0,31 20 0,-28-18 21,-11-5-7,13 11 15,-5-5-29,0 2 0,3 4 0,-12-13 0,18 23 0,-4-4 1,3-1 4,-10-11 0,-6-5 18,16 12 7,34 30-30,-39-36 0,-10-9 0,1 0 0,9 9 0,-4 1 0,0-2 0,1-4 0,-2 1-24,-6-4-94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39.7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1 383,'2'0'71,"4"1"-48,1 0-1,0 0 0,-1 1 1,1 0-1,-1 0 1,0 0-1,0 1 1,0 0-1,0 0 0,10 7 1,2 4 23,0 0 0,19 20 0,-1-1 26,26 24 48,-43-38-102,0-1 0,1-1 0,40 26 0,15 0-18,-64-37 0,-2 2 0,-1 0 0,-2 1 11,-5-8 42,-5-1-48,0 0 0,0 0-1,0 0 1,0-1-1,0 0 1,0 0-1,1 0 1,-1 0 0,0-1-1,1 1 1,-1-1-1,1 0 1,-7-4-1,0-2-4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3.7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499 230 1279,'-15'-13'0,"8"8"0,0 1-10,24 15-1,0 0 0,0 1 1,-1 1-1,20 20 0,16 14 11,124 84-64,-158-120 64,-10-7 0,-1 0 0,0 0 0,9 9 0,-7-6 0,-1 1 0,0-1 11,-20-16 15,-114-86 65,73 62-91,-72-62 0,102 75 0,0-2 0,-33-41 0,44 49 0,6 7 0,-1 1 0,0 1 0,-7-6 0,-25-17 0,-5-10 0,42 35 0,-13-5 0,-3 0 0,0 0 0,6 5 0,7 3 0,1-1 0,-1 0 0,0 0 0,0 0 0,0 0 0,-4-3 0,0 0 0,1 1 0,3 2 0,-10 1 0,-5-4 0,16 4 0,-19-8 0,13 4 0,0 0 0,0 2 0,0 0 0,-4-3 0,12 5 0,-23 1 0,15-1 0,0 0 0,0 0 0,0 0 0,0-1 0,-1 0 0,5 1 0,15 4 0,55 20 0,115 47 0,-154-58-21,1 2 0,38 28 0,15 10 20,-52-36 1,-2 1 0,31 28 0,-26-20 0,11 7 0,-19-17 0,0 2 0,-2 1 0,29 33 0,-49-52 0,18 20 0,-2 1 0,-1 0 0,19 34 0,-29-44 0,11 21 0,2 7 0,-14-30 3,0 0 0,0 0-1,9 13 1,-10-19 31,-1-1-12,14 10-25,-5-3 3,-4-4 0,0 1 0,0 0 0,-1 0 0,0 1 0,0 0 0,5 8 0,-3-5 0,2 4 0,-10-14 0,14 27 0,-9-19 0,12 19 0,24 21 0,-32-38 0,1 3 0,0 7 0,-8-17 1,5 17 9,-5-16 4,5 25 36,-7-25-7,2 6-33,0 2-10,0 1 0,0-1 0,-2 0 0,-5-34 0,-10-27 0,-44-83 0,52 114 0,0-1 0,-4-22 0,8 28 0,0 0 0,-1 0 0,-1 1 0,0-1 0,0 1 0,-2 0 0,-7-12 0,2 9 0,-2-5 0,-15-22 0,19 24 0,3 4 0,-1 1 0,-1 0 0,0 1 0,-15-16 0,24 29 0,0-1 0,1 0 0,-1 0 0,0 0 0,0 0 0,0 0 0,0-1 0,0 1 0,1 0 0,-1 0 0,0 0 0,0 0 0,0 0 0,0 0 0,0 0 0,1 0 0,-1 0 0,0 0 0,0 0 0,0 0 0,0 0 0,0-1 0,0 1 0,1 0 0,-1 0 0,0 0 0,0 0 0,0 0 0,0 0 0,0-1 0,0 1 0,0 0 0,0 0 0,0 0 0,0 0 0,0 0 0,0-1 0,0 1 0,0 0 0,0 0 0,0 0 0,0 0 0,0-1 0,0 1 0,0 0 0,0 0 0,0 0 0,0 0 0,0 0 0,0-1 0,0 1 0,0 0 0,0 0 0,0 0 0,-1 0 0,14 3 0,-13-3 0,7 4 0,0-1 0,-1 0 0,1 1 0,-1 1 0,0-1 0,0 1 0,-1 0 0,0 0 0,6 6 0,2 5 0,-1 0 0,11 19 0,-12-16-3,7 11-27,40 51-1,-9-23 31,-41-49 0,2-1 0,0 0 0,-10-8 1,0 0-1,0 0 0,0 0 0,0 0 0,0 0 0,0 0 0,0 0 1,0 0-1,0 0 0,0 1 0,0-1 0,0 0 0,0 0 0,0 0 1,0 0-1,0 0 0,0 0 0,0 0 0,0 0 0,0 0 0,0 0 1,1 0-1,-1 0 0,0 0 0,0 0 0,0 0 0,0 1 0,0-1 1,0 0-1,0 0 0,0 0 0,0 0 0,0 0 0,0 0 0,0 0 1,0 0-1,1 0 0,-1 0 0,0 0 0,0 0 0,0 0 0,0 0 1,0 0-1,0 0 0,0 0 0,0 0 0,0 0 0,0 0 0,0 0 1,0 0-1,1 0 0,-1-1 0,0 1 0,0 0 0,0 0 0,0 0 1,0 0-1,0 0 0,0 0 0,0 0 0,0 0 0,0 0 0,0 0 1,0 0-1,0 0 0,0 0 0,0 0 0,0 0 0,0-1 0,-2-6 22,-7-11 10,3 8-32,-1 1 0,0-1 0,-1 1 0,0 1 0,-17-15 0,-51-33 0,56 44 0,0-2 0,1 0 0,1-1 0,-19-21 0,-171-201 0,169 194 0,-46-40 0,49 45 0,23 24 0,1 1 0,-2 1 0,-15-12 0,27 21 0,-12-5 0,50 51-64,35 38 64,79 122 0,-92-101 0,-40-68 0,38 57 0,14 16 0,-24-34 0,16 34 0,-60-103 0,51 90 0,-50-91 0,-2-2 0,0 1 0,-1-1 0,1 1 0,0-1 0,-1 1 0,1-1 0,-1 1 0,1-1 0,-1 1 0,1-1 0,-1 1 0,0 1 0,4 20 0,0-1 0,-3 14 0,1-21 0,-1-13 0,3 2 0,3 23 0,-6-16 0,4 39 0,-4-37 0,-1-1 0,-1 0 0,-1 0 0,-6 21 0,5-12 0,1-7 0,-6 24 0,5-23 0,2-13 0,-1 0 0,0 0 0,0 0 0,1 0 0,-1 0 0,1 0 0,0 1 0,0-1 0,-1 0 0,0 4 0,-3 4 6,3-4 25,1 13-4,1-16-27,-6 16 0,5-17 0,-3 5 0,-17 23 0,15-21 0,1 2 0,4-6 0,0-1 0,-1 1 0,0-1 0,-5 8 0,-6 11 0,10-16 0,0 0 0,-16 21 0,4-10 0,-10 8 0,15-14 0,-1 0 0,-13 23 0,4-6 0,13-19 0,-1 0 0,0-1 0,-13 12 0,18-18 0,-19 19 0,-4 14 0,12-18 0,11-15 0,-8 11 0,-7 16 0,16-26 0,-9 12 0,3-8 0,-29 31 0,1-5 0,28-28 0,0 1 0,-4 3 0,-4 6 0,4-2 0,7-8 0,4-3 0,-1-1 0,0 0 0,0 0 0,0 0 0,0 0 0,0 0 0,0-1 0,-3 3 0,-13 9 0,-6 7 0,3 10 0,19-26 0,-12 10 0,6-8 0,0-1 0,0 3 0,4-4 0,18-16 0,-12 9 0,2 0 0,11-1 0,-6 0 0,-1 1 0,1-1 0,0 0 0,-1-1 0,0 0 0,0 0 0,-1-1 0,1 0 0,12-14 0,-1 3 0,-8 7 0,1 2 0,18-11 0,16-12 0,-25 16 0,30-17 0,-34 23 0,-1-1 0,0-1 0,28-25 0,-7 1 0,20-21 0,-50 48 0,-1 0 0,9-15 0,-13 19 0,1 0 0,-1 0 0,1 0 0,0 0 0,0 1 0,4-4 0,1-1 0,-1 0 0,0 0 0,0-1 0,-1 0 0,0 0 0,7-18 0,8-10 0,5 4 0,-22 29 0,1-1 0,-1 1 0,0-1 0,-1 0 0,1-1 0,-1 1 0,0-1 0,0 1 0,-1-1 0,0 0 0,0 0 0,0 0 0,-1 0 0,2-8 0,-2-12 0,0 17 0,-1 1 0,1 0 0,0 0 0,1-1 0,3-8 0,1-7 0,0 1 0,-1-1 0,-1 0 0,-1 0 0,-1-48 0,-2 43-13,1 14 24,-1 0 0,-1 0 0,0 0 0,-1 0 0,0 1 0,-6-18 0,-4-11-11,-12-74 0,22 110 5,0 1-1,0-1 0,-1 0 0,0 1 0,0 0 0,-1 0 0,1 0 0,-9-10 1,6 9-1,1 0 1,1 0-1,-1-1 0,1 1 1,-3-10-1,6 13-14,-1-1-1,0 0 1,0 0-1,-1 1 0,1-1 1,-1 1-1,0-1 1,0 1-1,-6-5 0,4 4-25,-1 1 0,1 0 0,-1 0-1,0 1 1,-1-1 0,-11-3-1,0-1-403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5.7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1798 1 479,'0'0'136,"1"2"-82,0-1-44,1 1-15,0 15 154,-2 2-67,-2-3-24,2 1-49,2 35 69,-2-41-35,0-8-41,-1 20 50,4 0-32,-3-10-20,-6 21 0,6 3 64,0-15-64,-8 26 11,6-36 32,-4 5-30,2 1-16,-1 5 3,1-6 0,3-13 0,-6 9 0,5-10 0,-10 25 0,0 6 0,-24 65 64,35-98-64,1 1 0,-1 0 0,1 0 0,-1 0 0,0-1 0,0 1 0,0 0 0,1-1 0,-2 1 0,-1 2 0,-11 16 0,4 2 0,8-17 0,-1-1 0,1 1 0,-1-1 0,0 1 0,0-1 0,-1 0 0,-3 4 0,-4 3 0,-7 11 0,-2-1 0,0-1 0,-36 27 0,46-40 0,7-7 0,-18 19 0,-20 18 0,5-7 0,20-14 0,6-5 0,0-2 0,-1 1 0,1-2 0,-2 1 0,1-1 0,-1-1 0,-1 0 0,-18 7 0,20-9 0,0 0-1,0 1 0,1 0 0,0 1 0,-15 12 0,11-8 31,-23 13-1,21-15-20,7-3-9,0-1 0,-1-1 1,0 0-1,0 0 0,-12 3 0,-21 2 0,25-6 0,-20 7 0,17-4 39,12-5-33,1 1 1,-1 1-1,-9 4 0,6-3-2,-1 0 0,0-1 0,0 0-1,0-1 1,-15 0 0,-69-1 30,49-2-27,28 1-7,-1 1 0,-33 6 0,40-5 0,0-1 0,0 0 0,-27-2 0,-10 0 0,48 1 0,-15-2 0,-4-2 0,-57-8 0,61 11 0,5-2 0,4 0 0,-13-3 0,1 2 0,1 0 0,-17-12 0,34 15 0,-12-6 0,12 6 0,-18-14 0,-3-3 0,17 13 11,4 3 32,-4-2-33,-1 0-10,0 0 0,-2 1 0,0 0 0,0 1 0,0 1 0,0 0 0,1 1-14,7 0-64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7.5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 1 159,'0'0'394,"0"2"-336,-2 6 0,0-4-29,1 0-1,0-1 1,1 1-1,-2 7 0,3-1-5,0 2 20,1 1-33,-1-1-10,0 3 15,1 1 0,0 0 0,10 29 0,-7-28-11,-1-3-4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8.1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0 459 1183,'18'73'0,"-15"-57"0,3 23 0,-2-27 0,0 0 0,0 0 0,-2-2 0,10 24 0,-7-23 0,-1-3 11,-1-6 42,-1-2-50,0 0-1,0 0 1,0-1-1,0 1 1,1-1-1,-1 1 1,0-1-1,0 0 0,-1 0 1,1 0-1,0 0 1,0 0-1,0 0 1,-1 0-1,1-1 0,0 1 1,-1 0-1,1-1 1,-1 0-1,0 1 1,1-1-1,-1 0 1,0 1-1,0-1 0,1-3 1,0 2-3,38-73 11,-32 62 0,0 0-1,-2-1 1,0 0-1,6-24 1,3-7-11,16-45 0,-21 56 0,2 0 0,1 1 0,27-47 0,-24 51 54,-15 27-47,11-11-4,62-58-3,-66 63 0,0 1 0,-1 0 0,0 0 0,-2 1 11,-10 14-262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48.9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1 383,'0'0'155,"0"1"-80,3 8-19,-1 1-46,-1-9-10,-1 0 0,0 0 0,0 1 0,0-1 0,1 0 0,-1 0-1,0 0 1,0 0 0,-1 0 0,1 0 0,0 0 0,0 1-1,0-1 1,-1 1 0,2 16 56,0-15-39,0 0 0,0 1 1,0-1-1,1 0 0,-1 0 0,1 0 0,2 4 1,9 17 70,-8-9-33,0 1-1,-1 0 1,-1 0-1,2 30 0,-2-15-26,2-1-1,1 0 0,2-1 0,13 36 0,-18-58-27,-1 4 0,3 19 0,2-3 29,11 32 6,-15-47-35,1 0 0,0 0 0,-2 0 0,-1-1 11,0 1 32,0-1-33,1 0-10,1 1 0,-2-2-21,-1-8-90,6-10-357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50.3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238 95 543,'0'0'135,"-1"-1"-80,-4-1-34,2 1 32,-6 3 11,-16 0 63,24-2-124,0 0 1,0 0-1,0 0 1,0 0-1,0 0 0,0 1 1,0-1-1,0 0 1,0 0-1,0 1 1,0-1-1,1 0 1,-1 1-1,0-1 0,-2 2 1,1 0 0,-1 0 0,1 0-1,0 0 1,-1 0 0,1 0 0,0 1 0,0-1 0,0 1-1,-2 5 1,2-5 11,0 0 0,0 0 0,0 0 0,0 0-1,-1-1 1,1 1 0,-1 0 0,1-1 0,-5 3-1,-2 2-13,2-1 0,-1 1 0,1 1 0,0-1 0,0 2 0,1-1 0,0 0 0,0 1-1,1 0 1,0 0 0,-5 17 0,-2 5 45,7-20-45,0 1-1,1-1 1,1 1 0,0 1 0,1-1 0,0 0 0,0 0 0,1 16-1,1-3 0,0 10 0,-2-27 0,1-6 0,1 0 0,-1 1 0,1 0 0,0-1 0,-1 1 0,1-1 0,0 1 0,1-1 0,0 6 0,-2-5 0,1 2 0,7 9 0,-4-11 0,0-1 0,13 23 0,-15-21 0,10 11 0,-9-12 0,14 10 0,-12-10 0,15 8 0,-17-10 7,0 0-1,0-1 0,0 1 1,0 0-1,0-1 0,0 1 0,0-1 1,0 0-1,1 1 0,-1-1 1,4-1-1,-1 0 4,0 0-1,-1-1 1,1 1 0,0-1 0,0-1 0,5-3-1,0 1-9,-1 0 0,0-1 0,0 0 0,0-1 0,-1 0 0,0-1 0,0 0 0,-1 0 0,0 0 0,0-1 0,9-17 0,-2-5 57,-11 22-50,-3 7-7,1 1 0,-1-1 0,1 0 0,0 1 0,0-1 0,-1 0 0,1 1 0,0-1 0,0 1 0,1-1 0,-1 1 0,2-2 0,2-4 0,1-5 0,-1-1 0,-1 0 0,0 0 0,-1 0 0,3-21 0,2-8 0,-4 24 13,0-2 0,-2 1 0,0 0 0,-1-22-1,-7-56-12,6 87 0,-1-21 0,1 28 0,-4-14 0,1 7 0,-2 2 0,-1 2 0,-4 4 0,1 4 0,0 2 0,-1 0 0,-10 8 0,3 0 0,-2-3 54,10-4-33,1 1 22,-12 6-30,13 1-14,-1 3-1,-2 3 5,4-9-7,1 0 1,1 0-1,-1 0 0,-2 14 0,6-23-41,1-3-83,0-15-435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51.33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1 575,'0'0'232,"-1"1"-141,1-1-89,0 1 0,-1-1-1,1 0 1,0 0 0,-1 1 0,1-1 0,0 0-1,0 1 1,-1-1 0,1 0 0,0 1-1,0-1 1,0 0 0,0 1 0,-1-1 0,1 0-1,0 1 1,0-1 0,0 0 0,0 1-1,0-1 1,0 1 0,0-1 0,0 0 0,0 1-1,0-1 1,0 1 0,0-1 0,0 0-1,1 1 1,-1-1 0,0 0 0,0 1 0,0-1-1,0 0 1,1 1 0,-1-1 0,0 0-1,0 1 1,1-1 0,-1 0 0,0 1 0,0-1-1,1 0 1,3 6 46,-4-5-43,5 18 59,8 14-53,1-5 45,-9-20-47,-1 0 0,0 1 0,0 0 0,-1 0 0,0 0 0,0 0 0,1 14 0,1 11 44,-2-10-53,9 37 0,-6-39 22,-2 0-1,2 25 0,1-2-21,-1-28 16,-4-13 4,4 23-2,-2-15-8,0-1-10,-2 0 0,2 0 0,-1-3-10,-2-6-49,1-2-136,10-2 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22.72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70 671,'0'0'424,"1"0"-360,38 0-9,-29 0-27,-1 0-1,1 0 1,-1 1-1,16 4 0,-22-4-17,15 0 40,28-8 38,-38 6-56,-3 0-27,0 1 0,0 0-1,0 0 1,0 1 0,9 1-1,149 17 60,-145-19-47,0-1-1,29-4 1,-29 2-12,1 1 0,25 0-1,85 14 95,-80-6-38,0-2 1,84-4-1,2-3-9,-108 3-40,82-6 107,1 0-121,59-3 2,-132 9 0,69 2 0,-65-1 0,0-2 0,62-8 0,-46 3 0,47-9 0,4 0 0,224-14 72,-213 26-72,-108 3 0,112 9 0,36-5-32,-59 3 64,0 1 0,58-2 32,57 3-64,-87-17 0,1 1 0,-108 8 0,30 5 0,-35-4 0,7 0 0,0 0 0,26-3 0,-27 0 3,0 1 1,35 4 0,-35-2 15,0 0 1,37-3-1,-36 0-21,0 1 1,31 4-1,-47-3 2,0 0 0,0 0 0,0-1 0,0 0 0,11-1 0,-16 1 0,0 0 0,0 0 0,1 0 0,-1 0 0,0 0 0,0 0 0,4 1 0,32 7 0,-20-6 0,1-1 0,0 0 0,33-4-1,-29 1 8,41 3-1,-61 0 11,27-2 26,-15-1-28,-5 1-31,0 0 0,0 1 1,0 0-1,0 1 0,17 2 0,-11 0 27,-1-1 0,1 0-1,0-1 1,0-1 0,23-2-1,-24 2-10,2 3 0,4-1 0,-11 0-7,0-2-1,0 1 1,13-2-1,-10 1 0,0 0 0,0 0-1,0 2 1,14 2-1,-18-2 9,29-1 0,-32-1 0,1 0 0,20 2 0,-19 0 7,0-1-1,0 0 1,1-1-1,-1 0 0,0 0 1,0-1-1,1 0 1,-1 0-1,14-5 0,-11 4-6,-2 0 0,1 0 0,1 0 0,-1 0 0,1 0 0,0 1 0,-1 1 0,-1 0 11,-7 0 42,-3-1 1,-6-2-44,0-1-10,2 3 0,0-1 0,0 1 0,1 0 0,-1 1 0,0-1 0,0 1 0,0 0 0,-6 0 0,-9 1 0,1-3 0,-1 1 0,1 2 0,-38 4 0,25-2 9,0-1 0,0-1 0,-57-7 0,52 2 1,-1 3-1,-47 2 0,40 2-9,-91-8 0,63 0 0,-50 3 50,-53-4 36,12 5-86,32 2 0,85-5 0,28 2 0,0 0 0,-34 3 0,-14 3 25,-1-3 0,-71-8 0,-225-8-84,230 17 59,-98-2 0,138 2 0,62 0 0,-47-3 0,-54-5 0,68 3 0,-25 6-38,22 0 12,4 1 26,42-2 0,-39-1 0,-34-2 0,55 1 0,-46-4 0,40 0 0,-70 4 0,45 2 0,-28-3 5,-192 7 70,238-4 95,-16 2-84,41 0-52,-25 3 6,-61 1 0,-34-3-178,47 3 202,89-7-55,-1 0 0,-13 3 0,16-2-1,-1 0-1,1-1 0,-1 0 1,-12-1-1,-5-3 11,-83-4 107,94 5-140,7 2 15,1 2-10,-1-2-33,1-2 32,-1 2 22,1 0 32,0 0-33,-5-3-10,6 4 0,2 1 0,-1 1-10,6-2 7,-3 0-18,3-2 0,-22 7 12,15-3-19,7-3 7,1 0-1,0 0 0,-1 0 1,1 0-1,-1 0 0,1 0 0,-1 0 1,1 0-1,0 0 0,-1 0 1,1 0-1,-1 0 0,1 0 0,0 0 1,-1 0-1,1 0 0,-1 0 0,1 0 1,0-1-1,-1 1 0,1 0 1,0 0-1,-1 0 0,1-1 0,0 1 1,-1 0-1,1 0 0,0-1 1,-1 1-1,1-1 0,-5-10-917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54.01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 0 415,'0'0'136,"0"2"-65,-1 1-50,0 15 23,1 18 31,-4 15 64,2-14-50,1-25-74,0-1 0,1 1 0,0 0 0,1-1 0,0 1 0,5 18 0,2 2 12,15 35 0,-19-58-17,-1-2-10,13 20 0,-3-8 0,11 11 64,-15-20-64,2 1 3,-8-8-8,13 7 61,-11-5-47,-2-3-9,-1 0 0,0-1 0,1 1 1,-1 0-1,0-1 0,1 0 0,0 0 0,-1 0 0,6 1 0,-3 0 9,1-1 0,-1 0 0,1 0-1,0 0 1,-1-1 0,1 0-1,0 0 1,0 0 0,8-3 0,5 0 11,28-11 0,-39 11-20,0-1 0,-1 0 0,9-6 0,14-9 0,-10 7 0,-16 10 0,10-9 0,-9 8 0,13-18 0,-9 7 21,-5 7-10,0 1 0,0 0 0,7-7-1,0 2-10,-8 8 0,-1 0 0,1 0 0,0 0 0,-1-1 0,1 1 0,-1-1 0,0 0 0,0 1 0,1-5 0,6-25 0,-5 11 0,-2 12 0,5-13 7,2-14 40,-1-10-37,-8 46-10,-3 6 0,-4 24 0,4-15 0,2 0 0,-1 0 0,2 15 0,2-1 0,6 30 0,-4-22 0,0 52 0,-2-17 0,15 142 0,-13-171 0,1 37 0,-11 119 0,6-177 0,-1-1 0,-8 35 0,8-43 0,0 0 0,0 21 0,0 34 0,0-57 0,-2 67 0,3-55 0,0-18 0,-6 27 0,-6 15 0,12-43 14,-1 1 18,-9 9-14,3-4-18,-1-1 0,-8 9 0,3 0 0,10-14 0,0 0 0,0 0 0,0-1 0,0 1 0,0-1 0,0 0 0,-1 0 0,1 0 0,-1 0 0,0-1 0,-6 3 0,1-1 5,1-1-1,0 1 0,-1-1 1,1-1-1,-1 0 0,1 0 0,-1 0 1,1-1-1,-1 0 0,0-1 0,1 0 1,-1 0-1,1-1 0,-11-3 0,1-1-4,0-1 0,1-1 0,-29-16 0,37 18 0,1 0 0,0 0 0,0-1 0,1 0 0,0 0 0,0-1 0,1 0 0,-10-14 0,-7-19 0,-24-58 0,14-2 64,29 86-64,1 1 0,0-1 0,-1-28 0,4 40 0,0 0 0,0 0 0,0 0 0,0 0 0,1 0 0,-1 0 0,1 0 0,2-5 0,0-3 0,6-90 0,-5 48 0,-3 41 0,1-1 0,1 1 0,0-1 0,1 1 0,0 0 0,1 1 0,7-14 0,4-9 0,-13 26 11,-14 51 42,-3 19-53,3-9 0,8-36 5,1 0 0,0 0 0,1 1 0,0-1 0,2 0 0,0 0 0,6 31 0,-5-31-5,0 25 0,-2-29 0,1 0 0,0 0 0,0 0 0,5 14 0,0-9 0,0-1 0,11 18 0,-9-18 0,0-1 0,5 21 0,-9-26 0,0-1 0,0 0 0,1 0 0,0 0 0,14 18 0,-1 0 0,-10-15 0,-1-3 0,9 4 0,-10-7 0,-2-3 0,1 0 0,0 0 0,-1 0 0,1 0 0,0-1 0,12 5 0,-14-5 0,1-1 0,-1-1 0,1 1 0,0 0 0,0-1 0,0 0 0,0 0 0,0 0 0,0 0 0,1-1 0,4 1 0,5 0 0,27 1 0,-39-2-3,1 0-1,0 0 0,-1 0 1,1-1-1,0 1 0,0 0 1,-1-1-1,1 0 0,-1 0 0,1 0 1,-1 0-1,1 0 0,-1 0 1,1 0-1,-1-1 0,3-2 0,3-2 3,6-3 1,-1-1 0,0 0 0,17-20 0,4-1 0,-27 24 0,1-1 0,1 0 0,-1 1 0,0 0 0,23-26-496,-23 25 312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1.5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1302 351,'0'0'370,"1"1"-312,8 4-46,-1 0-1,-5-3 32,6 3-21,1 1 38,2 0 0,-1-2-48,0 0-12,1 0 0,-1 0 11,1 0 32,7 1-31,-8-3-12,8-1 52,-9-1-30,-6 0 26,6 0-36,5-4-15,2-4 70,-12 8-67,23-10 0,-18 6 0,-2-2 11,2 0 32,-9 5-43,0 0 2,1 0-1,0 0 0,0-1 0,-1 1 1,1 0-1,-1-1 0,1 1 0,-1-1 1,2-2-1,8-12-4,15-20 3,-23 34 19,8-21 26,-7 14-45,0 0 0,0 1 0,0-2 0,1 0 0,0 0 0,-3 0 0,-1 0 0,0 0 0,3-5 0,-2 1 0,-2 12 0,1-18 64,1 10-64,-1 4 0,0 0 0,0 0 0,0 0 0,-1 0 0,0-9 0,0-11 0,-1 22 0,2-23 0,1 7 0,-2-27 0,0-9 0,0 15 0,1 14 0,-3-7 0,1 28 0,0 4 0,1 0 0,0-1 0,0 1 0,0 0 0,0-1 0,0 1 0,0 0 0,1-4 0,3-14 0,-3 12 0,0-1 0,0 1 0,-1-15 0,-1 6 0,3-22 0,2 19 0,-3 16 0,-1-1 0,1 1 0,-1-1 0,0-6 0,0-11 0,-2-8 0,0-41 0,2 51 0,1-4 0,0 16 0,0 1 0,-1-1 0,0 1 0,0-1 0,-3-13 0,1 14 0,0-17 0,2-6 0,0 13 0,0-1 0,-4-30 0,4 38 0,0 0 0,-1 0 0,-4-21 0,4 24 0,0-26 0,0 22 0,-1 1 0,-8-44 54,8 49-44,-1 14-10,-7 44 0,9-48 0,-2 24 0,2-1 0,0 0 0,7 52 0,-1 17 0,-1 85-64,0-110 64,0 22 0,-1-29 0,-1-34 0,-3 38 0,-6-21 0,3-24 0,3-10 0,2-12 0,1 1 0,-3 27 0,-1-18 0,0 0 0,1-9 0,1 1 0,-1-1 0,1 0 0,0 1 0,-1-1 0,2 7 0,-1 19 0,-2-17 0,0-1 0,0-1 0,0 0 0,0 0 0,2 0 0,0 2 0,0 0 0,0 1 0,-2-1 0,0 0 0,0 0 0,2 0 0,0 0 0,0 1 0,-2-2 0,0 0 0,-2-1 0,2 0 0,-2 2 0,-1-2 0,0 0 0,-1-1 0,1 1 0,-1 0 0,0 0 0,-2-2 0,0-2 0,0 0 0,-2-2 0,0 0 0,0-2 0,-3 1 0,12-4 0,-3 0 0,-29 6 0,28-4 4,-14 1-11,-19-2 64,29 0-47,-1 0-10,0 2 0,0 0 0,-2 0 0,11-2 0,0 1 0,0-1 0,1 0 0,-1 0 0,0 0 0,0 1 0,0-1 0,0 0 0,0 0 0,0-1 0,0 1 0,0 0 0,0 0 0,1 0 0,-1-1 0,0 1 0,0 0 0,-1-1 0,-9-3 0,3 0 0,0 0 0,0-2 0,0 0 0,0 1 0,0 0 0,2 0-25,5 4-99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3.5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23 549 383,'0'0'471,"1"-2"-416,11-9-25,13-14 88,36-47 0,-46 50-72,-1-1-1,-1-1 0,-1 0 1,-1 0-1,9-31 0,-13 38-35,-2 1-1,0-1 0,-2 0 0,1-1 0,-2 1 0,0-23 0,-1 32-9,0 0 0,-7-23 0,4 21 0,0 0 0,-2 0 0,0 2 0,0 0 0,-2 0 0,0 0 0,0 0 0,-2 4 0,7 3 0,0 1 0,0 0 0,0-1 0,1 1 0,-1 0 0,0-1 0,0 1 0,0 0 0,1 0 0,-1 0 0,0 0 0,0 0 0,0 0 0,0 0 0,0 0 0,0 0 0,1 0 0,-1 0 0,0 0 0,0 1 0,0-1 0,1 0 0,-1 1 0,0-1 0,0 1 0,1-1 0,-1 1 0,0-1 0,0 1 0,1-1 0,-2 2 0,1 0 0,-10 9 0,2 0 0,-1 1 0,2 1 0,0-1 0,0 1 0,-9 22 0,11-21 0,-2 1 8,1 0 0,1 1 0,-3 16 0,-10 64 24,13-75-32,-2 1 0,5-14 0,-1 3 0,1-1 0,0 1 0,-3 18 0,5-24 1,0 23 9,2-4 43,-1-20-53,4 16 0,-3-17 0,1 4 0,13 27 0,-11-23 0,2 0 0,0 0 0,-5-9 4,0 0-1,0 0 1,0 0-1,0 0 0,1-1 1,-1 1-1,0 0 1,1-1-1,0 1 0,-1-1 1,1 1-1,0-1 1,0 0-1,-1 0 0,1 0 1,3 1-1,1 1 3,17 5 70,1 1-4,10 3 48,-30-10-110,17 2 64,-18-3-72,-1 0 1,-1-1 1,0 0 0,1 1 0,-1-1-1,1 0 1,-1 0 0,0 0-1,1 0 1,-1 0 0,1 0 0,-1 0-1,0-1 1,2 0 0,4 1 7,23-6-12,-20 3 15,36-5 36,-34 6-38,33-7-101,-25 5-658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4.22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0 767,'0'0'419,"0"2"-348,0 8-13,-1 6-45,1-15-15,5 17 67,1 6-53,6 11 48,-10-25-49,0 2 32,-2-11-48,0-1 0,0 1 0,0-1 0,0 1 0,0-1 0,0 1 0,1-1 0,-1 1-1,0-1 1,0 1 0,0-1 0,1 1 0,-1-1 0,0 0 0,1 1 0,-1-1 0,1 1 0,9-4-502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6.3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291 6 447,'0'0'64,"-2"-1"-10,-3-2-32,2 2 27,-3 1-37,-7 3 59,5-2-60,4-1 32,-4-1-33,-2 2-10,0 0 11,-1-1 32,3 1-22,3 0 18,4-2-23,1 1-17,0 0 1,0-1 0,0 1 0,0 0 0,0 0 0,0 0 0,0 0 0,0 0 0,0 0 0,0-1 0,0 1 0,0 0 0,0 0 0,0 0 0,0 0 0,0 0 0,0 0-1,0 0 1,0-1 0,0 1 0,0 0 0,0 0 0,0 0 0,0 0 0,0 0 0,0 0 0,0 0 0,-1 0 0,1 0 0,0 0 0,0-1 0,0 1 0,0 0 0,0 0 0,0 0-1,0 0 1,-1 0 0,1 0 0,0 0 0,0 0 0,-22-2 1,12 1-1,0 2 0,1 0 11,6-1 32,-5 1-33,-1 4-10,1 3 0,0-2 0,0 2 0,0 0 0,1 1 0,0 0 0,0 1 0,0-2 0,-1-1 0,1 1 0,1 0 0,1 2 0,2-5 0,-1 5 0,5-11 0,-1 5 0,-13 35 0,9-27 0,0 0 0,2-6 0,0-5 0,-1-11 0,0-13 0,3 3 0,0 14 0,0 4 0,0 0 0,0-1 0,1 1 0,-1 0 0,1 0 0,-1 0 0,1 0 0,0 0 0,-1 0 0,2-2 0,4-9 0,-3 11 0,-2 2 0,-1-1 0,1 1 0,0 0 0,0-1 0,-1 1 0,1-1 0,0 0 0,-1 1 0,1-1 0,0 1 0,-1-1 0,1 0 0,-1 0 0,1 1 0,-1-1 0,0 0 0,1-1 0,13-16 0,-11 15 0,8-14 0,-9 14 0,9-12 0,-3 7 0,2 3 0,2 2 0,0 3 0,0 1 0,0 4 0,0 3 0,-1-2 0,1-3 0,0-6 0,-2-3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08.4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 2 479,'0'0'210,"-1"2"-145,-2 5-40,3-6 34,-4 11 60,0-3-98,2-5 27,2-1-44,4 12 69,2 20-9,20 72-10,0-32-5,-3-10-24,-22-57-25,0-4 0,0 0 0,0 0 0,1 0 0,-1 0 0,4 6 0,5 8 22,21 33-1,-3-9 0,0 7-21,-22-39 0,2 0 0,-2 1 0,0-1 0,0 0 0,-1 0 0,1 0 0,2-4 0,-6-7 0,1 0 0,0-1 0,-1 1 0,1 0 0,-1-1 0,1 0 0,-1 1 0,0-1 0,4-4 0,0 1 0,1-2 7,0 1 0,0-1 0,-1-1-1,0 1 1,0-1 0,-1 0-1,0 0 1,0-1 0,5-13-1,1-10 2,11-46-1,-13 46 35,23-95 34,-29 109-76,4-17 0,6 4 0,-8 18 0,18-54 64,-7 22-64,-12 35 0,-2 2-13,-2 6-66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10.37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248 6 511,'0'0'66,"-2"0"8,-37-3 178,38 2-245,-1 1 0,1 0 0,0-1 0,-1 1 0,1 0 0,0 0 0,-1 0 0,1 0 0,-1 0 0,1 1 0,0-1 0,-1 0 0,1 1 0,0-1 0,0 1 0,-1-1 0,0 1 0,-5 3 49,-5 1-44,9-4-14,-9 9 56,9-9-42,-10 10-14,-10 15 2,18-20 0,-12 15 0,-15 27 64,28-42-49,0 1 0,0 0-1,0-1 1,1 1-1,1 0 1,-1 1-1,1-1 1,-2 11-1,-5 21 15,4-20-29,-3 19 0,5 32 0,3-11 0,0-23 0,1-25 0,1-1 0,1 2 0,2 0 0,1 0 0,0 0 0,2 4 0,-7-14 0,8 11 0,-1-3 0,0-2 0,5 5 26,-10-11-2,20 11-10,-5-3-14,-14-10 0,0 1 7,0 0-1,0 0 0,0-1 1,0 0-1,1 1 0,-1-2 0,0 1 1,0 0-1,7-2 0,-10 2-5,23-3-1,2-3 0,-22 5 4,0 0 0,-1 0-1,1-1 1,0 1-1,-1-1 1,0 0-1,1 0 1,5-4-1,1-2 5,1 1 0,0 1 0,17-8 0,-16 7 7,0 0-1,-1-1 0,0 0 0,0-1 1,-1-1-1,0 0 0,-1 0 0,16-22 0,-20 24-14,0 0 0,-1-1 0,0 0 0,0 0 0,-1 0 0,4-14 0,1-7 0,10-16 0,-13 38 0,-2-1 0,1 0 0,-1 0 0,0 0 0,-1 0 0,0 0 0,1-17 0,-1-45 64,-2 66-64,0 2 0,0 0 0,0 0 0,0 0 0,-1 0 0,1 0 0,-1 0 0,0 0 0,0 0 0,0 0 0,0 0 0,0 0 0,-1 1 0,1-1 0,-3-3 0,-2-2 0,-11-24 0,16 28 1,-1 1 1,1 0-1,-1 1 0,0-1 1,0 0-1,0 0 1,-3-2-1,5 4 2,-1 1-1,1-1 1,-1 1 0,1-1-1,-1 1 1,0-1 0,1 1-1,-1-1 1,0 1 0,1 0-1,-1 0 1,0-1 0,1 1-1,-1 0 1,0 0 0,0 0-1,1 0 1,-1-1 0,-1 1-1,-15-2-2,13 1 0,-12-4 0,9 1 0,-17-4 0,14 5 0,6 1 0,0 1 0,-1-1 0,1 1 0,-1 0 0,1 1 0,-1-1 0,1 1 0,-1 0 0,1 0 0,-1 0 0,1 1 0,-1 0 0,-6 1 0,1 0 0,0 0 0,-11 2 0,1-3 0,17-2 0,-24 8 0,7-1 0,-15 12 0,33-17 0,-1 0 0,1 0 0,0 0 0,0 0 0,0 0 0,0 1 0,0-1 0,0 1 0,0-1 0,0 1 0,1 0 0,-1-1 0,-1 4 0,-2 1 0,-30 39 0,29-35 0,-1 2 0,1-1 0,0 2 0,1-1 0,-6 21 0,2-4 0,5-17 0,0 1 0,1-1 0,-2 21 0,-2 14 0,6-40 0,0 5 0,1 16 0,0-17 0,2 14 0,2-3 0,-3-17 0,3 14 0,-4-17 1,0 0-1,1 0 0,-1 0 1,1 0-1,-1-1 0,1 1 1,0 0-1,-1 0 0,1-1 1,0 1-1,2 2 0,10 13-57,-9-10 47,-3-4 10,1 0 0,0 0 0,0 0 0,0 0 0,0 0 0,0-1 0,3 4-1,12 10 1,-14-15 0,8 6 0,5-1 0,-12-6 0,-1 0 0,-2 0 0,2 1-5,0 0 0,0-1-1,0 1 1,0-1-1,0 1 1,0-1-1,0 0 1,0 0 0,0-1-1,5 0 1,13-3-8,64-14 13,-81 17 0,14-4 0,-8 0 8,0 0-1,0 0 0,-1 0 0,1-1 0,-1-1 0,-1 0 0,1 0 0,9-12 0,-12 11-7,0-1 0,0 0 0,-1 0 0,-1-1 0,7-17 0,2-4 0,1 0 0,-2-1 0,10-38 0,-19 55 0,-1-1 0,-1 1 0,0-29 0,-1 25 0,0 16 0,-1 1 0,1 0 0,0 0 0,0 0 0,-1 0 0,1-1 0,-1 1 0,0 0 0,0 0 0,0 0 0,-2-3 0,-19-21 0,0 3 0,20 20 0,-12-8 0,11 10 0,-1-1 0,1 0 0,-1 1 0,1 0 0,-1 0 0,1 0 0,-1 0 0,1 0 0,-1 1 0,0 0 0,0 0 0,1 0 0,-8 1 0,-11-1 0,20 0-9,-1-1-1,1 1 0,0 0 0,0 1 0,0-1 0,0 0 0,0 0 0,0 1 0,0 0 0,0-1 0,0 1 0,0 0 0,0 0 0,0 0 0,0 0 0,0 0 0,1 0 0,-3 3 0,-2 0-57,5-3-21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12.8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0 575,'0'0'519,"1"2"-464,3 33 19,1-11-10,-1 1-10,-2-10-14,0 31 0,-3-30-43,4 26 0,2-20 3,-2-14 0,9 35 0,-3 6 4,-6-33 53,8 33 0,-5-25-47,0-7-10,-3-14 0,0-1 0,1 6 0,11 14 0,-7-14 0,45 22 83,-50-29-40,7 1-33,8 3 18,-11-5 4,5-1-28,0-1-4,-10 2 0,1 0 0,-1-1 0,1 1 0,-1-1 0,0 1 0,1-1 0,-1 0 0,4-2 0,0 0 0,-4 1 5,1 1-1,0 0 0,0-1 1,-1 0-1,1 0 0,-1 0 1,1 0-1,-1 0 0,0 0 0,0-1 1,0 1-1,0-1 0,0 1 1,-1-1-1,1 0 0,1-4 0,2-3-2,21-40 51,-22 44-53,0 0 0,-1 0 0,9-9 0,-10 12 0,0 1 0,0 0 0,-1 0 0,1-1 0,-1 1 0,1-1 0,0-2 0,2-7 0,0 0 0,-1 0 0,0 0 0,0 0 0,-2 0 0,0-1 0,0-16 0,-1 26 0,2-14 0,2-3 0,-3 15 0,0-16 0,-1 17 0,0-7 0,-2-2 0,2-24 0,0 27 11,-1-1 32,0 1-33,1 10-10,0 0 0,0 0 0,0 1 0,0-1 0,0 0 0,0 0 0,0 0 0,0 0 0,0 0 0,0 0 0,0 0 0,0 0 0,-1 0 0,1 0 0,0 0 0,0 0 0,0 0 0,0 0 0,0 0 0,0 0 0,0 0 0,0 0 0,0 0 0,0 0 0,0 0 0,0 0 0,0 0 0,0 0 0,-1 0 0,1 0 0,0 0 0,0 0 0,-2 26 0,4 77 0,-1-72-13,2-1-1,7 35 1,5 36-11,-11-72 51,9 35 0,-4-15-17,5 4-10,12 56 0,-23-99-15,-2-6 8,0 0 0,0 0 0,-1 0 0,1 0 0,-1 0 0,0 5 0,-1 17 7,0-12 0,1 1 0,4 25 0,-4-38 0,0 0 0,0-1 0,0 1 0,0 0 0,1-1 0,-1 1 0,1 0 0,-1-1 0,1 1 0,0-1 0,1 3 0,2 3 0,2 25 0,-3-8 0,6 55 0,-3-32 79,0-11-40,-4 33-29,1-55-14,-2-14 11,1 4-14,-2 35-53,0-33 59,0 1 0,0-1 0,-3 10 0,-4 34 59,6-41-42,0-4-24,1 0 0,-1-1 1,0 1-1,0-1 0,-1 1 1,1-1-1,-1 1 0,-4 6 0,4-9 9,-4 18 62,3-8-63,0 0 0,-1 0 0,-1 5 0,5-17 0,-3 1 0,-18 30 0,15-21 0,-18 30 0,-4-3 0,21-29 0,-1 0 0,0-2 0,-2-1 0,0 0 0,0 0 0,0-1-10,0-1-33,1-1 43,6-1 43,-6-2-43,-1 0-43,0-2 32,2 0 11,-4-3 0,11 6 0,0-1 0,0 1 0,0-1 0,0 1 0,0-1 0,0 0 0,0 1 0,0-1 0,1 0 0,-1 0 0,0 0 0,0 0 0,0-1 0,-5-4 0,-42-71 64,40 61-64,-31-79 0,37 92 0,-2-15 0,-8-44 64,8 42-10,-24-143-108,27 162 54,0-5 0,0 0 0,0-1 0,0 1 0,1 0 0,0-1 0,0 1 0,1 0 0,0 0 0,2-8 0,3-36 0,-6 42 6,1 1-1,0 0 1,5-14-1,6-29 27,-12 46-24,6-23-6,-2 17-2,-2 2-10,-2 2-42,0 6 43,0-1 1,0 1-1,0 0 0,0-1 1,0 1-1,0-1 1,0 1-1,0 0 0,1-1 1,-1 1-1,0 0 1,0-1-1,0 1 0,0 0 1,0-1-1,1 1 0,-1 0 1,0 0-1,0-1 1,1 1-1,-1-1 0,7-5-675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14.0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95,'0'0'480,"2"1"-420,8 4-48,0 1-1,-1 0 32,2 4-33,-8-7-9,7 11-2,-8-12 2,8 16 9,-3 2 10,-1 0-1,0 0 1,-2 1-1,0 0 1,1 31-1,-5-21-19,0-18 10,0-1 1,1 0 0,2 15 0,-2-25-59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19.0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284 123 511,'-1'-1'72,"-3"-5"-26,0 1 0,1-1 0,-4-8-1,2 4 26,3 6-61,0-2-12,-13-15 68,9 13-55,-14-12 106,13 13-117,-1 1 0,0 1 0,-2 3 11,0 0 34,2 3-38,-4 5 5,4-1 41,0 1 1,6-5-51,1-1 1,0 1-1,0 0 1,0 0-1,0 0 1,0 0 0,0 0-1,0 0 1,0 0-1,0 0 1,0 0-1,1 0 1,-1 0-1,0 1 1,1-1-1,-2 3 1,-4 14 10,2-8-14,-29 74 11,29-79 45,3-4-56,0-1-1,0 1 1,0-1 0,0 1 0,0 0 0,0-1 0,1 1 0,-1 0-1,0 0 1,0 0 0,0 0 0,1 0 0,-1 0 0,0 1-1,-1 0 1,0 1 0,0-1 0,1 1 0,-1-1 0,1 1 0,-1 0 0,1 0 0,0 0 0,0 0 0,-1 5 0,-14 44 0,14-47 0,1 1 0,-1-1 0,1 0 0,0 8 0,-4 20 0,0-6 0,2-14 0,1 0 0,0 0 0,1 0 0,0 16 0,4-18 0,-3-10 0,1 1 0,-1-1 0,0 0 0,1 0 0,-1 0 0,1 0 0,0 0 0,-1 0 0,1 1 0,0-2 0,0 1 0,0 0 0,0 0 0,0 0 0,1 1 0,1 0 0,1 4 0,0-1 0,0 1 0,-1 0 0,1 0 0,2 8 0,10 20 0,-15-30 2,0-1-4,13 9 66,-11-9-63,12 7 74,-11-9-15,5 2 12,7 1-29,-11-6-19,-3 1-19,9-2-5,1 0 0,0-1 0,-7 2 0,0 0 0,-1 0 0,1 0 0,0 0 0,-1-1 0,1 0 0,-1 0 0,8-7 0,-7 3 6,0 0 0,0 0 0,-1-1 0,1 1 0,-2-1-1,1 0 1,-1-1 0,0 1 0,2-15 0,1 2-1,-2 4-6,-1 0 0,-1 0 0,1-32-1,-2 26 32,5-28-1,-5 38-27,0 0-1,0 0 1,-1 0 0,0 0 0,-4-18-1,-2-10-1,1 11 75,4 28-46,1 1-71,-2-7 28,-2 2 14,0 14 0,1 3 0,1-7 0,2-1 0,-1 1 0,0-1 0,1 1 0,-1-1 0,1 1 0,0-1 0,0 1 0,1 4 0,0 3 0,-1-3 0,0-5 0,0 1 0,0-1 0,0 1 0,0-1 0,1 1 0,0-1 0,2 6 0,4 15 0,-5-15 11,6 20 32,-3-18-33,37 63-10,-19-37 65,-5-13 9,-1-3-17,0-1-61,-9-10 4,17 14 0,-13-14 0,4 7 0,-6-8 0,0 0 0,1-3 0,6 3 0,-15-8 0,12 11 0,-8-7 18,-4-3-4,0-1 0,1 1 1,-1 0-1,0-1 0,1 0 1,0 1-1,3 0 0,18 7-2,1-2-12,-13-5 0,0-1 0,0-1 0,0-1 0,-4 1 0,-1-1 0,1 1 0,-1 0 0,12 2 0,-5-1 0,-2-1 0,0-2 0,5-1 0,-16 4 0,0-1 0,0 1 0,0-1 0,0 1 0,0-1 0,0 0 0,0 0 0,0 1 0,0-1 0,0 0 0,0 0 0,0 0 0,0 0 0,1 0 0,0-1 0,4 1 8,-2 0 0,-1 0 0,1 0 0,0-1 0,-1 1 0,1-1 0,6-3 0,1 1-8,-1-1 0,2 1 0,2 0 0,-8 1 0,8-9 0,-3 6 0,0 2 0,2-1 0,-10 1 0,8-8 0,9-4 0,-16 12 0,-1 1 0,-1 0 0,0 0 0,1 0 0,-1-1 0,0 1 0,3-6 0,-1 3 0,16-24 0,-18 26 0,3-10 0,-2 1 0,1 2 0,-1 5 5,-1 1-1,0-1 0,0 1 0,0-1 0,-1 0 0,1 0 0,-1 0 0,0 0 0,-1 0 0,1 0 0,-1-7 1,2-25 9,0 20-14,0 6 0,-1 1 0,0-1 0,-2-13 0,1-26 64,0-17-64,0 57 0,-2-1 0,0 2 0,-2-5 0,2 9 0,-4-3 0,0 2 0,-2 0 0,0 2 0,4 2 0,0 0 0,1 0 0,-1 1 0,0-1 0,0 1 0,0 0 0,-7-1 0,0 1 0,1-1 0,0 4 0,0 2 0,-22 8 13,22-9 2,0 2 0,0-1 0,-19 12-1,25-13-13,0-1-1,1 1 0,-1 0 0,1 0 0,0 1 0,-1-1 0,1 1 0,1-1 0,-1 1 0,-2 5 0,-4 5-13,-19 20-47,24-29 60,1-1 0,0 0 0,1 1 0,-1 0 0,-2 7 0,-20 42 0,21-43 0,3-9 0,0 0 0,0 0 0,1 0 0,-1 0 0,0 0 0,1 0 0,-1 0 0,1 0 0,0 0 0,0 1 0,0-1 0,0 0 0,1 4 0,0 3 0,-2 20 0,0-9 0,3 30 0,-2-45 0,4 15 0,-3-19 0,-1 2 0,0-1 0,1 1 0,-1-1 0,1 1 0,0-1 0,0 0 0,0 1 0,0-1 0,2 3 0,9 15 0,-11-18 1,0 0-1,0-1 0,0 1 0,0 0 0,0-1 0,0 1 0,0-1 0,0 1 0,1-1 0,-1 1 0,1-1 1,-1 0-1,1 0 0,-1 0 0,1 0 0,3 1 0,5 4-14,-5 0-19,-1-1 10,21 14 19,-22-16 4,-3-3-1,1 1 1,0 0-1,0-1 1,0 1-1,0 0 0,0-1 1,0 1-1,0-1 0,0 1 1,0-1-1,0 0 0,1 0 1,-1 1-1,0-1 0,2 0 1,14 4-56,-17-4 57,29 12 0,-17-8-1,-1-4 0,1-1 0,-9 1 0,0 0 0,0-1 0,0 1 0,0-1 0,0 0 0,-1 0 0,5-1 0,-5 1 0,-1 0 0,1 0 0,-1-1 0,1 1 0,-1-1 0,0 1 0,0 0 0,2-3 0,9-11 0,-10 12 0,1 0 0,-1 0 0,0 0 0,0 0 0,0 0 0,0-1 0,1-4 0,11-23 0,-9 22 0,-1-1 0,0 0 0,0 0 0,-1 0 0,3-14 0,6-24 0,-7 27 0,3 0 21,-5 13-15,0 1 0,-1-1 1,0 0-1,0 0 0,-1 0 0,1-15 0,-1 18-5,-1 3 0,0-1 0,1 1 0,-2 0 1,1-1-1,0 1 0,0 0 0,-1-1 0,-1-3 0,0-4 42,-2 2-33,-4 12-10,4-1 0,3-2 0,0 0 0,0 1 0,-1-1 0,1 0 0,0 1 0,0-1 0,0 1 0,0-1 0,1 1 0,-1-1 0,0 1 0,1 0 0,-1-1 0,0 4 0,-1-1 0,-2 15 0,0 5 0,0 8 0,1 0 0,1 1 0,5 50 0,9 18 0,-8-79-21,0 0 0,12 34-1,-10-34 22,-2 1 0,3 37 0,1 3 0,-3-18 23,-4-25-6,2 0-1,6 27 0,-6-35-16,0 0 0,-1 0 0,-1 1 0,0-1 0,-1 17 0,0-10 0,2 212 0,-2-182 0,0-37 0,0 0 0,0 0 0,1 26 0,0-29 0,-1 0 0,0 0 0,-1 0 0,-2 12 0,-1 2 0,0 37 0,3-44 0,0-14 0,-4 15 0,-1 5 0,-1 15 0,4-20 0,3-17 0,-12 29 0,8-17 0,0-1 0,0-1 0,0 0 0,0 0 0,-2-2 0,-2 0 0,2 0 0,0 0 0,-1 0 0,-1-2 0,7-5 0,0 0 0,0 0 0,0-1 0,0 1 0,0 0 0,0-1 0,-1 1 0,1-1 0,0 1 0,0-1 0,-1 0 0,1 1 0,0-1 0,-3 0 0,2 0 0,0 0 0,0 0 0,1 0 0,-1 0 0,0 1 0,0-1 0,0 0 0,-3 2 0,-5 2 0,0 2 0,7-5 0,1 0 0,-1 1 0,0-1 0,1 0 0,-1 0 0,0-1 0,0 1 0,0 0 0,1-1 0,-1 0 0,0 0 0,0 0 0,0 0 0,0 0 0,0 0 0,0-1 0,-5-1 0,-1 0 0,-25-7 0,7-1 0,-1-1 0,0-1 0,2 0 0,0-2 0,0-1 0,2-1 0,-39-31 0,35 19 0,19 21 0,2 2 0,1-1 0,-1 0 0,1 0 0,-10-13 0,1-2 0,-15-27 0,0 0 0,26 35 0,3 12 0,-16-18 0,11 13 0,0 0 0,1 1-12,5 6-36,165 185-28,-148-168 76,-2-2 0,18 13 0,-15-12 0,-5-6 0,-1 1 0,1-2 0,20 13 0,-26-18 0,1-1 0,-1 0 0,1-1 0,0 0 0,0 0 0,0 0 0,1-1 0,-1 0 0,1-1 0,14 1 0,-21-2 0,11 1 0,13 3 0,-16-1 0,33 2 0,-31-3 0,0-1 0,5 1 0,-15-2 0,15-2 0,-5 1 0,-1-1 0,-1 0 0,0-1 0,2 0 0,-2-2 0,0-1 0,-7 5 0,-1-1 0,1 1 0,-1-1 0,0 0 0,0 0 0,0 0 0,0 0 0,3-3 0,-2 0 0,0 2 0,0 0 0,0-1 0,-1 1 0,0-1 0,0 1 0,0-1 0,0 0 0,0 0 0,-1 0 0,2-6 0,1-3 0,1-3 15,4-28-1,-1 5 33,7-36-67,-9 35 20,6-23 64,-10 53-64,-1 0 0,0 0 0,-1-21 0,0-10 0,1-12 0,0 30 0,-4-28 0,-6 0 0,5 30 0,0-2 0,0 2 0,0 0 0,-8-21 0,9 32 0,1 0 0,0 0 0,-4-31 0,5 38 0,0 0 0,1 0 0,-1 0 0,1 0 0,0 0 0,0 0 0,0-4 0,1-15 0,-1-19 0,0 19 0,0 2 0,0-1 0,0 18 0,2-14 0,-1 12 0,0-16 0,-1 17 0,1-12 0,0 11 0,-1-1 0,0 0 0,0 1 0,-1-1 0,0 0 0,-1-5 0,-1-16 0,2 3 0,-3 4 0,0 4 0,2 10 0,1 0 0,0-1 0,0 1 0,0-1 0,1-10 0,0 5 0,0 1 0,-1-1 0,-1 0 0,0 1 0,-6-20 0,-5-22 0,11 31 0,1-12 0,0 19 0,1 13 7,-7-14-92,4 11 27,2 2 17,-1 0 1,1 1-1,0-1 0,0 0 0,-1-5 0,3-5-722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28.84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85 81 287,'0'0'520,"2"0"-466,66 8 138,54-3 34,25 3-58,-107-4-119,6 2 2,0-1-1,92-5 0,-11-6-36,-49 5 47,180 4 184,-156 5-211,43 1-4,-16-15-30,0 1 0,381 5 128,314 2 672,-723 4-715,-61-3-52,30 5 74,47 1-128,-46-5 154,-22-1-46,70-3-87,-111 0 0,0 0 0,-1-1 0,12-2 0,-16 2 0,7 0 0,5 1 0,5 5 0,-16-4 0,13-1 0,17 0 0,-19 1 0,-8-2 0,27-6 0,-22 5 0,-1 1 15,34-2 138,-29 2-130,-13 2 5,33-6-3,-33 4 23,-51-6-116,-33-5 15,-147-16-126,-7 11 235,169 12-48,-29-4-33,-92-5-67,94 15 122,-175-7-169,-2-11 293,-10 15-178,224 2 24,-116-2 0,-73 0 0,161 8 40,-56 1 48,26-6-88,-147-3 0,179-6 0,44 4 0,-70 1 0,46 7-14,-80 3-36,-251-9 114,383 2-64,-21 4-24,21-2 27,0-1 1,-1 0-1,-12-2 1,14 2 6,1 0-20,5-1-33,-5 2 32,0 0 22,5-2 32,-3 1-43,4 0-54,4 0 1,1 1 43,1 1-1,0-1 0,0 1 1,1-1-1,-1-1 1,0 1-1,1 0 1,-1-1-1,1 0 0,-1 0 1,8 0-1,2 1-11,27 3 45,-1-1 0,45-2 0,-19-1-82,89 6-29,141 3 102,43-7-68,-235 5 54,118-4 152,-5-2-88,-70 1-216,25 7 35,-50-4 242,-86-3-109,49 0-42,39 4-20,-112-6 47,157 18 70,-62-17-47,-59-2-4,61 8 0,-82-6-16,0 0 0,34-3 0,5 0 0,-39-1-4,29-4 0,-6 1 0,-16 4 0,-13-1 0,109-12 64,-59 13-64,-61 1 0,1 0 0,153 0 0,-154 0 0,13 1 0,31 6 0,-45-7 11,-5 0 32,3 0-18,-3 0 47,2 0 7,-3 0-23,6 0-59,0 0-37,-6 0 80,5-2-27,3 1-13,1 0 0,-1 1 0,-2 0-13,-7 0 58,0 0-87,6 0 39,-8 0 4,0 0 0,0 0 1,0 0-1,0 0 0,0 0 0,0 0 0,0 0 0,0 0 0,0 0 1,0 0-1,0 0 0,0 0 0,0 0 0,0 0 0,0 0 1,0 0-1,0 0 0,0 0 0,0 0 0,0 0 0,0 0 0,0-1 1,0 1-1,0 0 0,0 0 0,0 0 0,0 0 0,0 0 1,0 0-1,0 0 0,0 0 0,0 0 0,0 0 0,0 0 0,0 0 1,0 0-1,-3-2 0,0 0 0,0 0 0,0 0 0,0 1 0,-1-1 0,1 1 0,0 0 0,-1 0 0,-6-2 0,-3 0-1,-28-9 22,-1 0-1,-76-8 0,34 18-93,57 3 35,0-1 0,-33-5-1,24-1-76,42 7 92,0 0 0,0-1 1,0 0-1,7 0 1,18 0-61,171 18 2,-55-6 16,-114-9 64,0 0 76,44 10 0,-75-13-157,-25-1-1116,13-1 1312,-1 2 1,0 0 0,-13 1-1,-8 4 20,0-2 0,0 0-1,0-3 1,-40-3 0,-165-7 71,229 10-196,2-1 1,1 1 0,0 0 0,-1 0-1,-6 1 1,11 0-11,3 0 0,7 1 0,12 2 0,92 7-30,48 7-61,-118-12 70,72 23 1,-100-25 37,-1 0 22,1 1 0,-1 1 1,0 0-1,22 14 204,-37-21-188,-4-4-53,0 1-1,0 1 1,0-1 0,-1 1 0,1 0 0,-12-5 0,-41-11-4,29 10 1,-8-3 10,-24-9 27,-76-15 1,105 30-106,-11-2 93,1-1-1,-77-28 0,118 36 9,174 9-427,15 15 395,-153-18 0,-18-3 0,1 1 0,-1 1 0,26 10 0,-27-8 0,-13-5 0,22 5 0,-16-4 11,-7-2 184,-20-2-185,-1 0 0,1-1 0,1-1 0,-1 0 0,-28-12 1,21 7-6,-40-9-15,-118-17 0,130 26-54,42 7 16,3 1 26,7 0-37,19 9-132,-6-2 195,39 7 62,91 13 0,-104-20-6,-32-5-60,19 0 0,-22-1 0,20-1 0,-14 0 12,-24-10-18,0 4-122,-1 1 1,-28-6 0,-1-1-145,-4 0-272,43 10 254,12 0-460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20.4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0 415 671,'2'-1'60,"5"-2"-36,-1 0 0,0-1 0,10-8-1,2 0 52,-14 10-22,0 0-42,1 1-1,-1-1 1,0 0-1,0-1 0,0 1 1,0-1-1,7-6 1,-2 2-6,1 1 54,17-1 79,-16 3-131,9-9 6,-14 9-6,0 0 1,1 0-1,-1 1 0,0 0 1,1 0-1,8-2 0,-11 4 2,0-1-1,0 0 1,-1 1-1,1-1 1,-1-1-1,0 1 1,1 0-1,-1-1 1,0 0-1,4-5 1,17-12 52,-7 14 28,-15 6-86,-1 0 0,1-1 0,0 1 0,-1-1 1,1 1-1,-1-1 0,1 1 0,2-3 0,16-13-2,-16 13 6,0-1 1,0 1-1,1-1 1,-1 1 0,1 1-1,9-5 1,-13 7-8,0-1 4,1 1-1,-1 0 1,1-1 0,-1 1-1,1-1 1,-1 0-1,0 0 1,1 1-1,-1-1 1,0 0-1,0 0 1,1 0-1,-1 0 1,1-2-1,31-29 18,-31 30-20,1 0-1,-1-1 1,0 0-1,1 0 1,-1 1-1,-1-1 1,1 0-1,0-1 0,-1 1 1,1 0-1,1-6 1,0 0 4,-1 6 38,-1 1-31,1-1 1,-1 1 0,0-1 0,0 1-1,0-1 1,0 0 0,0 0-1,0 0 1,-1 0 0,1 1-1,-1-1 1,0 0 0,0-6-1,0 6 11,0-4-16,0 6-7,0 1 0,0-1 0,0 1 0,0 0 0,0-1 1,0 1-1,0-1 0,0 1 0,0 0 0,0-1 0,0 1 0,0-1 0,0 1 0,-1 0 0,1-1 0,0 1 1,0-1-1,0 1 0,-1 0 0,1-1 0,0 1 0,0 0 0,-1-1 0,-5-7-11,4 6-26,-4-3 68,5 4-31,1 0 1,-1 0-1,0 0 1,0 1-1,0-1 1,0 0-1,0 0 1,0 1-1,0-1 1,0 1-1,0-1 0,-1 1 1,1 0-1,0-1 1,0 1-1,0 0 1,0 0-1,-1 0 1,1 0-1,-2 0 1,-1 0-1,-4-1-7,1 0 25,-1 1 0,1 0 0,-16 2-1,22-2-17,-1 0 0,0 0 0,1 0 0,-1 0 0,0 0 0,1 1 0,-1-1 0,0 1 0,1-1 0,-1 1 0,-2 1 0,-14 7 0,6-6 0,8-3 0,0 1 0,0 0 0,0 0 0,1 0 0,-7 3 0,7-4 0,0 2 0,-17 13 0,6-4 0,-41 33 0,54-43 0,0 0 0,-1 0 0,1 1 0,0-1 0,0 1 0,0-1 0,0 1 0,-1 1 0,-14 21 0,6-9 0,1-4 0,1 1 0,1 0 0,0 0 0,0 1 0,-7 20 0,11-22 0,-1 1 0,1-1 0,0 0 0,1 1 0,-1 18 0,3-27 0,-1 0 0,1 0 0,0 0 0,0 0 0,0 0 0,0 0 0,1 0 0,-1 0 0,1 0 0,1 3 0,1 5 0,-1 5 0,2-1 0,0 0 0,10 27 0,-11-37 0,-1 1 0,1-1 0,0 0 0,1 0 0,0-1 0,-1 1 0,1-1 0,1 0 0,-1 0 0,1 0 0,-1 0 0,1-1 0,7 5 0,15 3 62,0 0-1,1-1 0,0-2 1,43 7-1,-1 0 8,-47-9-46,0-1 0,1-2-1,-1 0 1,1-1 0,29-3-1,-47 1-47,0-1 0,-1 0-1,1 0 1,0-1-1,-1 0 1,0 0-1,1 0 1,-1 0-1,0-1 1,0 0 0,6-5-1,24-17-797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28.8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 1 383,'0'0'392,"0"6"-328,0 0-53,0 2 44,0-8-55,6 16 9,26 108 172,-2 6-129,-20-78-40,-10-47-12,0-4 0,0 1 0,0-1 0,0 1 0,0-1 0,0 1 0,1-1 0,-1 1 0,0-1 0,1 1 0,-1-1 0,1 0 0,1 3 0,-1 1 0,-3-7 0,-2-1 0,1-1 0,0 1 0,1-1 0,-1 0 0,0 0 0,1 0 0,0 0 0,0 0 0,-2-7 0,-10-45 0,8 31 0,-7-32 0,-13-47 0,25 101 7,0 5 8,-4-27 27,4 20-42,0 0 0,23 59 0,18 81 0,-36-124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31.51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150 486 1215,'27'70'0,"-25"-64"0,-1-6 0,-1 0 0,0 0 0,0 1 0,0-1 0,0 0 0,0 0 0,0 0 0,0 0 0,0 0 0,0 1 0,0-1 0,0 0 0,0 0 0,0 0 0,0 0 0,0 0 0,-1 1 0,1-1 0,0 0 0,0 0 0,0 0 0,0 0 0,0 0 0,0 0 0,0 1 0,0-1 0,0 0 0,0 0 0,-1 0 0,1 0 0,0 0 0,0 0 0,0 0 0,0 0 0,0 0 0,0 0 0,-1 0 0,1 1 0,0-1 0,0 0 0,0 0 0,0 0 0,0 0 0,-1 0 0,1 0 0,0 0 0,0 0 0,0 0 0,0 0 0,0 0 0,-1-1 0,1 1 0,0 0 0,0 0 0,0 0 0,0 0 0,0 0 0,0 0 0,-1 0 0,1 0 0,0 0 0,0 0 0,0-1 0,-9-3 0,9 4 0,-3-2 4,0 0-1,0 0 0,1-1 0,-1 1 0,0-1 0,1 0 0,0 0 0,-1 1 0,1-2 0,1 1 0,-1 0 0,0 0 0,-2-7 0,-1-6 12,-6-30-1,4 17-22,-49-185 8,34 148 0,9 29 0,-1-2 0,13 38 19,0-18 26,1 14-45,0 0 0,0 0 0,0 0 0,1 1 0,3 1 0,2 3 0,-1 3 0,-1-1 4,-1 1 0,-1-1-1,1 0 1,0 1-1,-1 0 1,1-1 0,-1 1-1,0 0 1,0 0 0,0 1-1,2 4 1,0 1 19,-1 0 0,4 17 0,-1-3-8,0-1-15,3 30 0,-5-31 0,10 36 0,7 27 31,-15-56-10,17 47-1,-5-36-20,-11-26 0,-1 0 0,7 23 0,-10-29 0,-1 0 0,1-1 0,5 8 0,-5-8 0,0 1 0,0-1 0,-1 0 0,4 10 0,-4-2 0,1-1 0,1-1 0,0 1 0,6 13 0,-8-21 0,0 2 0,1-1 0,0 0 0,0 0 0,7 8 0,-7-8 0,-1 0 0,0-1 0,0 1 0,1-1 0,0 0 0,-2-5 2,-1 0-1,0 0 0,1 0 1,-1 0-1,0 1 0,1-1 1,-1 0-1,0 0 0,1 0 1,-1 0-1,0 0 0,1 0 1,-1 0-1,1 0 0,-1 0 1,0 0-1,1 0 0,-1 0 1,0-1-1,1 1 0,-1 0 1,0 0-1,1 0 0,-1 0 1,0 0-1,0-1 0,1 1 1,-1 0-1,0 0 0,0-1 1,1 1-1,-1 0 0,0 0 1,0-1-1,1 1 0,-1 0 0,0-1 1,0 1-1,0-1 0,6-7 70,-4 5-38,-1-1 27,3-9 63,11-35-41,11-39-77,-22 76 5,0 1 1,0-1-1,1 1 0,9-14 1,1-1-10,66-132 74,-59 125-16,-17 25-60,1-1 0,-1 1 0,-1-1 0,5-10-1,-3 3 2,0 1 0,8-15 0,31-41 0,-43 67 0,1-1 0,-1 1 0,1 0 0,-1-1 0,7-4 0,7-6 0,-11 9 0,-4 4 0,2-13 0,2 5-2,-1 6 13,-1-1 0,1 1 0,-1-1 0,0 0 0,4-8 0,-4 7-11,-1 0 0,1 0 0,-1 0 0,0-3 0,2 1 0,-2 4 0,1-1 0,1 1 11,-3 2 32,0-4-33,0 0-10,-1 0 0,-3 1 0,0 1 11,-1 0 32,0 1-33,-1 1-10,0 1 0,0-1 0,-7-1 0,-2 2 0,9 1 0,1 1 0,-5 4 16,0 0 0,0 0 0,-13 14 0,18-16-16,0 0 0,0 1 0,1 0 0,-1 0 0,-2 6 0,-7 10 0,-9 9 0,2 0 0,-23 50 0,26-49 0,-50 83 0,51-88 0,-14 36 0,22-46-18,2-6 3,1 1 0,-5 13-1,1-7 16,7-15 0,1 1 0,0-1 0,-1 1 0,1-1 0,0 1 0,0 0 0,0-1 0,1 1 0,-1 0 0,1 0 0,-1 4 0,0-1 0,0 0 0,-1 0 0,-14 41 0,15-42 0,1 0-14,0-4-56,0-17-1302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34.4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1 447,'0'0'458,"1"1"-400,25 114 133,0 6-103,-21-92-68,18 53-1,0-1-5,-17-38-14,-4-26 0,1 0 0,5 20 0,2 2 0,-9-33 0,0 0 0,0-1 0,5 12 0,-3-8 7,0 1 0,0 0 0,2 15-1,-3-14 1,0-1-1,0 1 0,1-1 0,1 0 0,4 11 0,-5-16-6,8 31 0,-9-31 0,1-1 11,1-18 42,-5 9-53,0 1 0,0-1 0,-1 1 0,-1-6 0,-5-13 0,0-10 22,-1 0-1,-17-38 0,18 49-7,2-1-1,-6-36 0,-4-17 11,-8-19-24,17 60 0,6 25 0,-1 0 0,0 0 0,0 1 0,-1-1 0,-7-15 0,7 21 0,1 0 0,11 55 0,21 75 0,-17-77 0,20 49 0,-13-40 0,-17-50 0,0 1-1,1-1 1,6 9-1,-7-11 2,0-1 1,0 1-1,0 0 0,-1 0 0,0 0 0,0 0 0,0 0 1,-1 0-1,0 0 0,0 9 0,-1-14 2,0 0-1,0 0 1,0 0 0,0 0-1,0 0 1,1 0 0,-1 1-1,0-1 1,0 0 0,1 0-1,-1 0 1,1 0 0,-1 0-1,1 0 1,-1 0 0,1-1-1,0 1 1,0 0 0,0 1-1,9 10-2,-7-7 0,-1 1 0,-2 0 0,1 0 0,-1-1 0,1 1 0,1 0 0,0 0 0,0-1 0,0 0 0,-1 0 0,1 0 0,1 1 0,-1-1 0,-2 2 0,0-1 0,1-1 0,0 0 0,2 0 128,-3-6-74,0 0-50,0-1-1,0 1 1,0-1 0,0 1 0,0-1 0,0 1 0,0-1 0,-1 1-1,1 0 1,0-1 0,-1 1 0,0-1 0,1 1 0,-1 0-1,0-1 1,0 0 0,-2-2 5,0-5 7,0 0-1,1 1 0,-2-11 1,-5-16 40,-31-104-46,19 37 42,15 61-40,1 11-3,3 14 2,-1 1 0,0 0 0,-1 0 0,-10-26 0,4 19-11,0-1 0,-6-24 0,11 32 0,2 5 0,0-1 0,0 1 0,1-1 0,0-11 0,2 19 0,1 0 0,-2-21 0,0 18 0,0 1 0,0-4 0,-3-17 0,2 21 0,-13-37 64,14 39-53,1 1 32,-2 0-43,2 0-43,3-1 32,1 3 11,-3 1-2,-1-1-1,0 0 1,1 0-1,-1 0 1,0 0-1,0 0 1,1 0-1,-1 0 1,0 1-1,1-1 1,-1 0-1,0 0 1,0 0-1,1 1 1,-1-1-1,0 0 1,0 0-1,1 1 1,-1-1-1,0 0 1,0 1-1,0-1 1,0 0-1,1 0 0,-1 1 1,0-1-1,0 0 1,0 1-1,0-1 1,0 0-1,0 1 1,0-1-1,0 0 1,0 1-1,0-1 1,0 0-1,0 1 1,0 0-52,-2 8-693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35.9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316 1 831,'-15'6'136,"6"-4"-88,0 2-1,0-1 0,1 1 0,-1 0 1,1 1-1,-9 7 0,7-4-14,1 0 0,0 1-1,1 0 1,0 1 0,-11 16 0,-7 9 23,5-7-30,2 0 0,2 1-1,0 1 1,-19 50-1,30-67-3,2-5-1,1 0 1,0 0-1,1 1 0,-2 9 0,0-3 1,2 0-1,-2 18 0,4-27-21,0 3 0,0-5 0,0-1 0,0 1 0,0 0 0,1 0 0,0 0 0,-1-1 0,3 5 0,4 19 0,-5-21 0,-1-4 0,1 1 0,-1-1 0,1 0 0,0 0 0,0 0 0,0 0 0,0 0 0,0 0 0,1-1 0,4 4 0,-6-4 0,20 12 0,-16-9 0,-3-2 0,0-1 0,0 0 0,0 0 0,0 0 0,0 0 0,0 0 0,0 0 0,1-1 0,-1 1 0,5 0 0,-5-1 0,5 2 22,0-1-1,-1 0 0,1 0 1,0-1-1,7-1 0,1 0 18,0-1-1,0 0 1,0-2-1,28-9 0,-37 11-24,-1-1-1,0 0 0,1 0 1,-1 0-1,0 0 0,-1-1 1,1 0-1,-1 0 0,1 0 1,-1 0-1,0-1 0,-1 0 1,1 0-1,4-9 0,21-25 51,-27 37-64,0 0 0,0 0 0,0 0 0,0 0 0,0 0 0,-1 0 0,1 0 0,-1 0 0,0-1 0,2-2 0,26-62 5,-21 46 74,-6 15-19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38.72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273 324 2623,'4'-12'0,"-1"4"0,-1-1 0,0 0 0,0 1 0,-1-1 0,1-11 0,-1 2 23,0-30 0,-2-3-5,1 46-18,-1-1 16,-1 0 0,0 0 0,-4-11 0,4 9-16,2 5 0,-1 0 0,1 0 0,-1 0 0,0 1 0,0-1 0,0 0 0,-1-2 0,-1 0 0,0 1 0,1-2 30,-5 1 24,-2 1-50,5 2-4,0 1 0,-1 0 0,4 1 0,0 0 0,1 0 0,-1-1 0,1 1 0,-1 0 0,1 0 0,-1 0 0,0 0 0,1 0 0,-1 0 0,1 1 0,-1-1 0,0 0 0,1 0 0,-1 0 0,1 0 0,-1 1 0,1-1 0,-1 0 0,1 1 0,-1-1 0,-16 9 0,12-7 0,0 0 0,0 0 0,-1 1 0,-4 2 12,-1 1-1,-10 8 0,18-12-6,0 0 0,0 0 0,0 0 0,0 0 0,-6 1 0,4-1-5,0 0 0,1 1 0,-1-1 0,-7 6 0,2-1 0,1 0 0,-16 15 0,20-17 0,1 0 0,1 0 0,-1 1 0,1-1 0,-5 10 0,-5 12-12,13-26-6,3-5-99,-1 1 115,1-1 1,0 1 0,0 0-1,0 0 1,0 0 0,1 1 0,-1-1-1,1 1 1,7-4 0,-5 2 1,1 0-8,0 0 0,1 0 0,-1 0 0,1 1 0,0 0 0,0 1 0,9-2 0,-11 3 8,9 1 25,6-1 14,-19 0-38,0 1 3,-1-1 0,1 1 0,-1 0 0,1 0 0,-1 0 0,1 0 0,0 0 0,-1 0 0,1 0 0,-1 1 0,1-1 0,0 0 0,-1 1 0,1 0 0,2 0-1,1 2-3,1 0 0,0-1 0,0 0 0,-1 2 0,2 2 13,-6-5 8,4 14 12,-3-9-37,0-1 14,0-1 0,-1 1 1,1 0-1,-1 0 0,-1-1 0,1 1 0,0 9 0,-1-11-10,0 1 0,0-1 0,0 1 0,0-1 0,0 0 0,-2 5 0,1 1 0,1-5 0,-5 14 0,3-14 0,-3 14 0,-1 4 0,4-6 0,-4 9 0,-1 0 0,-4 2 0,9-21 0,1 0 0,0 0 0,-1 0 0,1-2-14,1-3-45,5-3 44,0 0 15,1-1 0,-2-2 0,0-2 0,13-29 72,-14 30-66,0 0 0,-1 0 0,0 0-1,-1 0 1,1 0 0,0-12 0,6-23 17,-6 33-23,-1 1 0,1-1 0,-1 1 0,-1-1 0,0-8 0,0 12 0,1-25 0,-1 14 0,0 0 0,-3-22 0,2 14 21,1 11-10,-1 1 0,0 0-1,-4-20 1,4 26-11,-1 1 11,2 3 32,-2-3-33,1 2 1,-1 1-1,1-1 0,-1 0 1,1 0-1,-1 1 0,1-1 0,-1 1 1,0 0-1,0-1 0,1 1 1,-1 0-1,0 0 0,-3-1 0,0 0-10,1 1 0,-1 0 0,0 0-14,1 1-56,-15 2 46,-5 3-20,23-5 41,1 0 1,0 0-1,-1 0 0,1 0 0,0 0 0,-1 0 0,1 0 0,0 0 0,-1 0 0,1-1 0,0 1 0,-1 0 0,1 0 0,0 0 0,-1 0 0,1 0 0,0-1 0,-1 1 0,1 0 0,0 0 0,0-1 0,-1 1 0,1 0 0,0 0 0,0-1 0,-1 1 0,6-7-52,13-4 30,-11 6 3,-7 5 12,16-2-22,-10 1 32,2 0 21,-6 1 3,17 5-5,-18-4-19,1-1 0,-1 1 0,1-1 0,-1 1 0,1-1 0,-1 1 0,1 0 0,-1-1 0,0 1 0,1 0 0,-1 0 0,0 0 0,0 0 0,0 0 0,0 1 0,0-1 0,2 2 0,1 3 0,3 2 5,0 1-1,-1 0 1,0 1-1,-1 0 0,0-1 1,-1 2-1,1-1 1,-2 0-1,4 16 0,-3 3 11,-1 0 0,-2 45-1,-1-73-14,-4 33-36,-10 47 0,-4-18 36,18-61 0,-7 12 0,-40 66 0,32-41-190,23-57-1164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0.9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1 767,'0'0'66,"1"1"-8,2 3-34,-1-1 14,-1 0 0,1 0 0,-1 0 0,0 0 0,0 0 0,0 0 0,0 0 0,-1 1 0,0-1 0,1 0 0,-1 0 0,0 1 0,0-1 0,-1 0 0,0 6 0,0 7 22,1-11-48,0-1-1,1 1 0,-1 0 0,1-1 1,2 7-1,5 20-15,-5 7 45,-3-34-31,0 0-1,0 0 1,1 0-1,-1 0 1,1 0-1,0 0 1,0 0-1,0 0 1,3 5-1,-1-1 5,-1 0-1,0 0 0,0-1 1,-1 1-1,1 10 0,0-7-13,1 0 0,0 1 0,6 10 0,-1 1 0,-5-15 0,-2-4 0,9 13 0,-5-8 47,0-1-1,1-1 1,1 1-1,6 6 0,-4-9 80,-1-1-1,1 0 0,12 3 0,-21-7-122,4 1 8,2 2 6,0-1-1,0-1 1,0 1-1,0-1 1,0 0-1,0 0 1,0-1-1,0 0 1,0 0-1,8-1 0,7-5 60,38-17 0,-46 16-76,0-1 0,-1-1 0,-1 0 0,1 0 0,14-17 0,-20 21 0,-1 0 0,0 0 0,-1-1 0,0 1 0,1-1 0,-2 0 0,1 0 0,-1 0 0,0-1 0,0 1 0,0-1 0,2-11 0,-3 8 20,0 1-1,1 0 0,7-16 0,7-21 32,-16 36-51,-1 8 0,-1 0 0,1 0 0,0 0 0,0 0 0,1 0 0,-1 0 0,0 0 0,1 0 0,-1 0 0,1 0 0,1-3 0,0-3 0,3-5 0,-1-1 0,0 0 0,2-17 0,-6 25 0,-1 1 0,1 0 0,3-2 0,-2 5 0,-1-14 0,-1 12 9,1 4-6,0-1-1,-1 0 1,1 1-1,0-1 1,0 0-1,0 1 1,-1-1-1,1 0 1,0 1-1,0-1 1,0 0-1,0 1 0,0-1 1,0 0-1,1 1 1,-1-1-1,0-1 1,1-1-3,2 32-54,-4-27 52,4 14 16,0-2 1,0 0 0,1 20 0,2 20 0,-5-42-15,-1-6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1.09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 1 3327,'0'0'-98,"-3"19"-33,4-1 161,0-12-26,-1-1 1,1 1 0,-1-1 0,-1 10-1,-1 8-14,2-23-44,-2 5-578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5.5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16 708 511,'0'0'74,"9"-7"970,-7 12-1034,-1-4-10,0 1 0,-1 0 0,1 0 0,-1 0 0,0 0 0,1-1 0,-1 1 0,0 0 0,0 0 0,0 0 0,0 0 0,-1 0 0,1-1 0,0 1 0,-1 0 0,0 2 0,-2 9 0,3 3 97,-2 0 0,-5 29 0,4-32-76,1 1-1,-1 23 0,-4 53 196,7-76-203,0 1 0,2-1 0,-1 0 0,8 25-1,-6-24-12,0-3 0,0 0 0,5 14 0,-6-20 0,2 4 28,0 0-1,6 11 1,5 14 17,-12-29-39,18 38 52,-6-17-4,-11-17 6,-2-6-2,14 12-30,-11-11-28,0-1 0,0 0 0,2 3 0,0-1 0,15 5 0,-8-6 16,-9-2 0,0-1 0,0 0 0,1 0 0,-1 0 0,0-1 0,1 0 0,0 0 0,-1 0 0,1-1 0,9 0 0,-1-1-7,-4 0 25,-1 0-1,0 0 1,16-5-1,-19 4-23,-1 1-1,0-1 1,1-1-1,-1 1 1,0-1-1,7-4 1,8-6-4,1 1-6,-15 6 0,0 0 0,8-10 0,-13 14 0,1 2 9,1-1 12,3-10 3,8-18 38,-10 20-63,-1 1 0,0-1 0,2-17 0,2-31 1,-6 6 72,1 27-113,-2 16 15,0 0 1,1 1 0,0-1 0,3-10-1,-3 12 33,-1 0-1,1 0 1,-1 0-1,0 0 0,-2-9 1,2-17 18,3 3-41,-1 1 0,-3-53 0,-1 11 0,1 42 16,1 11 0,0-1 0,1 0 0,5-27 0,1-23 54,-4 48-83,0-33 0,1-6-31,-2 39 90,-2-23-1,0 30-24,3-50-14,2-53 8,-3 55 75,-3 52-92,0 6 11,1 0 0,0 0 0,0 0 1,0 0-1,0 0 0,1 0 0,-1 0 0,2-3 0,-1 5 7,-1-1 0,0-16 0,1-19 72,-1 31-72,1 145-18,-1-78 12,6 316-58,-6-318 60,-2 96-16,2-113 20,0 15 0,-4-23 0,3-25 0,0 0 0,1 0 0,0 0 0,2 12 0,-2-18 0,1-4 0,0 28 0,-1-3 0,0 25 0,0-44 0,2 39 0,-1-19 0,-1-8 0,1-15 0,-4 21 0,2-17 0,0 0 0,-2 11 0,-4 18 0,4-17 0,1-12 0,0-1 0,-5 18 0,-5 8 0,12-29 0,-10 18 0,7-15 0,0 0 0,0 0 0,0 7 6,2-10-5,0 0-1,1 0 0,-1 0 1,0 0-1,0 0 1,0 0-1,0 0 0,-1 0 1,1-1-1,0 1 1,-3 2-1,-12 12 3,13-13-1,0-1 1,0 0-1,0 0 1,0 0-1,0 0 1,0-1-1,-1 1 1,1-1-1,-6 2 1,0 0 14,7-2-17,-15 6 0,-30 10 0,46-16-7,-1-1 0,1 1 0,0-1 0,-1 1 0,1-1 0,-1 0 0,1 0 0,-1 0-1,1 0 1,0 0 0,-1 0 0,1 0 0,-1 0 0,1 0 0,0-1 0,-1 1-1,1 0 1,0-1 0,-1 0 0,1 1 0,0-1 0,-1 0 0,1 1 0,-1-2 0,0 0-71,1 0 0,0 1 1,0-1-1,0 0 1,0 0-1,0 0 0,1 0 1,-1 0-1,0 0 1,1 0-1,-1 0 0,1-2 1,-2-20-673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6.9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26 43 159,'0'0'922,"-1"-11"-844,1 6-67,0 4 32,-4-24 223,3 25-212,-1 3-53,0 0-1,0 0 1,0 0 0,0 0-1,1 0 1,0 0 0,-1 1 0,1-1-1,0 0 1,0 1 0,1-1 0,-1 1-1,1-1 1,0 7 0,-1-5-2,0 60 55,1-64-109,2-3-172,8-8-265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51.8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0 414 703,'0'0'344,"1"0"-248,4 0-42,0-1 0,0 0-1,0 0 1,0 0-1,-1-1 1,1 1-1,0-1 1,-1 0-1,1 0 1,5-5 0,4-1-9,12-6 38,-1-2 1,0-1-1,-1-1 0,30-30 0,-41 36-60,0-1-1,-1-1 1,10-14-1,-18 22-14,-1 1-1,1-1 1,-2 0 0,1 1-1,0-1 1,-1-1-1,0 1 1,-1 0 0,1 0-1,-1-1 1,0-10-1,0 11-7,-1 4 0,0 1 0,0-1 0,0 0 0,0 0 0,0 0 0,-1 0 0,1 0 0,0 1 0,-1-1 0,1 0 0,-2-3 0,0 1 0,0 1 0,0 0 11,1 2-4,1 0-1,-1 1 1,1-1 0,-1 1 0,0-1-1,0 1 1,1 0 0,-1-1-1,0 1 1,0 0 0,1-1-1,-1 1 1,0 0 0,0 0-1,0 0 1,0-1 0,1 1-1,-1 0 1,0 0 0,0 0-1,-1 1 1,-21 4 24,13-2-28,1-1 6,1 1 0,0 1 0,0 0 0,0 0 0,0 0 1,1 1-1,-14 10 0,15-10 1,-12 10 7,1 0 0,-17 20 0,9-9-4,17-17-2,1-1-1,1 1 1,-1 0 0,2 1-1,-1-1 1,1 1 0,1 1-1,-1-1 1,2 0 0,0 1-1,0 0 1,1 0 0,0 0-1,1 0 1,0 0 0,1 17-1,1-14-18,1 0-1,0-1 1,2 1-1,-1 0 1,1-1-1,1 0 1,1 0-1,0 0 1,10 16-1,-12-24 25,0 1 0,1-1 0,0 0 0,0-1 0,0 1 0,0-1-1,1 0 1,0 0 0,-1-1 0,1 0 0,1 0 0,7 3 0,-5-3 3,-1-1 0,1 0 0,-1-1 0,1 1 0,0-2 0,0 1 0,-1-1 0,1 0 0,15-3 0,-20 2-9,0 0-1,0 0 0,0 0 0,-1 0 0,1 0 1,0-1-1,-1 0 0,0 1 0,1-1 0,-1-1 1,6-3-1,-3-1 26,0 0 0,-1-1 0,10-15-1,-8 11-28,-7 11-6,9-12 0,-5 8 14,-1-1-1,1 1 0,-1-1 0,0 0 0,0 0 0,-1 0 0,3-9 0,3-10 10,2-16-25,-1 3 21,-6 29-10,-1 1 1,0-1-1,-1 1 1,1-18-1,-2 22-7,0-16 29,3-23 0,-1 30-45,-3 24-65,1-1 0,1 18 1,0 3 80,-1-3-2,0 25 30,12 100 0,-4-123-90,-10-43 119,1-1-1,1 0 0,0 0 0,1-13 0,2-5-77,8-35-1,-3 40-31,1-1 0,0 2 0,20-36 0,-26 53 44,5-4-27,18-12 11,-22 22 23,-1 0 0,1 0 0,0 2-10,-3 1 6,1 0 0,-1-1 0,0 1 0,0 1 0,1-1 0,-1 0 0,0 0 0,1 0 0,-1 1 1,0-1-1,0 0 0,0 1 0,1 0 0,-1-1 0,0 1 0,1 0 0,15 11-47,-12-7 44,1 0 0,-1 0 0,0 1 0,0 0 0,-1 0 0,0 0 0,0 1 0,6 12-1,-5-6-8,0 0 0,-1 1 0,4 19 0,-1-4 94,20 52-1,-10-34-21,-17-45-52,1 0 0,1 1 0,-1-1 1,0 0-1,0 0 0,1 0 0,-1 0 0,1 0 0,0 0 0,-1 0 0,1-1 0,4 4 0,-3-3 0,-1-1 0,1 1 0,0-1 0,-1 0 0,1 0 0,0 0 0,0 0-1,0 0 1,0-1 0,0 1 0,0-1 0,0 0 0,0 0 0,0 0 0,0 0-1,0 0 1,0-1 0,0 1 0,0-1 0,5-1 0,-4 0 2,1 1 0,0 0 0,0 0 0,9 0 0,-6-1 3,-1 1 0,1-1 0,-1-1 0,0 1 0,0-1 0,0-1 0,0 1 0,7-6-1,-8 4 0,1-1 0,-1 0 0,0 0-1,0 0 1,0-1 0,7-12 0,1 0 1,-7 11 7,-1-2 0,0 1 0,9-17 0,24-60-40,-19 46 24,28-27 40,-42 59-40,0 0 0,-1 0 0,-1-1 0,1 0 0,-1 0 0,0 0 0,2-11 0,-4 13 0,-1 1 0,0 0 0,0-1 0,0 1 0,-1-1 0,1 1 0,-2-1 0,1 1 0,-1-1 0,0 1 0,-3-12 0,3 16 2,0 0-1,1 1 0,-1-1 0,0 0 0,0 1 1,0-1-1,0 0 0,-2-1 0,-4 0 6,4 3-14,-1-1-16,3 1 17,-1 1-1,0-1 0,0 0 0,1 1 1,-1-1-1,0 1 0,1-1 0,-1 1 1,0 0-1,1-1 0,-1 1 0,1 0 1,-1 0-1,1 0 0,0 0 0,-2 2 0,-17 20-90,17-18 93,0 1 0,0-1 0,0 1 0,0 0 0,1 0 0,0 1 0,1-1 0,-2 13 0,2-8-3,0 0 0,1 1 0,0-1 0,3 15-1,-2-19-4,1-1-1,0 1 0,0-1 0,0 1 0,1-1 0,0 0 0,7 10 0,1 4-12,33 56 267,-30-53-204,28 40-38,-21-35 51,-17-23-38,0 0 0,0 1 0,-1-1 0,0 1 0,3 5-1,-3-1 3,-3-8-10,1 0-1,-1-1 1,0 1 0,1 0-1,0-1 1,-1 1-1,1-1 1,0 1 0,0-1-1,0 1 1,0-1-1,2 3 1,-3-3 3,2 0-5,-1 0 0,0 0 0,0 0 0,0 1 0,0-1 0,0 1 0,0-1 0,0 0 0,-1 1 0,1 0 0,-1-1 0,1 1 1,-1-1-1,1 3 0,2 4 10,-2-5 9,0-1 0,-1-1 0,1 0 0,-1 0 1,1 0-1,-1 0 0,0 1 0,0-1 1,1 0-1,-1 0 0,0 1 0,0-1 0,0 0 1,0 0-1,-1 1 0,1-1 0,0 0 1,0 0-1,-1 1 0,0 0 0,0 0-22,-4 9 0,4-9 9,0 0 0,0 0 0,0-1 0,0 1-1,0-1 1,-1 1 0,1-1 0,-1 0 0,1 1-1,-1-1 1,1 0 0,-1 0 0,1 0-1,-1 0 1,0 0 0,0-1 0,1 1 0,-5 1-1,1-1 50,-1 1 0,1-1 0,-1 0 0,-10 0-1,10 0-46,1-2 0,0 1 0,0-1 0,0 1 0,0-1 0,0-1 0,-6-1 0,-21-6 8,28 8-43,1 0-29,-11-6 146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49.52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387 177 383,'0'0'163,"-1"-11"-19,0 7-91,1 2 1,0-2-33,-2-32 256,3 26-239,-1 8-26,1-1 0,-1 0 0,0 1 0,0-1 0,0 0 0,-1 1 0,1-1 0,0 1 0,-1-1 0,0 0 0,-1-2 0,1-1 2,0 3 2,0 0 1,0 1-1,0-1 1,0 0 0,0 1-1,0-1 1,-1 0-1,1 1 1,-1 0-1,0-1 1,0 1 0,-3-3-1,3 4 27,-8-11 11,9 11-49,0 0-1,0 0 0,0 0 0,0 0 0,-1 0 1,1 0-1,0 0 0,0 0 0,-1 0 0,1 0 1,0 1-1,-1-1 0,1 0 0,-1 1 0,1 0 1,-1-1-1,1 1 0,-1 0 0,-2-1 0,-9-1 60,0 0 0,-18 0 0,29 3-56,1-1 0,-1 0-1,0 0 1,1 1-1,-1-1 1,1 0-1,-1 1 1,1 0-1,0-1 1,-1 1-1,1 0 1,-3 1-1,-7 5 23,6-4-30,0-2 0,0 0 0,-1 1 0,1 0 0,0 2 0,-1-1 0,1 2 0,0-1 0,0 0 0,0 1 0,0 0 0,1 0 0,0 0 0,0 1 0,-6 10 0,0 1 0,4-9 0,1 0 0,1 0 0,0 1 0,-5 12 0,6-14 10,-1 1 0,0-1 0,-7 10 0,-7 12 14,-27 56-24,41-73 0,0 0 0,0 0 0,2 1 0,0-1 0,0 1 0,1 0 0,0-1 0,2 17 0,-1-9 0,0-18 0,0 1 0,0 0 0,0 0 0,0 0 0,0-1 0,1 1 0,-1 0 0,1 0 0,0-1 0,0 1 0,0 0 0,0-1 0,3 5 0,5 7 0,2-1 0,20 20 0,-21-23 0,-9-8 0,0-1 0,1 0 0,0 1 0,-1-1 0,1 0 0,-1 0 0,1 0 0,0 0 0,0 0 0,3 0 0,0 1 0,-3-1 13,1 0-1,-1 0 0,1 0 0,0-1 0,-1 1 0,1-1 1,0 0-1,-1 0 0,1 0 0,0 0 0,-1 0 0,1-1 0,-1 1 1,1-1-1,0 0 0,-1 1 0,1-1 0,-1 0 0,0-1 0,1 1 1,-1 0-1,0-1 0,0 1 0,0-1 0,0 0 0,2-2 0,4-2 35,0 0-1,-1-1 0,0 0 1,-1 0-1,0-1 0,0 0 1,7-12-1,60-117 135,-57 104-187,-2 0 0,-1-1 0,10-39 0,-20 58 6,-2 12 1,0 0 2,-1 0 1,1 0-1,-1 1 1,1-1-1,-1 0 1,0 0 0,0 0-1,-1 0 1,1 0-1,0 1 1,-1-1-1,0 0 1,0 0-1,0 1 1,0-1-1,0 0 1,-3-4-1,-28-63-3,23 49 11,8 20 18,-2 13-85,2 15 56,10 90 0,-2-45 0,-5-41-64,2 0 0,12 54 0,-6-60 64,-6-16 0,-1 0 0,0-1 0,3 13 0,-5-18 0,1 0 0,-1 0 0,1 0 0,0 0 0,0 0 0,0 0 0,1 0 0,-1 0 0,1-1 0,-1 1 0,1-1 0,4 3 0,-2-1 0,7 4-73,6 1 2,-12-5 75,36 20 56,-11-14-60,-26-8 0,1 0 0,0 1 0,0-1 0,0 0 0,0 0 0,0 0 0,0-1 0,0 1 0,-1-1-16,-4 0-68,6-4-298,8-9-440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1.7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101 22 639,'0'0'203,"-8"15"168,6-7-319,0-1 10,0 0 1,0-1-1,-1 1 1,0-1-1,-5 9 0,-10 14 258,13-19-282,0 0 0,1 0 0,0 0 0,0 0 0,-3 21 0,-9 22-66,14-47 28,1 0 0,-1 0 0,1 0 0,1 0 0,-1 0 0,1 0 0,0 0 0,0 1 0,1-1 0,2 11 0,-2-2-14,0-9 2,0 1-1,0 0 1,3 11-1,25 69 77,-41-143-64,6 38-12,1-1-1,1 0 0,0 0 0,-1-26 0,6 36 13,-1-1 0,2 0 0,-1 0 0,1 0 0,1 1 0,4-12 0,4-15 0,4-51 0,-13 85 18,-1 0 12,1-11-14,-2 8-16,-2 5 0,-2 6 1,-2 6-12,-10 36-40,-4 17 112,18-48-70,0 0 0,1 0-1,1 0 1,1 0-1,0 0 1,6 24-1,-3-12 4,-1-13 6,0 0 0,9 22 0,-10-33 0,18 44 0,-17-41 0,1-2 0,3 1 0,-7-7 0,1 2 0,0-1 0,0 0 0,0 1 0,0-1 0,0 0 0,0 0 0,0 0 0,1 0 0,-1 0 0,0 0 0,1 0 0,-1 0 0,1-1 0,-1 1 0,1 0 0,-1-1 0,1 1 0,1-1 0,15 6 0,-17-4 0,15 0 0,2-1 0,7 2 0,-19-1 0,0 0 0,-4-2 0,-1 1 0,1-1 0,0 0 0,-1 0 0,1 1 0,0-1 0,-1 0 0,1 0 0,-1 0 0,1-1 0,0 1 0,-1 0 0,3-1 0,1 0 0,5-4 0,8 0 0,-15 6 12,3-1 21,27-7-14,-29 6-19,0-1 0,0 1 0,0-1 0,-1 0 0,1 0 0,0-1 0,-1 1 0,1-1 0,-1 1 0,6-7 0,-1 0 4,0-1 0,0 1 0,5-11 0,-8 12 6,0 1 0,0 0-1,1 0 1,8-8-1,-12 13-9,0 0 0,0 0 0,0-1 0,-1 1 0,1-1 0,-1 1 0,0-1 0,0 0 0,0 0 0,1-5 0,0 1 0,0 6 0,4-13 0,-3 6 9,-1-1 0,0 0-1,-1 0 1,1 1-1,-1-15 1,0-4 3,0 16-12,0-1 0,-1 1 0,-1 0 0,-4-21 0,4 16 0,1 11 0,-1 1 0,1-1 0,-1 0 0,-2-6 0,-2-3 10,-1 1-1,0 0 1,-1 0-1,-9-12 1,-6-13 6,20 35-12,2 2 0,-1-1-1,0 1 1,0 0-1,1-1 1,-1 1 0,0 0-1,0 0 1,0 0-1,0 0 1,-1 0-1,1 0 1,0 0-1,0 0 1,0 0-1,-1 0 1,-1 0-1,1 0-30,0 0 0,0 0-1,-1 1 1,1-1-1,0 1 1,-1-1-1,1 1 1,0 0-1,-1 0 1,-3 0 0,4 0-18,0 0 0,0 0 1,1 0-1,-1 0 1,0 0-1,0 0 1,0-1-1,-2 0 1,-4-3-590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4.98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16 721 383,'4'-3'1304,"-5"25"-1117,-5 11-83,3-20-18,1-1 1,-1 27-1,-1 194 564,5-198-658,2 0 0,10 50 0,-9-70 8,8 24 0,-2-12 0,-5-12 11,0-1 0,1 0-1,1 0 1,15 21 0,-7-11-33,-11-17 18,0-1 0,0 0 0,1 0 0,0 0 0,0 0 0,1-1 0,7 7 0,11 12-4,-23-22 5,1-1 1,-1 1 0,1 0-1,0 0 1,-1-1 0,1 1-1,0-1 1,0 0 0,0 1-1,0-1 1,0 0 0,1 0-1,-1 0 1,0-1-1,0 1 1,1 0 0,-1-1-1,4 1 1,29 11 45,-33-11-40,0-1-1,0 1 1,0 0 0,-1-1-1,1 0 1,0 1 0,0-1 0,0 0-1,0 0 1,0 0 0,0 0 0,-1 0-1,1 0 1,0-1 0,3 0 0,20-2 27,-21 3-25,0-1 0,-1 1 0,1-1 0,-1 0-1,1 0 1,-1-1 0,1 1 0,-1 0 0,0-1-1,0 0 1,1 0 0,-1 0 0,-1 0 0,4-3-1,2-2 7,0 0 0,-1-1-1,0 1 1,0-1 0,8-14-1,-12 15-2,1 0 0,-1 0 0,-1 0 0,1 0 0,-1-1 0,-1 1 0,2-12 0,12-134 56,-12 9-10,-3 96-44,-1 35-10,-1 1 0,-3-19 0,-1 1 0,2-1 0,1 3 0,-2 0 0,0 0 0,-17-46 0,-3-9 0,6 33 0,-20-53 0,18 10 0,6 10 0,3-13-72,10 82 85,0-1 13,1-27-1,0 19-25,0 17-9,1 0 0,0-1 1,0 1-1,1-1 0,1-7 0,-1 11 11,-1-1 0,0 0 0,1 0 0,-1 0 0,-1 0 0,1 0-1,-1-4 1,-1-9-17,1-31 132,1 43-117,-1 0 0,-1 0-16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7.20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58 527 127,'0'0'408,"0"0"-354,-3-6-25,-7-19 202,6 9-38,-18-39 82,20 45-242,-1 0 1,1 0-1,-1-15 0,-1-4 36,2 22-51,1-1 0,0 1 0,0 0 0,1 0-1,0-1 1,1 1 0,-1 0 0,3-11-1,1 2 37,0 0-1,11-26 0,-7 20-28,2 1 0,19-30 0,-21 32 39,-4 15-11,0 0 1,1 1-44,0 0-10,14-9 15,-16 10-7,0 0-1,0 0 1,0 0-1,0 0 1,0 1-1,1-1 1,6-1-1,-5 1 36,2-2-31,14-4-14,25-10 66,-41 16-64,0 1 12,-4 1 36,4 1-36,0 0-12,1 0 0,-1 0 0,1 1 0,0 0 0,-1 2 0,0 0 0,0-1 0,-2 0 0,1 1 0,-1-1 0,0 0 0,0 1 0,0 0 0,0 0 0,-1 0 0,0 0 0,3 4 0,-2 1 9,1 0 0,-2 0 0,1 1 0,-1-1 0,1 11 0,-2-17-3,0 5-5,-1-1-1,1 1 1,-1-1 0,0 1-1,-1-1 1,-2 13-1,-3 5 64,-1-1-64,6-19 0,-9 20 0,-18 36 0,15-42 0,9-15 0,1 1 0,0-1 0,0 1 0,0 0 0,0 0 0,-5 3 0,0 0 0,-13 11 0,-22 27 0,15-30 0,24-13 0,3-2 0,1-1 0,-1 1 0,0 0 0,1-1 0,-1 1 0,0-1 0,1 1 0,-1 0 0,1 0 0,-1-1 0,1 1 0,-1 0 0,1 0 0,0 0 0,-1 1 0,0 0 0,1 0 0,-1 0 0,0 0 0,0 0 0,0-1 0,0 1 0,0 0 0,0 0 0,-2 1 0,0 1-12,3-3-46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8.3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1 607,'0'0'130,"3"6"-6,-1-2-103,0 6 44,0 0 0,-1 0 0,-1 0 0,0 19 0,-1-7-62,1 34 178,1-47-160,-1 0 0,1 0 0,3 10 0,0 7 23,-4-23-42,1 2 7,-1 0 0,2 0 0,-1 0 1,0 0-1,1-1 0,0 1 0,4 6 0,-4-6-2,0-1 0,1 0 0,-1 0 0,1 0 0,0 0 0,5 6 0,-1-4-3,8 10 0,1-2 118,-10-10-112,-2 0 2,1-1 0,0 0 0,0 0 0,1-1 0,-1 0 0,0 0 0,1 0 0,7 1 0,12 5 227,-21-7-210,0 0-1,-1 0 1,1 0-1,-1 0 1,1-1 0,5 1-1,11 0 17,-14-1-45,0 1 0,-1 0 12,1 0 50,0 0 14,-1 0-44,-1 0 0,0-1 1,0 0-1,0 0 0,0 0 0,1 0 1,-1-1-1,8-1 0,9-2-112,-10 1 119,7-2 128,-12 4-157,-1 1-24,-4 0-80,5 0-675,1 0-18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9.5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1 255,'0'0'1368,"0"1"-1301,0 25-52,0-21-17,-2 46 126,3-49-122,-1 0-1,0 0 0,1 0 1,-1-1-1,1 1 0,0 0 1,0 0-1,0-1 0,1 4 1,0-3-3,0 1 1,-1 0 0,0 0 0,1 0 0,-1 0 0,1 6-1,-1-4 1,-1-1 11,0-9 42,1-1-53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8:59.7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2047,'2'7'0,"0"-1"0,0 1 0,0 0 0,5 7 0,-4-8 0,0 0 0,-1 0 0,1 1 0,-1-1 0,1 9 0,3 17-12,-6-31-50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0.75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1 479,'0'0'378,"1"1"-288,0 3-14,0-3-5,5 5-6,-7-6-70,26 14 138,-20-11-133,1-1 0,0-1 11,1-1 32,-2 0-22,-3 0 22,-1 0-35,1 0 1,-1 0-1,1 0 1,-1 0-1,1-1 1,-1 1-1,1-1 1,-1 1-1,0-1 1,1 1-1,-1-1 1,0 0-1,2-1 0,-1 1-2,0 0 0,0 0 0,0-1 0,0 2 0,1-1 0,-1 0 0,0 0 0,1 1 0,-1-1 0,0 1 0,1-1 0,-1 1 0,4 0 0,-3 1-5,-4 0-2,28-5 12,-25 4 32,3 0-33,-1-2 1,-2 2 32,1-1-43,10-4-646,-8 2 446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3.8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6 479,'1'-5'975,"-2"14"-950,0-1 1,1 0-1,0 0 0,1 0 1,0 1-1,0-1 0,5 15 1,-2-4 40,6 17 26,1 0 0,30 64 0,-20-51-100,-8-21 6,32 49 0,-31-56 19,-1 0 0,-1 1 0,17 45 0,-27-62-3,5 14 36,-3-14-50,3 4 49,-1 1 160,-15-28-64,-3-7-128,-26-51 19,9 23-36,-19-28 0,39 65-11,0 0-1,1-1 0,1 0 0,-9-33 0,8 27 7,6 16-2,0-1 0,0 0 0,1 1-1,-1-14 1,1 7-19,0 0 1,-1 0-1,-8-27 1,9 36-18,0 0 32,24 64-42,-13-20 41,-7-25 13,1 1-1,1-1 0,0 0 0,7 13 0,14 31 0,1 2 0,-2-4 0,-9-19 0,-2-11 0,4 11 0,-11-14 0,-4-11 0,1-1 0,0 0 0,6 12 0,-7-17 0,-3-5 8,1-1 0,-1 1-1,1 0 1,0-1-1,-1 1 1,1-1-1,0 1 1,-1-1-1,1 1 1,0-1-1,-1 0 1,1 1-1,0-1 1,0 0-1,0 0 1,-1 1-1,1-1 1,0 0-1,0 0 1,0 0-1,-1 0 1,1 0-1,0 0 1,0 0-1,0 0 1,0 0-1,-1 0 1,1-1-1,0 1 1,0 0 0,-1-1-1,1 1 1,0 0-1,0-1 1,0 0-1,1 0 2,0 0-1,-1 0 1,1 0-1,0 0 1,-1 0 0,0-1-1,1 1 1,-1 0-1,0-1 1,1 1-1,-1-1 1,0 0-1,0 1 1,0-1 0,1-3-1,-2 5-8,6-16 11,10-25 167,-1 3-24,21-39-1,-18 41-72,20-32 36,-9 13-43,-11 26-59,-12 21-8,-1 0-1,-1 0 0,8-15 0,-10 18 6,-2-1 36,0 1-36,1 0-12,0 1 0,1 0 0,-1 1-1,1-1 1,0 0-1,3-4 1,4-8 13,-7 13 10,1-20 7,-4 21-30,1 0 0,5-9 0,7-6 0,-10 12 0,-1-3 0,-2 6 0,3-9 0,0 6 0,0 0 0,-1 0 0,0 0 0,-1 0 0,0-1 0,0 1 138,-18 17-116,14-9-22,0 1 0,0-1 0,1 1 0,-1 0 0,1 0 0,0 0 0,1 1 0,-1-1 0,0 1 0,1-1 0,0 1 0,0 0 0,1 0 0,-2 7 0,-4 11 0,-64 155-72,36-90 119,18-49-37,2 1-1,-12 49 0,19-58 52,4-19-91,-5 23-1,9-34 63,-5-22-2547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4.9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5 447,'0'0'659,"6"-3"-530,-3 2-105,-1 1-14,-1 0-1,1 0 1,-1 0-1,1 0 0,-1 0 1,1 1-1,-1-1 1,1 0-1,-1 1 0,0 0 1,1-1-1,-1 1 1,0 0-1,1-1 0,-1 1 1,0 0-1,0 0 1,0 0-1,2 2 0,4 3-6,0 0 0,-1 1-1,0 0 1,0 0 0,-1 1-1,8 13 1,23 54 29,-8-14-19,14 37 41,-29-64-44,20 62-10,-26-80-13,-1-2 33,0 0-1,-1 0 0,7 30 0,-11-38-19,2-3-109,4-4-438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8.4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1304 703,'2'1'13,"1"0"-1,-1 0 0,1-1 0,-1 1 0,1-1 0,-1 1 0,1-1 0,-1 0 0,1 0 0,0 0 0,-1 0 0,1 0 0,-1 0 0,1-1 0,-1 0 0,1 1 0,2-2 0,5-3 23,-1 1 0,1-1-1,8-7 1,4-2 44,76-46 214,100-81 0,-31 20-58,-90 68-167,-3-4 0,109-107 0,-124 104-40,3 3 0,90-67 0,110-46-17,-66 39 74,-58 37-42,-132 91-20,3-3 4,0 0-1,1 1 0,17-7 0,-25 12 115,1 10-794,2 4-102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42.6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0 766 671,'9'-3'38,"-1"-1"-1,0 0 0,0 0 1,0-1-1,-1 0 0,1-1 0,-1 1 1,8-9-1,47-59 123,-57 68-157,64-88 96,42-49-5,-100 130-73,186-228 96,-166 199-42,-20 28-43,-1 0 0,0-1 0,-1 0 0,0 0-1,10-26 1,-18 38-1,1 4-328,8 10-261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6.85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 2 543,'0'0'350,"-1"0"-294,-3 0 474,5 0-521,0 0-1,0-1 1,0 1-1,0 0 0,0 0 1,0 0-1,0 0 0,0 0 1,0 0-1,0 0 0,0 0 1,0 0-1,0 0 0,0 0 1,0 1-1,0-1 0,0 0 1,0 1-1,0-1 0,0 1 1,0-1-1,1 2 0,5 5 8,0 0 0,0 1 0,10 15 0,-5-1 18,13 31 0,-24-52-38,10 27 22,-8-18-7,1-1 1,0 0 0,9 15-1,-7-15-1,-1 0-1,0 1 0,-1-1 1,0 1-1,0 0 0,-1 0 1,3 17-1,-4-22 3,-1 1-1,2 0 1,-1-1-1,5 9 1,-4-9-13,0 1 0,0 1 0,2 8-1,16 66 66,-19-69-64,-1-6 0,0 0 0,0 1 0,1-1 0,0 0 0,3 7 0,2 15 0,-6-21 0,0 0 0,1-1 0,0 1 0,3 6 0,-5-8 0,1-1 0,9 15 0,2 2 0,-8-16 0,-1-2 12,-1-1 43,4-1-20,-2 0 7,2-1-42,-2-1 11,-2 0 32,2 0-43,0 0 0,0-1 0,0 0 0,0 1 0,0-2 0,0 1 0,-1 0 0,1-1 0,-1 1 0,0-1 0,0 0 0,0 0-1,4-5 1,-4 2 15,0 1 0,-1-1-1,1 1 1,-1-1 0,0 0-1,1-8 1,6-16 41,-1 10-43,64-133 162,-59 130-170,-1-1 15,2 1 0,32-41-1,-42 59-19,0 0 0,-1 0-1,0 0 1,0 0 0,0 0-1,4-11 1,-2-2 6,4-21 0,-9 38-5,0-1 42,2-2-22,-2 0 32,0 3 47,0 0-169,-2-3-180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09.17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235 15 831,'-16'-1'190,"10"2"-153,0 1 0,0 0 0,0 0 0,0 0-1,1 0 1,-1 1 0,-7 5 0,-1 2 88,-19 18-1,29-24-123,0 0 1,0 1-1,0 0 1,1 0-1,0 0 1,-5 10-1,-13 38 3,8-18 56,5-16-60,1 1 0,0-1 0,-3 26 0,8-34 0,0 0 0,1 0 0,1 0 0,0 1 0,0-1 0,1 0 0,4 18 0,-1-20 0,-1 0 0,2 0 0,-1-1 0,1 1 0,1-1 0,-1 0 0,13 12 0,-9-8 0,-5-6 17,-3-4-13,0 0 1,0-1 0,0 1 0,1 0 0,-1 0-1,1-1 1,-1 1 0,1-1 0,3 3-1,9 9 17,-12-11-13,0 1-1,0-1 1,0 0 0,1 0-1,-1 0 1,1 0 0,-1-1-1,1 1 1,0-1 0,0 0-1,0 1 1,0-1 0,3 0-1,-5 0-4,0-1 0,0 0 0,0 1-1,0-1 1,0 0 0,0 0-1,0 0 1,0 0 0,0 0 0,0 0-1,0 0 1,0 0 0,0-1-1,0 1 1,2-1 0,-2 1 4,0 0 1,0-1-1,0 1 1,1 0-1,-1 0 0,0 0 1,1-1-1,-1 1 1,0 1-1,0-1 1,1 0-1,1 1 0,0-1 7,-1 0-1,1 0 0,0 0 0,-1 0 0,1 0 0,-1 0 0,1 0 0,0-1 0,-1 0 0,1 1 0,-1-1 0,1 0 0,-1 0 1,1 0-1,-1-1 0,0 1 0,3-2 0,12-7 27,-1 3-34,-11 5 0,0-1 0,0 1 0,0-1 0,-1 0 0,1 0 0,-1 0 0,5-5 0,2-2 42,-1 1 1,24-15 0,-31 21-49,1 0 4,0 0-1,0-1 0,-1 1 1,0-1-1,0 0 0,0 1 0,0-1 1,0-1-1,-1 1 0,4-9 0,-2 3 6,-1 0 0,0-1 0,3-19 0,-2 4-9,-1 11 0,-1 0 0,0-17 0,-4-3 16,-1 1-1,-2-1 1,-11-40-1,10 51-13,5 22 2,0-1-1,0 1 0,0-1 0,0 1 0,-1-1 0,1 1 0,-1 0 0,0 0 0,1 0 0,-1 0 0,0 0 0,0 0 0,0 0 0,-1 0 0,1 1 0,0-1 0,-1 1 0,1 0 0,-1 0 0,-4-2 0,-5-2-3,-1 1 0,0 0 0,0 1 0,-17-2 0,23 4 0,1 1 0,0-1 0,-1 1 0,1 1 0,-1 0 0,1 0 0,0 0 0,0 0 0,0 1 0,0 0 0,-7 3 0,4 0 0,-1 0 0,1 0 0,0 1 0,0 1 0,1-1 0,0 1 0,0 1 0,0-1 0,1 1 0,1 1 0,-11 15 0,15-20 0,-15 25 0,1 0 0,2 1 0,-13 37 0,23-53-33,0-1 0,-3 25-1,7-32 24,-1 0 0,1 0 0,1-1 0,-1 1 0,1 0 0,0-1 0,0 1 0,1-1 0,3 9 0,-1-2 10,1-1 0,1-1 0,0 1 0,1-1 0,0 0 0,0-1 0,1 0 0,0 0 0,12 10 0,26 15 0,-46-33 0,1 0 0,-1-1 0,0 0 0,0 1 0,1-1 0,-1 0 0,0 1 0,1-1 0,-1 0 0,1 1 0,-1-1 0,0 0 0,1 0 0,-1 1 0,1-1 0,-1 0 0,0 0 0,1 0 0,-1 0 0,1 0 0,-1 1 0,1-1 0,0 0 0,7 1 0,-6-4 0,19 3 0,-7 3 17,-12-2-13,0-1-1,0 0 1,0 1 0,0-1-1,0 0 1,0 0 0,0 0-1,0 0 1,0 0 0,0 0-1,-1 0 1,5-2-1,13-3 19,-13 3-14,-1 1 1,0-1-1,0 0 1,5-2-1,2-2-8,-8 4 0,1 0 0,-1-1 0,0 1 0,0-1 0,3-3 0,15-10 18,-19 14-15,0 0 1,0 0 0,0 0-1,0 0 1,-1 0-1,1-1 1,0 0 0,-1 1-1,0-1 1,0 0-1,0 0 1,2-4-1,6-14 2,-3 7 4,0 0 1,-2 0 0,1-1-1,-2 0 1,0 0 0,3-24-1,-1-3-6,-3 26-35,1-28 0,-5 35 46,0 0 0,0 0 0,-1 1 0,-1-1 0,1 1 0,-1-1 0,-1 1 0,1 0 0,-1 0 0,-1 0 0,1 1 0,-9-11-1,7 14-13,1-1 0,0 1 0,-1 0 0,1 1 0,-1 0 0,0-1 0,-1 2 0,1-1 0,0 1 0,-1 0 0,-10-2 0,10 3-152,-1 1 0,1 0 0,0 0 0,0 0-1,-12 3 1,12-3-132,-2-2-343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10.20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1 415,'0'0'552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11.3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19 12 1407,'-1'6'88,"-8"16"124,8-20-193,0 0 0,0 0 0,0 0 1,1 0-1,-1 0 0,1 0 0,-1 0 0,1 3 0,-2 24 10,2 1 0,1-1 0,1 1 0,10 46-1,-6-42-28,-1-9 0,12 37 0,-12-50 0,1-1 0,0 0 0,14 19 0,-12-20 0,28 27 0,-30-32-6,2 3 40,0-1-1,1 0 1,17 10-1,-3-3 46,-22-13-79,1 0-1,0 0 0,0 0 1,-1 0-1,1 0 0,0-1 1,0 1-1,0 0 0,4 0 0,-4-1 12,1 1 0,-1-1 0,1 0 0,-1 0 0,1 0 0,0 0 0,-1 0-1,1-1 1,-1 1 0,1-1 0,-1 0 0,0 1 0,5-3 0,-1-1 44,0 1 0,0-1 0,6-6 0,-2 3-28,6-4-3,25-21 80,-35 26-104,-1 0 0,0-1 0,0 0 0,0 0 0,-1 0 0,0 0 0,-1-1 0,1 1 0,3-16 0,21-72 72,-25 88-72,-1 0 0,0 1 0,-1-1 0,0 0 0,0 0 0,0-14 0,-1-4 10,-1 8 8,2 1 0,2-27 0,-3 20-18,0 16 0,-1 0 0,1 0 0,1-1 0,-1 1 0,3-13 0,-2 15 0,-3-9-1,-5-13 13,6 22 31,-1 1-45,1 4-46,0 1 48,0 0-1,1-1 1,-1 1-1,0 0 1,1 0-1,0 0 1,-1 0-1,1 0 1,-1 0-1,1 0 1,0 0-1,0 0 1,0 0-1,0 0 1,0 0-1,0 0 1,0 1-1,0-1 1,0 0-1,0 0 1,1 1-1,-1 2 0,5 75 1,-5-74-12,1 18-107,-2-1 0,-1 1 0,-4 24 0,3-41-185,-2 2-480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14.3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1 575,'1'0'54,"2"2"-33,-1-1 22,2 2-21,1 0 26,2 2-35,-6-4-14,5 5 12,-3-1 32,0-1-35,-1 0 0,0 0 1,-1 0-1,1 0 0,1 8 0,2 4 17,2 2-6,-2 0 0,0 1 0,-1-1 0,-1 1 0,1 27 0,1-1 6,-5-44-22,2 13 18,0 0 0,0 0-1,2 0 1,7 21 0,0-6-9,-8-20-12,0-1 0,1 0-1,-1 0 1,8 11-1,45 61 76,-53-76-68,1 0-1,0 0 0,0 0 1,0-1-1,0 0 0,0 1 1,10 4-1,-5-3 8,-7-4-5,-1 0 0,1 0 0,0 0 1,0 0-1,0 0 0,0-1 0,0 1 0,0-1 0,0 1 0,0-1 0,0 0 0,0 1 0,2-1 0,6 0-12,-7 1 14,0-1 0,0 0-1,0-1 1,1 1 0,-1-1-1,0 1 1,0-1 0,0 0-1,0 0 1,0 0 0,0 0-1,-1-1 1,1 1 0,0-1-1,-1 0 1,1 0 0,3-3-1,1-1 7,0 0 0,-1-1 0,0 0-1,0 0 1,-1 0 0,1-1-1,-2 0 1,1 0 0,4-10-1,1-9 23,11-45-1,-7 21 92,-10 36-129,-1 0 0,0 0 1,-1-1-1,-1 0 0,0 1 1,-1-1-1,-4-29 0,1 4-1,2 26 5,-3-22 1,3 32 37,1 0-33,-1 0-10,5 29 0,1 32 0,-4-31 0,9 46 0,30 81 0,-37-141 0,-1 0 0,0 0 0,0 19 0,-2-18 0,1 1 0,5 21 0,-4-25 0,0-1 0,-1 2 0,0-1 0,0 0 0,-1 0 0,-1 10 0,1-11 0,0 1 0,3 16 0,-1-18 0,-1 1 0,-1-1 0,1 1 0,-2 13 0,0-9 0,0 1 0,0 0 0,3 15 0,-1-17 0,1 0 0,4 14 0,-3-14 0,0 0 0,1 15 0,0 16 23,2 22 18,-5-45-41,4 26 0,-2-26 5,0 25 1,-3-30 2,0 22 28,-2 1 1,-7 48-1,6-66-36,-5 22 0,6-35 0,1 0 0,0-1 0,0 1 0,1 9 0,-2 5 0,-1 7 0,2-19 0,0 1 0,0-1 0,-1 1 0,0-1 0,-5 12 0,-4 11 0,5-14 0,4-15 18,-5 13 28,5-11-46,-5 19 0,7-21 0,0 0 0,-7 10 0,4-8 0,-4 4 20,5-6-16,0 0 1,0 0-1,0 0 1,0 0-1,0 0 1,-1-1-1,1 1 1,-1-1-1,-4 3 0,2-2-4,0 0 0,0-1 0,-10 4 0,13-4 0,0-1 0,0 1 0,0-1 0,1 1 0,-1-1 0,0 0 0,0 0 0,0 1 0,0-1 0,0-1 0,0 1 0,-4-1 0,-27-6 172,6 0-64,19 6-108,2-2 0,-3-2 0,4 1 0,1 0 0,-1 0 0,1 0 0,-1-1 0,1 1 0,0-1 0,1 0 0,-1 0 0,1 0 0,0-1 0,0 1 0,1-1 0,-3-6 0,1-3 12,0 1-1,-3-27 0,5 24-1,-1 1 0,-6-18 0,2 12-10,1 0 0,0 0 0,2-1 0,0 1 0,0-39 0,2 26 23,1 24 3,0 1-1,1 0 0,2-18 0,6-49 46,-5 36-50,-3 31-21,0 6 0,0 1 0,0-1 0,0 1 0,0 0 0,2-6 0,0 4 0,0 0 0,-2 0 0,0 1 11,0 3 18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16.5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184 10 671,'0'0'294,"-16"0"-54,13 0-206,-1-1 1,1 1 0,-1 0-1,1 0 1,-1 0 0,0 0-1,1 1 1,-1-1 0,1 1-1,-1 0 1,1 0 0,0 0-1,-1 1 1,-4 2 0,1 0-1,1-1-1,1 0 0,0 0 0,0 1 0,0 0 0,0 0 0,0 0 0,-6 9 0,3-2-33,2 1 0,-1 0 0,2 0 0,-1 1 0,2-1 0,0 1 0,-3 16 0,3-9 0,1 1 0,0 38 0,4-47 0,-1 0 0,2-1 0,0 1 0,0 0 0,1-1 0,7 17 0,-7-22 0,0 0 0,0 0 0,0 0 0,1 0 0,0-1 0,9 9 0,-10-10 0,1-1 0,0 0 0,0-1 0,0 1 0,0-1 0,0 1 0,1-1 0,7 2 0,-10-3 11,1 0 0,-1-1-1,0 1 1,1 0-1,-1-1 1,1 0 0,-1 0-1,1 0 1,-1 0-1,1 0 1,-1 0 0,0 0-1,1-1 1,3-1-1,9-1 31,-12 2-28,0 0 0,0 0 0,0-1 0,0 1 0,-1-1 0,1 0 0,0 1 0,-1-1 0,1 0 0,2-4 0,-2 3-20,0 0 18,0 0-1,-1 0 1,1-1-1,-1 1 0,0-1 1,0 1-1,0-1 1,-1 0-1,1 0 0,-1 0 1,0 0-1,0 0 1,0-4-1,2-2 26,-1-2-2,-1 0 1,1-23-1,1-8 17,-2 30-39,-1-1 0,0 1 0,-4-25 0,0-1 4,3 31-1,-1 0-1,1 1 0,-5-13 0,-3-9-67,2 11 64,5 14-6,1 1 1,-1-1-1,1 1 1,0-1-1,0 1 1,0-1-1,0 0 1,0-7-1,0 6-5,-1 2-12,21 22-48,-15-11 60,0 1 0,5 14 0,0 2 0,-2-7 0,6 31 0,-9-32 0,1-1 0,10 24 0,-8-24 0,1-1 0,0 0 0,1 0 0,1-1 0,0-1 0,19 20 0,-21-26-1,13 13-30,46 31-1,-53-42 30,1-2 0,0 0 0,15 6 0,-23-11 5,1 2 15,1-1 0,-1 0 1,1-1-1,-1 0 0,1 0 1,16 1-1,-20-4-3,-2 2 4,21 3 24,-22-4-36,0 1 0,1-1 0,-1 0 0,0 1 1,1-1-1,-1 0 0,1-1 0,-1 1 0,4-1 0,-1 0-8,0 0 0,0 0 0,0 1 0,0 0 0,0 0 0,10 1 0,-14-1 10,1 0 0,-1 0-1,1 1 1,-1-1-1,0 0 1,1 1-1,-1-1 1,1 1 0,-1-1-1,3 2 1,5 1 31,17-7 28,-24 4-25,1 0-47,-2 0-79,6-4-376,0-5-521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4.10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0 382 607,'0'0'968,"1"0"-908,3 3-37,-3-2 1,9 5 1,14-5 115,-13-1-109,5 0 103,1 0 0,19-4-1,-13-1-26,0-1 0,37-15-1,6 0-47,3-1 21,-63 20-65,1 1-1,-1-1 0,0 1 1,8 0-1,22-6 31,-31 6-45,-1-1 11,8 0 46,-3 0-61,16-13 4,-21 12 3,2-1 6,-1 0-1,0-1 1,0 0 0,0 0 0,0 0 0,4-8-1,5-8-8,-7 9 8,-1-1 0,0 1 0,-1-2 0,0 1 0,-1-1 0,-1 1 0,3-16 0,-5 23-8,0 1 0,-1 0 0,0 0 0,0 0 0,-1-4 41,-2-2-17,2 11-25,0-2 5,0 0 0,0 0 0,0 0 0,-1 0 0,1 0 0,-1 1 0,0-1 0,1 1 0,-3-2 0,4 2 10,-7-4-3,5 4-7,0-1-1,0 0 0,-1 1 0,1-1 1,0 1-1,-1 0 0,1-1 0,-1 1 1,0 1-1,1-1 0,-4-1 0,-3 0 10,4 1-4,1 0-1,-1 0 1,1 1-1,-1-1 1,-5 1-1,5 0-8,0 1 0,-1-1 0,0 1 0,0 0 0,1 1 0,-1-1 0,1 1 0,-10 4 0,5-1 0,-89 30 0,93-32-8,0 0 0,1 0 0,-1 1-1,1 0 1,-1 0 0,1 1-1,0 0 1,-5 6 0,-6 15-46,12-19 47,0-1-1,1 1 0,-1-1 0,1 1 0,1 1 0,-1-1 0,1 0 0,0 0 0,1 1 0,0-1 0,0 1 0,0-1 0,2 12 0,-3 19-9,-4-8 14,4-23 6,1 0 0,0 1 0,0-1 0,0 1 0,2 14 0,-1-21 41,-2-3-49,1 1 0,0-1 0,0 0 1,0 0-1,0 0 0,0 0 0,0 0 0,1 0 0,-1 0 0,1-1 0,-1-2 0,0-5 1,1 0-1,0-1 1,0 1-1,1 0 1,0 0-1,1 0 1,4-16-1,3-2-13,16-36 0,5 7-42,-27 52 108,-17 22 18,4 6-68,1 1 0,1 0 0,-5 30 0,7-30-44,0 6 46,-5 55 0,11-76-5,-1-1-1,1 0 0,0 1 0,1-1 0,0 1 0,0-1 0,1 0 1,0 0-1,1 0 0,-1 0 0,2 0 0,-1 0 0,1-1 0,8 13 0,-7-13 12,1-1-1,0 0 0,0 0 1,0-1-1,0 1 0,1-1 1,0-1-1,0 1 0,10 4 1,10 6 4,-15-8 34,0 0 0,0 0-1,0-2 1,0 1-1,1-2 1,0 1-1,0-2 1,21 4-1,-32-7-39,-1 0 0,0 0 0,1 1-1,-1-1 1,1 1 0,-1-1-1,0 1 1,1-1 0,-1 1-1,0 0 1,2 1 0,12 6 51,24 2-27,-33-9-20,0 1-1,0-2 1,1 1-1,-1-1 0,0 0 1,0 0-1,0 0 1,8-3-1,18-1 14,-26 4-21,2 2 0,15-5 0,-17 2 0,0 0 0,0 0 0,11 1-1,-15 0 2,1-1 0,-1 1 0,1 0 0,-1-1 0,1 1 0,-1-1 1,1 0-1,-1 1 0,1-1 0,1-2 0,-1 1 26,-2 0-8,11-5-12,-7 4-7,1 1 0,-1 0 0,0-1 0,-1 0 0,4 1 29,-2-3 6,-2 0-35,-1-3 0,7-8 128,-11 16-74,-2-1-44,2 1-10,-1 0 0,1 0 0,0 0 0,0 0 0,0 1 0,0-1 0,0 1 0,-1-1 0,1 1 0,0-1 0,0 1 0,0-1 0,0 1 0,1 0 0,-1 0 0,0 0 0,-1 0 0,-2 3 0,-6 1-7,-1 0 0,0-1 0,-17 5 0,17-6-185,-3 1-465,3-1-458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5.0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1 415,'0'0'488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7.8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1 403 1311,'0'0'138,"7"3"7,-4-3-121,0 1 0,0 0 0,1 0 0,-1 1 1,-1-1-1,1 0 0,0 1 0,0 0 0,3 3 0,0-1 18,7 8 95,20 21 0,-12-6-44,8 8 6,-23-30-83,0 1-1,-1-1 0,8 12 0,-11-14-8,0-1 0,0 1-1,0-1 1,0 0 0,0 1 0,0-1-1,1 0 1,-1-1 0,4 3-1,-1 0-6,1 0 0,-1 1 0,1 0 0,-2 0 0,9 10 0,-2-2 0,-1-5 0,7 3 0,6 9 22,-14-12-11,0 0-1,0-1 1,12 8-1,-18-14-10,2 3 0,1-1 0,0 0 0,0 0 0,1-1 0,10 3 0,-2 1 26,38 8 76,-49-13-102,33 4 0,-31-4 0,0 0 0,1-1 0,2-1 83,-12-2 95,-9-1 63,-2 0-254,0-1 1,1 0-1,0-1 1,-18-12-1,-44-34-55,41 26 57,28 22 11,-15-10-18,2-1 0,0-1 0,-32-34 0,13 11 18,26 27 0,-21-25 0,26 28 0,4 5 0,0-1 0,-1 0 0,0 1 0,0 0 0,0 0 0,-7-5 0,8 7 1,-4-5-81,4 1 87,-6-13-71,7 14 55,1 2-29,3-4 21,-1 2 17,3 1 0,1 1 0,0 1 0,0 1 0,1 1 0,0 0 0,0 1 0,0 2 0,0 0 0,0 0 0,-3 0 0,1-1 0,-1 1 0,0 0 0,0 0 0,0 0 0,5 7 0,7 9 0,3 5 20,18 32 0,11 15 12,-39-61-37,38 55-62,-43-60 67,0 0 0,1-1 0,-1 1 0,1-1 0,8 8 0,17 15 0,-19-16 0,-7-8 0,1 1 0,0-1 0,0 0 0,0 0 0,0 0 0,0 0 0,0-1 0,1 0 0,-1 0 0,6 2 0,2 2 31,-8-4-35,0-1 0,-1 1 0,1-1 0,0 1 1,0-1-1,0-1 0,0 1 0,0 0 0,0-1 0,0 0 0,8 0 0,-8 0 19,1 0 0,0-1-1,-1 1 1,1-1 0,0 0-1,-1 0 1,0 0 0,1-1-1,-1 1 1,0-1 0,1 0-1,-1-1 1,4-2 0,-6 4-18,37-31 120,-30 25-65,-6 5-29,1-1-1,0 0 1,-1 1 0,0-1 0,5-6-1,7-4 15,-12 12-32,-1-1 0,1 0 0,-1 0 0,0 0-1,0-1 1,0 1 0,3-5 0,7-7-27,-9 10 15,0 1 0,0-1 0,0 0 0,0 0 0,-1-1 0,4-7-1,7-10 33,-1-3 14,1-20-39,-3 25-20,-10 19 17,1 0 0,-1 0 0,1 0 0,-1-1 0,1 1 0,-1 0 0,0-1 1,1 1-1,-1 0 0,0-1 0,0 1 0,0 0 0,0-1 0,-1-1 0,1 1 10,0 3 9,1-25 33,0 19-49,0 0 0,1 1 0,-2 7 0,1-7 0,4-104-64,-5 58-52,9-52 0,-7 88 116,-1 5 0,1 0 0,-2 0 0,1 0 0,-1-1 0,-1 1 0,0 0 0,-2-10 0,3 15 0,0 1 0,0 1 0,0 0 0,0 0 0,0 0 0,-1-1 0,1 1 0,-1 0 0,1 0 0,-1 0 0,0 0 0,0 0 0,-2-4 0,1 2 11,-1 0 32,0 0-33,1 0-20,1 3-22,1 1 64,-3-2-38,2 1-68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8.80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1 607,'0'0'488,"3"24"-234,0-5-211,8 31 0,-8-38-34,0 0-1,0 1 1,-1-1 0,-1 1 0,0 23-1,-2-17 4,1-1-1,3 22 1,-1-20 3,-1 30-1,1 0-14,0-38 0,-2-1 0,1 1 0,-3 17 0,1-18 0,0 1 0,1 0 0,0 0 0,1-1 0,1 1 0,0-1 0,5 20 0,-5-24-34,-1 0-1,-1-1 0,1 1 0,-1 0 1,0-1-1,0 1 0,-1 0 0,0 0 0,0-1 1,-1 1-1,-3 9 0,3-8-100,2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43.4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1 735,'0'0'156,"1"2"-73,7 8-33,-1 1-1,0 0 1,-1 1-1,0-1 1,-1 1 0,7 24-1,12 82 117,-11-52-122,-4-19-50,43 172-158,-50-213 122,-1-1-54,0 0 0,1 0 0,-2-1 0,1 1 0,0 6 0,-1-1-96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30.89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0 511,'0'0'584,"1"1"-520,3 1-47,0 0 0,0 0 0,0 0 0,1-1 0,-1 0 0,1 0 0,4 1 0,16 5 39,14 10 24,-1 1 0,-1 3 0,46 32 0,-48-24-16,-1 0 0,31 36 0,-54-53-51,-1-1 0,0 1 0,-1 1 0,0 0-1,-1 0 1,0 0 0,-1 1 0,-1 0 0,6 17-1,-8-20-1,-4-10 42,-9-9 86,0-1-129,1-1 0,0 0 1,0 0-1,-6-12 0,-18-24 46,-26-27-50,45 55-14,12 17-53,9 10-1074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38.6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 1063 223,'0'0'264,"-1"-1"-210,0-2-33,0-1 32,3-4 22,-1 6-48,0 0 0,1 0 0,-1 0 0,0-1 0,0 1 0,-1 0 0,1-1 0,0-3 0,0 3-6,0 1 22,2-1-33,0 0 3,1-1 0,-1 1-1,1 0 1,7-3-1,6-6-11,-14 10 7,-1 1 0,0-1-1,1 1 1,0-1-1,-1 1 1,1 0-1,0 0 1,-1 0-1,1 0 1,0 1-1,0-1 1,0 1-1,0 0 1,0-1-1,0 1 1,2 1-1,20 3-7,12 0 128,-14 2-85,0 1 0,21 11-1,87 35 162,-109-40-143,23 17-1,-40-27-57,58 39-3,-58-39 9,0 0 0,0 0 0,0-1-1,0 1 1,1-1 0,5 1-1,11 6 55,-11-3-47,1-1-1,0 0 0,0 0 0,0-1 0,1-1 0,16 3 0,80 5 25,-100-10-38,10-1 21,30-2 0,25-1 59,-66 2-68,0 1 0,14-5 0,1 1 8,29-5 57,-16 1-24,-15 5-52,0-2 1,37-12-1,-6-2 61,-43 16-48,0 0 0,0-1 0,-1-1 0,1 1 0,-1-1 0,0 0 0,9-9 0,-14 11-8,0 1 0,0-1 0,1 1 0,-1-1 0,1 1 0,-1 0 0,9-2 0,-7 1-1,0 0 0,0 0 0,0-1 0,8-6 0,22-17 22,28-14 35,-21 13-64,-37 26 0,0-1 0,0 1 0,0-1 0,-1 1 0,1-1 0,-1-1 0,7-5 0,9-7 0,4-2 10,-11 9 4,0-1 0,-1 0 0,0-1 0,12-13 0,-4-1-14,-2 3 0,0-1 0,20-37 0,5-12 0,-16 26 0,20-67 50,-25 57-36,-7 24-14,4-11 0,2-17 0,-12 16 29,-8 37-20,0-1 0,1 0 0,4-12-1,-3 14-8,-1 2 0,-1 0 0,1-1 0,-1 1 0,0 0 0,0-1 0,-1 1 0,1-1 0,-1 1 0,0-7 0,0 6 0,-3-6 0,3 6 0,4-15 0,0-6 0,-3 24 12,0-1-6,0 0 1,0 0-1,-1 0 1,1 0 0,-1 0-1,1 0 1,-1-5-1,1-22-6,-2 24 0,1 2 11,0 3 17,0 0-76,0-2 21,0 2-59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1.5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1064 511,'14'3'114,"0"0"0,-1 1 0,0 0-1,0 1 1,0 1 0,13 7-1,4 2-58,32 8 62,-41-16-49,26 12 0,-30-9 16,-8-5-13,-1 0 0,14 6-1,19 8-29,-32-14-24,0-1-1,1 1 0,0-1 1,-1-1-1,15 4 0,85 3 341,-107-10-356,13 2 11,1-2 1,-1 0 0,0-1 0,20-3-1,48-19 96,-55 14-88,-4 4-20,-15 4 0,-1 0 0,16-6 0,133-54 200,-142 56-200,-5 2 0,1-1 0,-1 0 0,10-6 0,45-23 128,-30 14-104,7-2 16,-26 14-29,-5 2 7,1 1 0,15-4-1,-18 6-9,0-1-1,-1-1 0,1 1 0,-1-1 0,0-1 1,15-9-1,20-13 17,-27 17-13,1 0-1,-1-1 1,15-15 0,-12 14 35,-14 9-42,-1 1 1,0-1 0,0 0 0,0 0 0,5-5-1,0-1-1,0-1-1,-1-1 0,0 1 0,11-22 0,17-33 51,4-2-53,-14 16 64,-17 32-48,-1 0-1,-1-1 1,6-25-1,-8 25-13,1-1-21,16-34-1,-1 4-5,-17 42 23,-2 5 4,0 0 1,-1 0-1,1 0 0,-1 0 0,1-5 0,4-21 4,6-22-23,-9 37 17,-2 8 0,0 0 0,0 0 0,1 1 0,2-8 0,-3 8 0,1-1 0,-1 1 0,2 0 0,3-10 0,-4 11 0,-1-5 28,-1 9-26,0 0 0,0 1 0,0-1 0,-1 0 0,1 0 0,0 0 0,0 1 0,1-1 0,-1 0 0,0 0 0,0 0 0,0 0 0,0 1 0,1-1 0,-1 0 0,0 0 0,2-1 0,-1-3-2,4-1 0,-4-3 0,-1-1 0,-1 8 0,0 0 0,4-10 0,-1 7 0,0 0 0,0 1 0,-1-1 0,0 0 0,1-1 0,0 1 0,0 1 0,-2-1 0,0 0 0,0 0 0,1 0 0,1 0 0,1 1 11,-3 3 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2.3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24 511,'0'0'0,"6"0"72,-1 0-8,1-1-64,-1 0 64,0-1-64,1-1 0,-1 1 72,0-1-72,0 0 0,0 0 72,0 0-72,0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2.9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0 407 1375,'18'-13'15,"11"-8"141,37-20-1,-39 25-91,-1-2 1,33-27-1,-35 26-47,81-65 47,-99 79-48,0-1 0,-1 1 0,0-2 0,0 1 0,0 0 0,-1-1 0,6-11 0,1 2-16,-7 11 0,-1 1 0,0 0 0,0-1 0,-1 1 0,1-1 0,-1 0 0,0 0 0,2-9 0,-4 13 0,0 0 0,1-1 0,-1 1 0,1 0 0,-1 0 0,1-1 0,-1 1 0,1 0 0,0 0 0,-1 0 0,1 0 0,0 0 0,1-1 0,2-3 0,-4 5 0,0 0 0,0 0 0,0 0 0,0 0 0,0 0 0,0 0 0,0 0 0,0 0 0,0 0 0,1 0 0,-1 0 0,0 1 0,0-1 0,0 0 0,0 0 0,0 0 0,0 0 0,0 0 0,0 0 0,0 0 0,0 0 0,0 0 0,0 0 0,0 0 0,0 0 0,0 0 0,0 0 0,1 0 0,-1 0 0,0 0 0,0 0 0,0 0 0,0 0 0,0 0 0,0 0 0,0 0 0,0 0 0,0 0 0,0 0 0,0 0 0,0 0 0,0 0 0,1 0 0,-1 0 0,0 0 0,0 0 0,0 0 0,-1 10 0,1-8 0,-5 14-54,-2 0 0,0 0 0,0 0 0,-18 25 0,18-32-165,-5 3-388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6.0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0 331 511,'0'0'402,"5"-4"-278,72-37-50,-76 41-71,76-32 76,-67 29-61,1 0 1,0 0-1,0 1 1,0 0-1,15 0 0,-19 2-6,1 1-1,-1-1 0,1 1 0,-1 1 0,0-1 1,0 1-1,1 1 0,5 2 0,1 0 16,-6-2 12,-1 0 0,1 0 0,-1 1 0,0 0 0,7 6 0,-9-7-17,13 10-22,-13-9 0,0 0 0,0-1 0,10 5 0,-5-3 48,0 0-1,17 12 0,2 0-45,4 4 73,-28-17-60,0-1 1,0 1 0,0-1 0,1 0-1,-1-1 1,1 1 0,11 2-1,-8-2-7,-1 0 0,1 0 0,0 1 0,-1 0 0,0 0 0,0 1 0,14 11-1,-15-12-6,44 24 74,-28-14 74,45 18 1,37 5-76,-85-32-36,0 0 0,1-2 0,22 2 0,-10-2 26,42 10 0,-50-8-53,0-2 0,1 0 0,-1-2 0,35-2 0,15-2-28,-25 2 18,54-9 0,-87 8 15,32 2 0,-33 0 0,33-2 0,-34 0-16,22 0 0,12 0 0,-35 0 0,23-3 0,46-13 0,-36-1 0,20-2 64,-31 8-64,-21 8 0,0-1 0,19-11 0,-6 1 0,-6 3 0,43-17 0,-59 27 0,-1-1 0,0 1 0,0-1 0,5-5 0,8-4 0,-9 6 0,1 1 0,14-6 0,18-9 0,-37 17 2,-1 1 0,0-1 0,0 0 0,0 0-1,3-5 1,-6 8 41,13-8-30,4-4-16,21-22 10,-27 25-2,16-17-1,-15 13-6,1 1-1,23-16 0,-22 18 1,0-2-1,17-17 0,10-9 3,-11 17 20,-27 19-16,1 0 1,-1 0-1,1-1 1,-1 1-1,0-1 1,-1 0-1,1 0 0,-1 0 1,6-9-1,-7 9-14,-1 3-54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48.4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0 286 383,'27'16'139,"-21"-12"-108,0 1 0,0-1 0,0 2 0,-1-1-1,1 0 1,-2 1 0,9 11 0,-9-10-17,1-1 0,0 0 0,1 0 0,11 10 0,14 8 58,-11-8 20,41 25 0,-50-34-95,121 62 258,-101-53-175,48 34-1,-54-32-21,1-1 0,50 22-1,-56-31-30,1-2 0,0 0 0,0-1 0,1-1 0,-1-2 0,23 1-1,-4 0 67,-7-1 35,36-2-1,-50 0-84,26 3-1,-29-2-6,-1 0 0,29-2-1,20-4 18,22-3 30,105-34 37,-156 33-112,-12 4 23,32-3-1,-12 3-11,49-5-19,-64 7 12,-1-1 0,1-2 0,-1 0 0,0-2 0,31-14 0,18-2 13,-18 6-10,38-18 49,-85 31-64,0 0 0,0-1 0,-1-1 0,0 0 0,10-8 0,9-7 16,-19 14-4,0 1 0,0-2 0,16-17 0,-17 16-3,1 0-1,0 1 1,1 1-1,16-12 0,19-15 14,5-5 32,-34 27-22,0-1 0,-1 0 0,16-18 0,-25 22 35,-5 7-74,0-1-1,0 1 1,1 0 0,-1 0 0,1 0 0,0 0 0,3-3 0,-1 2 17,0-1 0,0 1 0,0-1 0,4-7-1,5-4-58,-9 11 54,0-1-1,0 0 1,6-10-1,-4 5-102,-6 10 100,0-1 0,0 1 0,0-1 0,0 1 0,1 0 0,-1 0-1,1-1 1,1 0 0,8-8 29,-1-3 33,-10 12-10,1 1-83,0-1 1,0 0 0,0 0 0,0 0-1,0 0 1,-1 0 0,1 0-1,0 0 1,-1 0 0,1 0 0,-1 0-1,1 0 1,-1 0 0,1-2-1,0 0-326,1-7-591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1.3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14 447,'0'0'414,"1"-1"-358,2-2-34,-2 2-15,0 0-1,0 0 1,1 0-1,-1 0 1,0 1-1,1-1 0,-1 0 1,1 1-1,-1-1 1,1 1-1,-1-1 1,1 1-1,-1 0 0,1 0 1,-1 0-1,1 0 1,0 0-1,-1 0 1,1 0-1,-1 0 0,1 1 1,-1-1-1,1 0 1,-1 1-1,1-1 1,-1 1-1,0 0 0,1 0 1,1 0-1,-3 0-3,7 2 7,-1 1 0,0 0 0,0 0 0,9 8-1,0 1 6,64 57 87,-47-40-76,57 53 102,-83-77-118,0-1-1,1 0 0,9 5 0,13 10 18,39 31 37,-55-40-26,17 19 0,7 6 22,-11-16 30,2-1-1,55 28 1,-72-41-87,3 1-3,112 55 0,-67-32 83,-42-21-51,0 0 1,1-1 0,-1-1-1,30 8 1,1-10 17,-36-5-26,-1 1 0,1 0 0,11 3 0,-8 0-6,-1-2 0,1 0 0,16 0 0,-12-1 49,44 4-23,61 2 37,-87-9 12,-1-1-1,50-12 1,-29 4-35,-33 7-52,59-11 65,-70 11-61,0 0 0,0 0 1,-1-2-1,16-8 0,-19 10-7,0 0 0,16-5-1,-16 6 44,0 0 0,0-1 0,8-5 0,-2 1-6,27-10-1,1 0 10,48-19-120,-86 35 70,2-1 10,0 0-1,-1 0 1,1-1-1,-1 0 0,11-9 1,1 0 4,-9 7-13,6-4 0,-1 0 0,14-14 0,36-33 0,0 3 0,7-15 60,-56 51-125,-12 14 65,-1 0 1,1 1 0,0-1 0,0 1 0,0 0 0,5-5-1,-3 5 0,0 1 11,-4 1 32,3-2-33,2-2-5,6-1-27,-11 6-63,10-17-1941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4.36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569 1946 319,'-1'0'1583,"-2"3"-1502,-1-2-1,-4-1 13,0-1 0,0 0 0,0 0 0,0-1 0,0 0-1,0 0 1,-9-5 0,9 4-76,-70-16 543,55 15-556,12 2 6,-1 0 0,1-1 0,0 0 0,0-1 0,-19-8 0,15 4-10,-6-2 0,-23-16 0,27 13 0,1 0 0,0-2 0,-15-17 0,5 5 0,23 24 0,0 0 0,1-1 0,-1 1 0,1-1 0,0 0 0,0 0 0,0 0 0,-2-7 0,-3-4 0,-39-91-60,42 93 87,-1 0-1,2 0 0,-3-20 0,2 12-15,0-10-24,1 1 0,2-1 0,2-34 0,0 6 1,-1 30-9,1-1 0,7-41-1,0 25 22,-2 11 0,10-35 0,46-153-64,-28 112 64,-28 92-8,1 1-1,0 0 0,2 0 0,12-19 0,13-26-11,-27 49 33,1 0 0,1 0 0,0 1 0,12-14-1,1-7-38,-18 27 19,0 0-1,0 0 1,1 1-1,7-9 0,-3 5 26,-1 0 0,0 0 1,7-13-1,-8 11-60,1 0 0,13-14 0,-4 8 67,113-113 14,-104 105-28,-19 18-27,1 1 0,0-1 0,19-12 0,-26 20-38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5.7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1 617 511,'12'-9'42,"0"0"-1,0-1 1,-1-1-1,0 0 1,-1 0-1,0-1 1,-1 0-1,-1 0 1,1-1-1,8-20 0,-6 14 11,1-1-1,15-16 0,2-4 11,-18 25-18,1 0 0,1 1 0,0 1 0,1 0 0,23-16 0,133-76 39,-160 99-58,-1 0 0,13-13 0,-14 12-12,-1 1 1,1 0-1,15-9 0,4 0 85,17-9-71,1 9 37,-34 9-56,0 1-1,1 0 1,0 1-1,-1 1 1,1 0-1,0 0 1,17 0-1,25 1 86,-39 1-96,0 0 0,17 3 0,-27-2 3,0 1 0,1 0 0,-1 0 0,0 1 0,7 2 0,0 0 0,-1-2 0,-6 0 0,8 9 0,24 25 64,-32-31-64,-1 1 0,0-2 0,1 1 0,0-1 0,-3-3 5,-1 0 0,1 0-1,-1 0 1,0 1-1,1-1 1,-1 1-1,0-1 1,2 3-1,8 12 19,-6-10 13,-1-4-18,16 12-24,-20-13-71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53.22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1 284 607,'0'0'267,"2"1"-190,8 0 1,-2 1-42,0-1 0,0-1 0,0 1 1,0-1-1,0-1 0,0 0 0,0 0 0,9-2 1,1-1 13,-2 2 46,33 1-1,-34 1-49,0 0-1,28-5 1,177-24 196,-152 22-146,134-9-10,-19 2-80,304-25 270,-322 26-105,71-3-35,-50 8-60,0 0 16,250-8 199,-197 4-193,90 6 50,161-8 120,-242-3-238,67-5 12,-5 0-42,-226 16-2,76 0 15,-56 6 44,25 0-61,-60 7 124,-48-4 68,0-1 0,-1-1 0,41-2 0,-40-1-154,0 2 0,0 0 0,35 6 0,-19-2-26,-27-4-8,9-1-1457,-30-2 170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7.6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0 216 479,'0'0'71,"12"-13"112,-1 3-120,1 0 1,0 1 0,25-15-1,4-2 19,-22 14-59,1 0 0,1 2 0,0 0 0,0 1 0,28-7 0,38-14 52,-78 28-66,0-1-1,1 1 0,-1 0 1,0 1-1,13 0 1,-11 0-7,22-4-2,-22 2 0,1 1 0,0 1 0,17 0 0,15 0 0,22 2 0,-61 0 0,15 5 0,11 1 0,-29-6 0,0-1 0,1 1 0,-2 0 0,1 0 0,0 0 0,0 0 0,0 0 0,0 0 0,0 1 0,-1-1 0,1 0 0,-1 1 0,1 0 0,-1-1 0,2 4 0,1 0 0,16 15-1,-15-15 2,0 0 1,0 0-1,0 1 0,0 0 1,-1 0-1,0 0 0,0 0 1,5 13-1,-9-15 53,3 0-58,2 5 7,1 2-179,-3-5 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59.1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0 324 543,'74'-78'251,"-51"55"-176,-5 7-27,1 1 1,1 1 0,1 1-1,0 0 1,25-10-1,5-4 5,-14 9 27,1 2 0,1 1 0,55-12 0,-67 19-50,2 2 1,-1 1-1,1 2 1,-1 1-1,1 0 1,30 4-1,-42 0-4,26 7 1,-18-4-16,44 4 91,-40-6-62,34 8-1,-33-5-20,-22-4-4,1 0 1,-1 1 0,1 0-1,-1 0 1,0 0 0,10 7-1,-7-4-15,21 14 0,6 6 0,-10-9-60,3 6 120,-25-18-60,0 0 0,0 0 0,8 11 0,-5-5 0,-9-11 0,6 6 0,7 5 0,5 8 0,-11-10 11,-6-8 81,-1-1-107,0 0 1,0 0-1,0 1 0,0-1 0,0 0 0,0 0 1,0 0-1,0 0 0,0 0 0,0 1 0,0-1 1,0 0-1,0 0 0,0 0-14,4 2-386,0-11-181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01.6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1 447,'0'0'264,"2"6"-264,-1 0 64,0 0 0,-1 0 32,-1 0-96,0 1 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02.8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1439,'8'31'24,"6"61"-1,-8-48 48,0 3-13,15 83-29,-15-102-31,1 0 1,16 41-1,31 68 22,55 121 88,-93-229-108,2 1 0,0-2 0,24 28 0,-29-40 0,13 24 0,-17-26 0,0 0 0,1-1 0,14 15 0,48 32 65,-30-27-66,-13-10-2,26 24 134,-44-37-106,0-2 0,1 1 0,20 11-1,0-1 69,-10-5-53,1-1 0,0-1 0,1-1 0,41 12 0,-47-16 4,0 0 0,17 11 0,1-1-37,1-1 51,14 5 9,7 11 17,-39-23-64,0-1 0,37 11 0,-7-3-20,-25-7 9,59 23 46,-68-25-50,5 2 25,40 13-1,-37-17 72,0-1 0,33 2 0,-51-5-100,105 15 86,-43-5-46,-60-9-116,-5-2-5,-1 1 0,1-1 0,0 0 0,0 1 0,-1-1 0,1 0 0,0 0 0,2-1-1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2.2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35 194 383,'-1'1'54,"-3"2"-33,1-2 22,2-1-34,0 0 0,-1 0 0,1 0 0,0 0 1,-1 0-1,1 0 0,0 0 0,0-1 0,-1 1 0,1 0 1,0-1-1,0 1 0,0-1 0,0 1 0,-2-2 64,2 2-46,1 0 0,0 0-1,-1 0 1,1 0-1,0 1 1,0-1-1,-1 0 1,1 0-1,0 0 1,0 0-1,-1 1 1,1-1-1,0 0 1,0 0-1,0 1 1,-1-1-1,1 0 1,0 0-1,0 1 1,0-1-1,0 0 1,0 0-1,0 1 1,-1-1-1,1 1 1,6 2 65,-4-2-72,1-1 1,-1 1 0,1 0-1,-1-1 1,0 0 0,1 0 0,3 0-1,3 1 45,-1-1-34,-1 0-1,1 0 0,-1 0 0,1-1 1,-1 0-1,1-1 0,-1 0 0,0 0 0,10-5 1,-6 4 5,0-1 1,0 1 0,12-2 0,-11 3-35,0 0 1,1-1-1,18-8 1,-1 0 8,-17 8 13,-1 1 1,0 0-1,23 0 0,0-1 56,52-5-72,100-15 132,-184 22-140,15 1 38,-11 0-16,23-1 62,-19 0-84,0-1 0,0 0 0,15-5 0,-1 0 0,-23 7 14,1-1-1,0 1 0,0-1 1,0 1-1,0 0 0,-1 0 1,1 0-1,0 1 0,0-1 1,0 1-1,4 1 0,5-2 2,0 0-1,0-1 0,0 0 0,-1 0 1,1-1-1,0-1 0,0 0 0,13-6 0,-7 4 80,0 0 0,34-3 0,-28 5-72,-14 1-22,1 1 0,0 0 0,18 1 0,-23 0 0,-1 0 0,1 0 0,0-1 0,0 0 0,10-3 0,-8 2 0,0 0 0,-1 1 0,1 0 0,0 0 0,14 1 0,-20 0 4,0 1-1,0-1 1,-1 0 0,1 0-1,0 0 1,0 0-1,-1-1 1,1 1-1,0 0 1,0-1-1,1 0 1,12-5 17,-9 4-21,43-9 0,-40 9 0,1 2 0,0-1 0,-2 1 0,0 0 0,1 0 0,0-1 0,-2-1 11,-5 1 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3.1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0 479,'0'0'552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5.36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391 424 1471,'-2'-6'20,"2"5"-18,0 1-1,0-1 1,0 0 0,0 1-1,-1-1 1,1 1 0,0-1-1,0 1 1,-1-1 0,1 1-1,0-1 1,-1 1 0,1-1-1,0 1 1,-1-1 0,1 1-1,-1-1 1,1 1 0,-1 0-1,1-1 1,-1 1 0,1 0-1,-1-1 1,1 1-1,-1 0 1,0 0 0,1 0-1,-1-1 1,1 1 0,-1 0-1,1 0 1,-1 0 0,0 0-1,0 0 1,-5-1 3,-1 0 48,0-1 11,-3-2-15,0 0-1,0 1 1,-1 0-1,-19-3 0,24 6-26,1 1 0,-1 0-1,0-1 1,1 2 0,0-1 0,-1 1-1,1-1 1,-7 4 0,-5-2 38,15-3-53,-1 1 0,0-1 1,1 0-1,-1 1 0,0-1 0,1 1 0,-1 0 0,1 0 0,-1 0 0,-3 2 0,-5 2 1,0 3 51,2 2-46,-19 26-13,5-7 0,10-15 0,12-13 3,-4 5 5,0 0 1,0 0 0,1 0 0,0 0 0,0 0 0,-4 12-1,-21 54 61,25-61-70,2-1 1,-1 1-1,1-1 0,1 1 0,-1 12 0,0 5 1,2 3 5,-1-17 8,1 1 1,0-1-1,1 0 1,4 19-1,0-6 7,-4-15-7,2-1 0,-1 1 0,6 13 0,-5-18-13,1 0 0,6 4 0,-3-3 11,1-3 32,5 1-41,9 7 134,-14-9-82,2-1-44,4-2 2,-11-3 13,-1 0-8,2 0-5,0 0 0,0 0 0,-1 0 0,1 0 0,-1-1 0,1 1 0,-1-1 0,0 0 0,0 0 1,0 0-1,-1-1 0,1 1 0,2-6 0,4-7 76,-1 1 1,5-18 0,6-11-2,3 2-59,-2-1-1,-1-1 0,-3-1 0,17-75 0,-20 77-27,-10 34 0,0 0 0,0 0 0,-1 0 0,0-1 0,0-14 0,0 5 0,0 0 0,1 1 0,2-1 0,-1 1 0,2 0 0,8-19 0,11-36 0,-16 24 0,-7 36 0,1-1 0,0 1 0,6-17 0,-8 29 0,0-3 0,0 0 0,1 0 0,0 1 0,0-1 0,0 1 0,0-1 0,0 1 0,1 0 0,-1 0 0,6-5 0,-2 1 0,-4 6 0,-2 0 0,1 0 0,0 0 0,0 1 0,-1-1 0,1 0 0,0 0 0,-1 0 0,1 0 0,-1 0 0,1 0 0,-1 0 0,1 0 0,-1 0 0,0 0 0,1 0 0,-1 0 0,0 0 0,0-2 0,1-8 0,-1-14 0,0 25 0,0 0 0,0 0 0,0 1 0,0-1 0,0 0 0,0 0 0,-1 0 0,1 0 0,0 0 0,0 0 0,0 0 0,0 0 0,0 0 0,0 0 0,0 0 0,-1 0 0,1 0 0,0 0 0,0 1 0,0-1 0,0 0 0,0 0 0,-1 0 0,1 0 0,0 0 0,0 0 0,0-1 0,0 1 0,0 0 0,0 0 0,-1 0 0,1 0 0,0 0 0,0 0 0,0 0 0,0 0 0,0 0 0,0 0 0,0 0 0,-1 0 0,1 0 0,0 0 0,0-1 0,0 1 0,0 0 0,0 0 0,0 0 0,0 0 0,0 0 0,0 0 0,0 0 0,0-1 0,0 1 0,0 0 0,0 0 0,0 0 0,0 0 0,0 0 0,0-1 0,-6 10 0,6-9 0,-6 10 0,2 1 0,-1 0 0,2 0 0,-1 0 0,-2 19 0,3-15 0,0 0 0,-9 22 0,3-12 10,1 0-1,1 0 0,1 1 0,2 0 0,0 0 0,1 50 0,4 54 55,0-114-64,1-1 0,5 23 0,0 0 0,-1 39-30,1 8 60,-5-75-30,1 0 0,0-4 0,1 1 0,7 3 0,-2 2 0,-7-11 0,8 7 0,-7-6 0,7 4 0,4-2 0,-5-1 11,-3-1 27,-1-1 1,1 1-1,-1-1 0,1 0 0,0-1 1,0 1-1,-1-1 0,1 0 1,0-1-1,9-1 0,-6 0 31,-1-1 0,1 0 0,-1-1 0,14-7-1,-12 5-53,-1-1-1,0 0 0,0-1 1,-1 0-1,0 0 0,0-1 1,6-9-1,21-21-109,51-51 283,-72 73-188,-1-1 0,-1 0 0,0 0 0,18-40 0,-26 50 0,-1 0 0,9-13 23,-10 19-18,-1 0 0,0 0 0,0-1 0,0 1 0,0-1 0,0 1 0,-1-1-1,1 1 1,0-5 0,1-5-5,0 0 0,-1 0 0,0 0 0,-2-20 0,0-6 0,2 33-17,0-1-23,-8-16 17,3 10 26,1 4-10,0 1-5,1 6-52,-5-1 48,-1 0 16,7 2-2,1 0 0,-1-1 0,1 1 0,-1 0-1,1 0 1,-1 0 0,1 0 0,-1 0-1,1 0 1,-1 0 0,1 0 0,-1 0-1,1 0 1,-1 0 0,1 0 0,-1 0-1,1 0 1,-1 0 0,1 1 0,-1-1 0,1 0-1,-1 0 1,0 1 0,0 0-1,1-1 0,-1 1 0,0-1 1,1 1-1,-1-1 0,0 1 0,0-1 0,1 1 0,-1-1 1,0 0-1,0 0 0,0 1 0,1-1 0,-2 0 0,-1 1 1,1 0-1,-1 0 0,1 0 0,-1 1 0,1-1 0,0 1 0,0-1 0,0 1 0,0 0 0,0-1 0,0 1 0,0 0 1,0 1-1,-1 1 0,-3 6-22,1 0 0,-6 12 0,-4 7-1,5-9 27,-11 28 0,14-32 8,-1 3 31,3-8-48,1-1 1,0 1 0,0 0 0,1 0 0,0 1 0,-1 19-1,2 30 3,2-26-42,6 2 107,-2-27-60,0 1-5,-2-8 14,7 10-85,1 3 76,-3-5 3,-4-8-6,10 4 75,-4-2-72,0-2 0,2 2 0,-11-5 0,1 0 0,0 1 0,1-1 0,-1 1 0,0-1 0,0 0 0,0 0 0,0 0 0,0 1 0,0-1 0,0 0 0,2-1 0,11 1 0,6 0 22,-7 0 153,8 0-73,0-1-1,0-1 1,21-5-1,-40 7-160,-1 0 0,1-1 0,-1 0 0,0 1 0,1-1 0,-1 0 0,0 0 0,1 1 0,-1-1 0,0 0 0,0 0 1,0 0-1,0-1 0,0 1 0,0 0 0,0 0 0,1-3 0,0 2-52,13-19-1312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6.4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329 0 767,'0'0'842,"-8"3"-669,-33 11 100,23-7-241,-30 17 0,23-11-32,19-11 0,0 1 0,1 0 0,-1 0 0,1 1 0,-1-1 0,1 1 0,0 1 0,1-1 0,-7 7 0,9-9 7,0 1-1,-1-1 0,1-1 0,-1 1 1,-4 3-1,-10 5 20,12-3-26,4 3 0,19 27 0,-14-32 0,1 0 0,-1-1 0,1 1 0,0-1 0,10 6 0,4 3 0,-11-7 19,0 0-1,1-1 0,0 0 0,-1 0 0,2-1 0,15 5 0,-17-6-17,-4-1 11,0-1-1,-1 1 1,1 0-1,0 0 1,-1 0-1,0 0 0,1 1 1,-1 0-1,0-1 1,-1 1-1,1 0 1,0 0-1,2 5 0,15 13 64,-13-14-47,-4-4 0,1 1 0,-1-1 0,0 1 0,0 0 0,0 1 0,3 5 0,-5-7 15,1 2-33,-1 0 0,0 1 0,0-1 0,0 1 0,0 0 0,-1-1 0,0 1 0,-1 9 0,0 1 52,1-14-53,-1 0 1,1 0-1,0 0 0,0 0 1,-1 0-1,1 0 1,-1 0-1,1 0 1,-1 0-1,0 0 0,0-1 1,0 1-1,0 0 1,0-1-1,-2 3 0,-8 13-13,6-9 23,1-1 0,-1 0 0,0 0 0,-1 0 0,1-1 0,-1 0 0,-1 0-1,1-1 1,-1 0 0,0 0 0,0 0 0,-12 5 0,-12 6 60,25-12-57,0-1 1,-1 0-1,1 0 0,-1 0 0,0-1 0,-8 2 0,-84 9 232,75-12 54,-9-2-694,34-9-463,12-8-270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7.3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 0 735,'0'0'392,"6"10"-237,0 11 52,-1 1-1,-1 0 1,3 31 0,-7 122 109,-2-79-174,-4 78-78,-1 0 0,4-108-64,1-45 0,1 0 0,0 0 0,5 32 0,1-27 78,-5-24-14,0 0-8,0 6-46,-1-1-26,0-6-60,-12-19-944,8 3 731,0-14-294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8.1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1 226 575,'0'0'544,"11"1"-312,-1-1-111,-1-1 0,1 0 0,0-1-1,-1 0 1,19-7 0,45-23 179,-48 19-236,29-9-1,-34 16-58,18-6 42,-1-2 0,0-1-1,53-30 1,-77 37-20,1 1 0,1 0 0,19-7 0,7-2 4,-40 16 22,-1 10 131,0 12-30,-5 44-1,-5-7-100,8-36-7,0-1-1,3 25 1,-1-17-23,-5 63 41,5-85-66,0 0 0,1 0 0,0 0 0,2 9 0,-1-3 47,0 0 0,0 24-1,-1-37-40,-1 0 0,0-1-1,0 1 1,0 0 0,0-1-1,0 1 1,0 0 0,0 0-1,0-1 1,-1 1 0,1 0-1,0-1 1,0 1 0,-1 0-1,1-1 1,0 1 0,-1-1-1,0 2 1,1-2-17,0 0 0,-1 0 0,1 0 1,0-1-1,-1 1 0,1 0 0,0 0 0,-1 0 1,1 0-1,0-1 0,-1 1 0,1 0 0,0 0 0,0-1 1,-1 1-1,1 0 0,0-1 0,0 1 0,0 0 0,-1 0 1,1-1-1,0 1 0,0 0 0,0-1 0,-2-2-101,1 0-1,0-1 0,0 1 1,0 0-1,0 0 1,1 0-1,-1 0 0,1-1 1,0-3-1,6-26-820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4.0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33 109 447,'0'0'518,"0"2"-449,1 1-58,-4 17 58,2-2-49,0-1-1,0 1 1,4 25-1,-1 11-20,0 165 284,-2-207-240,0 0-33,0-2 1,0-6 32,-1 12-35,-1-11 11,-2 5 40,3-8 72,0-4-76,-3-3-39,2 2-8,0 1 0,0-1 0,0 0 1,1 1-1,-1-1 0,1 0 0,0 0 0,-1 0 0,1-1 1,1 1-1,-1 0 0,0 0 0,1 0 0,-1-4 0,-1-11-8,2 9 0,0-5 0,2-26 0,2 0 0,12-52 0,-5 31 0,-9 48-1,2 0 0,0 1-1,0-1 1,1 1 0,1 0-1,0 0 1,0 1 0,12-16-1,-1 5-1,1 1 0,0 1 0,23-19 0,-32 31 3,1 2 0,0 3 0,2 3 0,-2 4 0,-6-1 0,-1 1 0,1 0 0,-1-1 0,0 1 0,0 1 0,0-1 0,0 0 0,-1 1 0,0-1 0,0 1 0,0-1 0,0 1 0,-1 0 0,0 0 0,0 0 0,0 0 0,0 10 0,0 6 0,-1 1 0,-5 38 0,1-41 1,2-8 1,1-1 1,0 0 0,0 13-1,12-32 51,0-5-53,0 0 0,16-30 0,-19 30 0,0 0 0,1 0 0,22-24 0,-20 27-6,1 1 0,0 0-1,1 1 1,26-15-1,-34 21 5,1 0 0,-1 0 0,1 1 0,0 0 0,0 0 0,0 1 0,0-1 0,0 1 0,0 1 0,0-1 0,0 1 0,0 0 0,0 0 0,0 1 0,9 1 0,2 5 2,-13-3 0,-2 0 0,5 3 0,0 1-1,-1 0 1,0 1-1,0-1 1,0 1-1,-1 1 0,-1-1 1,5 12-1,-4-4 17,0 0 0,-1 0 0,-1 1 0,1 18 0,0 30 20,-1-14 37,18 97-1,-18-137-72,1 0 0,0-1 0,1 0 0,0 0 0,1 0 0,8 13 0,-13-22-2,0 0-1,0 0 1,1 0-1,-1 0 0,1-1 1,-1 1-1,1 0 0,-1-1 1,1 1-1,0-1 0,0 0 1,0 1-1,4 1 0,0 0-13,-1-1 16,0 1-1,0-1 0,1 0 1,-1-1-1,0 0 0,1 1 1,-1-1-1,1-1 0,-1 1 1,1-1-1,-1 0 1,1-1-1,-1 1 0,1-1 1,-1 0-1,1 0 0,-1-1 1,0 0-1,7-2 1,4-4 2,1 0 1,-2-1-1,1 0 1,21-19-1,-24 18 2,0-1 1,-1-1-1,0-1 0,-1 1 1,0-2-1,-1 1 0,9-17 1,-9 10-1,-1 0-1,0 0 1,-1-1 0,9-42-1,-16 60-2,15-84 31,-14 74-26,-1 1-1,-1 0 0,0 0 0,-1 0 0,-2-15 0,3 23-5,-1 1 0,0 0 0,0-1 0,0 1 0,-1 0 0,1 0 0,-1 0 0,1 0 0,-1 0 0,0 0 0,0 1 0,0-1 0,-1 0 0,1 1 0,0 0 0,-1-1 0,-4-2 0,4 4 0,1 0 0,-1 0 0,0 0 0,0 0 0,0 0 0,0 1 0,0-1 0,0 1 0,0-1 0,0 1 0,0 0 0,0 1 0,0-1 0,0 0 0,1 1 0,-1-1 0,0 1 0,0 0 0,0 0 0,-4 2 0,1 1-4,-1-1-1,0 1 0,1 1 0,0-1 0,0 1 1,0 0-1,0 1 0,1-1 0,0 1 0,0 0 1,1 0-1,-1 1 0,1-1 0,-4 11 0,-6 10 6,1 0 0,2 1-1,0 0 1,-10 51-1,18-64 0,1-1-1,1 0 1,0 0-1,1 0 1,2 16-1,0-21 0,-1 1 0,1-1-1,1 0 1,0 0 0,0-1-1,1 1 1,0-1 0,8 14-1,-9-18 0,-1 0 0,1-1 0,0 1 0,0-1 0,0 0-1,1 1 1,-1-1 0,1-1 0,0 1 0,0 0 0,0-1-1,0 0 1,0 0 0,0 0 0,1-1 0,-1 1 0,7 0-1,-7-1 2,1-1 0,-1 0 0,0 0 0,1 0 0,-1-1 0,1 0 0,-1 0 0,0 0 0,1 0-1,-1 0 1,0-1 0,0 0 0,0 0 0,0 0 0,-1-1 0,1 1 0,0-1 0,3-3-1,2-3 2,0 0 0,-1-1 0,0 0 0,0-1 0,-1 1 0,0-1 0,-1-1 0,0 1 0,5-18 0,-4 10 0,-2-1 0,0 0 0,-1-1 0,0 1 0,-1-23 0,-2 30 13,-2-1 0,0 0 0,0 1 0,-6-24-1,3 27-12,-3 4 0,5 6-20,-1-1-1,1 1 0,-1 0 0,1 0 0,-1 0 0,1 1 0,-1-1 0,1 0 0,0 1 0,-1 0 0,1-1 0,-1 1 0,1 0 0,0 0 0,0 0 0,0 1 0,0-1 0,0 0 0,0 1 0,-4 3 0,0 6-643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48.61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16 607,'6'-16'3322,"-7"17"-3432,22 6-2046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0.98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0 607,'0'0'592,"0"2"-520,13 44 330,-13-44-332,1 9 74,27 140 195,-5-20-286,-18-63-53,2 10 0,-6-72 0,-1-1 0,1-1 0,-1 1 0,0 0 0,0 0 0,0-1 0,-1 1 0,-2 9 0,2-12 30,-2 24 58,2-18 625,-2-24-584,2 3-113,0 0-1,1 1 0,0-1 0,1 0 0,1 1 0,4-18 0,0-7 7,-3 25-11,0-1-1,0 1 0,11-23 1,4-13 11,-14 38-22,0 0 0,1 0 0,0 1 0,0-1 0,9-10 0,13-24 0,-25 40-4,0 1 0,0-1 0,1 1-1,-1 0 1,1-1 0,0 1 0,-1 1-1,1-1 1,1 0 0,-1 1 0,0-1-1,7-3 1,22-15-13,-4-3-47,-21 19 64,0 3 0,1 6 0,-7-3 0,1 0 0,-1 1 0,1-1 0,0 0 0,-1 0 0,0 1 0,1-1 0,-1 1 0,0-1 0,0 1 0,0 0 0,0 0 0,0-1 0,0 1 0,0 0 0,-1 0 0,1 0-1,0 3 1,0-2 2,0 1 0,0-1-1,0 1 1,0-1 0,1 1-1,3 5 1,-3-5 3,0 0-1,0-1 0,0 1 1,0 1-1,-1-1 1,0 0-1,0 0 1,0 1-1,0-1 1,-1 0-1,1 8 0,1 8-4,1 4 22,0 0-1,-1 38 0,-2-49-32,1 0 0,1 0-1,0 0 1,1 0-1,0 0 1,9 21-1,-2-5 12,-9-19 0,-1-8 4,1 1 0,-1-1 0,0 0 0,1 0 0,-1 0 0,1 1 0,0-1 0,-1 0 0,1 0 0,0 0 0,2 3 0,8 12 12,-1 1-16,-10-14 0,8 10 0,0-3 0,-6-8 0,10 6 0,-10-6 0,12 7 0,-12-9 0,-1 0 0,0 0 0,0-1 0,0 0 0,0 1 0,0-1 0,0 0 0,0 1 0,0-1 0,0 0 0,0 0 0,0 0 0,0 0 0,0 0 0,0 0 0,2 0 0,16 0 0,-13 0 6,0 0-1,0 0 0,0-1 1,0 0-1,8-2 0,-4-1 3,-1 0 0,0-1 0,11-6 0,3-2 13,-18 11-12,0-1 1,0 1 0,-1-1-1,1 0 1,-1 0 0,1-1-1,-1 1 1,0-1-1,-1 0 1,1 0 0,6-9-1,4-8 2,0 1 0,32-32-1,-29 34 1,0 0 0,24-39-1,6-23-10,-40 66 0,-4 9 0,-1 0 0,1 0 0,-1 0 0,-1 0 0,1 0 0,-1-1 0,1-5 0,-1 7 0,0 0 0,-1 0 0,0 0 0,1 0 0,-1 0 0,-1-8 0,0-1 0,0 5 0,1 7 0,0-1 0,0 1 0,0 0 0,-1-1 0,1 1 0,0 0 0,-1 0 0,1-1 0,-1 1 0,1 0 0,-1 0 0,0 0 0,1 0 0,-1 0 0,0 0 0,0 0 0,0 0 0,0 0 0,0 0 0,-1-1 0,-2-1 0,-5-7 0,4 3 0,-1 1 0,-14-12 0,-5 2 0,12 11 0,11 4 0,0 1 0,0-1 0,0 1 0,0-1 0,0 1 0,1 0 0,-1 0 0,0 0 0,0 0 0,0 0 0,0 0 0,-3 1 0,0 0-5,-1 0 0,1 0 0,-1 1-1,1 0 1,0 0 0,0 0-1,0 1 1,-9 5 0,-2 3-19,-16 16-1,31-27 25,-5 7 0,0 0 0,0 1 0,1-1 0,0 1 0,0 0 0,-3 9 0,-6 9 0,-13 24-136,23-36 136,0-1 0,1 1 0,0 0 0,1 0 0,0 0 0,1 0 0,1 0 0,0 0 0,3 17 0,-2-17 0,2-3 0,1 1 0,3 7 0,-6-15 0,8 10 0,-3-5 14,0 0-1,1-1 0,8 8 1,-14-14-5,13 7 59,-11-8-51,1 0-1,-1 0 0,1 0 1,-1 0-1,1-1 1,0 1-1,-1-1 0,1 0 1,0 0-1,-1 0 1,1 0-1,-1-1 1,1 1-1,0-1 0,-1 0 1,1 0-1,-1-1 1,0 1-1,1-1 0,-1 1 1,4-4-1,0 0 22,1 0-1,-2-1 1,1 0-1,0 0 1,-1-1-1,-1 0 1,9-11-1,11-14 3,-19 25-26,-1 0-1,1-1 1,-1 1 0,-1-1 0,1 0 0,5-14-1,21-59-13,-25 67 0,-3 8 0,-2 5 0,0-1 0,0 1 0,-1-1 0,1 0 0,-1 0 0,1 0 0,-1 1 0,1-1 0,-1 0 0,0 0 0,0 0 0,0 0 0,0 1 0,-1-5 0,-1-6 0,1-1 0,4-10-108,-2 22 208,-3 12-316,-1 19 216,2-19 12,0 0-1,1 0 0,1 0 0,0 0 0,3 16 0,2 16-6,-5-32-15,1 0 0,0 0 0,0 0 0,2 0 0,-1 0 0,1 0 0,9 15 0,-6-9-13,-2-5 11,1 0 0,0 0 0,1 0 0,8 10-1,-9-14 99,-1-1 3,2-1 128,-6-5-141,-1-1-87,1 0-1,-1 0 0,0 0 1,0 0-1,1 0 0,-1 0 1,0 0-1,1 0 0,-1 0 1,0 0-1,0 0 0,1 0 1,-1-1-1,0 1 0,0 0 1,1 0-1,-1 0 0,0 0 1,0 0-1,1 0 0,-1-1 0,0 1 1,0 0-1,1-1 0,7-15-1528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2.5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1 607,'0'0'306,"0"11"-154,-5 92 305,3-86-414,4 183 195,0-172-190,-1 52 94,3 31 143,6-20-199,4 52 45,-10-102-27,9 44 0,0-12-48,-5-27 8,-6-36 200,-4-21-1526,4-11 548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3.38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0 114 703,'0'0'440,"2"0"-360,24-6 197,44-15-1,-48 13-177,0 1 0,0 1 1,29-4-1,-8 4-63,74-21 1,-65 13-28,-10 6 210,-42 8-208,1 1 0,-1 0 0,0-1 0,0 1 0,0 0 0,0-1 0,1 1 0,-1-1 0,0 1 0,1 0 0,-1-1 0,0 1 0,1-1 0,-1 1 0,1 0 0,8 12 292,-8-10-281,0 1 1,-1-1 0,0 1-1,0-1 1,0 1 0,-1 6-1,2-1-22,4 0 0,0-2 11,-4-4 5,1 0 0,-1 0 0,0 0 0,0 1 0,0-1-1,0 1 1,-1-1 0,1 4 0,-1-3-3,1 0 0,-1-1 0,1 1 0,0-1 1,0 0-1,1 5 0,12 17 12,-6-10 1,0 1 0,-2 0-1,8 21 1,-11-24-17,-1-6-9,0-1 0,1 1 1,0 0-1,0-1 0,7 11 0,-5-8 0,-1 2 34,-5-8-21,0-1 14,6 8 43,-4-9-155,-2-5-368,-3-15-689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3.8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0 671,'0'0'3263,"26"0"-5454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4.7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298 43 639,'-6'-4'76,"5"3"11,-5-13 133,2 9-197,4 3-11,-1 1 0,0 0 0,0 0 0,0-1 0,0 1 0,0 0 0,0 0-1,0 0 1,0 0 0,0 1 0,-1-1 0,1 0 0,0 0 0,0 1 0,-1-1 0,1 1 0,-1-1 0,1 1 0,0-1 0,-1 1 0,1 0 0,-1 0 0,1 0 0,-1 0 0,1 0 0,-1 0 0,1 0 0,-3 1 0,-2-1 33,-1 0-40,0 0 18,1 0 1,-1 1-1,1-1 0,0 1 1,-1 1-1,1-1 0,-9 4 1,6-2 12,1 0 0,0 1 0,0 0-1,1 0 1,-1 0 0,1 1 0,0 1 0,0-1 0,0 1 0,-10 12 0,10-9-20,1 0 0,-1 1 0,2 0 0,-1 0 0,1 0 0,1 1 0,-6 19-1,2-3 23,2-8 40,-4 22-1,8-34-68,2-1 0,-1 1 1,1-1-1,0 1 0,0-1 1,1 1-1,2 9 0,4 15 39,-2-11-36,0 0 0,1 0 0,11 26-1,-14-40 3,0-1-1,1 1 1,-1-1 0,1 1-1,1-1 1,-1 0-1,0 0 1,1-1-1,0 1 1,0-1 0,1 0-1,-1-1 1,1 1-1,10 4 1,-7-5 18,0 0 1,0 0-1,1-1 0,-1 0 1,0 0-1,1-1 0,-1 0 1,1-1-1,-1 0 0,1-1 1,0 0-1,-1 0 1,0-1-1,1 0 0,-1-1 1,0 0-1,0-1 0,0 1 1,-1-2-1,1 1 1,-1-1-1,0 0 0,-1-1 1,1 0-1,-1 0 0,0-1 1,0 0-1,9-13 0,-8 7 0,-1 0-1,7-21 1,-6 15 9,-5 10-36,1-1 0,-2 0-1,1 1 1,-2-1 0,1 0-1,-1 0 1,-1-1 0,-1-18-1,-2-4 12,-12-44 0,11 59-26,2 11 10,1 1 0,-2-1 0,1 1 0,-1 0 0,0 0 0,0 0 0,-1 0 0,0 0 0,-4-5 0,5 7 0,0 1 0,-1-1 0,1 1 0,0 0 0,-1 1 0,0-1 0,0 0 0,0 1 0,0 0 0,0 0 0,0 0 0,-1 1 0,1-1 0,-6 0 0,-11-1-34,0 0 0,-41 1-1,51 3 2,1 0 0,0 1-1,0 0 1,0 1 0,1 0 0,-1 0-1,1 1 1,-12 6 0,-6 4-723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5.9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35 1 415,'0'0'960,"-4"18"-756,2-1-68,1 29-1,1-26-75,-3 23 0,-3 0-1,0 57-1,5-78-36,-1 1-1,-6 27 0,6-40-21,2-3 11,0-6 42,7-27 75,-2-6-123,-1 0 10,2 1 0,1 1 0,16-45-1,-16 56-21,-4 11 0,0 1-1,0 0 0,0-1 1,1 2-1,5-8 0,-6 9 3,-2 4 4,-1 0 1,0 0 0,1 0 0,-1 1-1,1-1 1,0 0 0,-1 0 0,1 1-1,0-1 1,-1 0 0,1 1-1,0-1 1,0 1 0,0-1 0,-1 1-1,3-1 1,7-5-1,-8 4 1,21-6 0,-13 6 0,-1 1 0,1 1 0,-9 0 0,1 0 0,-1 0 0,0 0 0,0 0 0,1 0 0,-1 0 0,0 0 0,0 1 0,0-1 0,0 1 0,1-1 0,-1 0 0,0 1 0,0 0 0,0-1 0,0 1 0,0 0 0,0 0 0,0-1 0,1 3 0,1 0 0,-1-1 0,1 0 0,-1 0 0,0 0 0,0 1 0,0-1 0,0 1 0,-1-1 0,1 1 0,-1 0 0,2 4 0,-2-7 0,1 7 0,0 0-1,-1 0 0,1 0 0,0 11 0,2 8 59,18 61-48,-22-84-3,1 1 0,0-1-1,0 0 1,0 1-1,1-1 1,-1 0 0,4 5-1,6 11 5,-7-10-11,0 1 11,-1-2 42,2 0 1,0-1-33,-4-5 6,11-11-555,13-14-262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56.9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234 1 735,'0'0'907,"-10"0"-622,-2 0-145,-1 0 0,1 1 0,-17 4 0,22-4-107,-1 0 2,1 0 0,0 0 0,0 1 0,0 0 0,-7 3 0,12-4-22,-1 0 0,1 0 0,0 1 0,-1-1 0,1 0 0,0 1 0,0 0 0,0-1 0,0 1 0,0 0 0,0 0 0,-2 4 0,-15 17-9,16-21-3,1 1-1,-1 0 0,1 0 0,0 1 0,1-1 0,-1 0 1,0 1-1,1-1 0,0 1 0,0-1 0,0 1 0,0-1 1,1 1-1,-1 0 0,1 0 0,0-1 0,0 1 0,1 5 1,-1 4 7,0-2 25,1 1-1,0 0 0,0-1 0,2 1 1,-1-1-1,1 0 0,1 1 0,0-2 0,0 1 1,1 0-1,1-1 0,0 0 0,0 0 1,1 0-1,0-1 0,1 0 0,10 9 0,-3-3-8,-3-4 40,0 0-1,-1 1 0,12 16 1,-19-23-56,-1 1 0,0-1 1,0 0-1,0 1 0,-1 0 1,0-1-1,0 1 0,1 6 0,-2-5 18,0 1 0,-1-1 0,0 0 0,0 1 0,0-1 0,-1 0 0,-4 14 0,4-17-27,0 0 0,-1 0 0,1 0 0,-1 0 0,0 0 0,-1-1 0,1 1 0,-1-1 0,1 1 0,-1-1-1,0 0 1,-5 4 0,-1 1-110,5-3 130,-1 0-1,0 0 1,0-1-1,0 0 1,-1 0-1,1-1 1,-1 1-1,0-1 1,0 0-1,0-1 0,0 0 1,0 0-1,-1 0 1,-10 2-1,6-4 35,-19 7 18,22-5-59,-1-2-12,1 2 0,1-1-34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0.07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37 1 735,'0'0'208,"-7"12"-144,-1 0 0,1 0 0,0 2-64,2 3 80,3 0-80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0.9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70 482 1535,'3'36'0,"18"116"0,-17-128 0,2 30 0,-5-35 0,1 1 0,9 36 0,-5-34 13,-1 1 0,-2 0 0,0-1 0,0 45-1,-4-58-10,2 4 0,-1 0 1,2 0 0,3 15-1,-3-15 437,-4-14-380,-1 0-55,-1-1 0,1 1-1,0-1 1,0 0 0,0 0 0,0 0 0,-5-5 0,-25-33 93,23 27-85,8 9-12,-2-11-2,2 9 2,1 0 0,0-1 0,-1-11 0,2 13 0,0 0 0,-1 0 0,0-1 0,0 1 0,0 0 0,0 0 0,-4-6 0,-3-7 9,0-1 0,0-1-1,2 1 1,1-1-1,0 0 1,1-1-1,2 1 1,0-1-1,1 1 1,1-1-1,0 1 1,2-1-1,1 1 1,6-25-1,6-42 17,9-31 14,43-106-39,-64 214 0,0-1 0,7-12 0,-5 11 0,-2 0 0,2-7 0,-3 17 0,6-8 0,1 1 0,8-3 0,-15 12 0,-1 0 0,1 0 0,0-1 0,-1 1 0,1 0 0,-1-1 0,1 1 0,-1-1 0,1 0 0,1-1 0,48-26 0,-37 24 0,-8 3 0,0 1 0,-1 0 0,1 1 0,-1-1 0,1 1 0,-1 0 0,1 1 0,-1-1 0,1 1 0,-1 0 0,0 1 0,5 2 0,5 4 0,0 0 0,21 17 0,-26-18 9,-2 1 0,1 0 0,-1 0 0,0 1-1,-1-1 1,0 2 0,-1-1 0,0 1-1,0 0 1,-1 0 0,-1 0 0,0 1-1,5 20 1,-7-19 2,0 0-1,-1 0 1,0 1 0,0-1-1,-2 0 1,0 0 0,0 1-1,-1-1 1,-1 0 0,0 0-1,-1 0 1,-8 18 0,8-22-6,-2 0 0,1-1 1,-1 1-1,0-1 0,-1 0 1,0-1-1,0 0 0,-1 0 1,-15 11-1,4-5 4,-1-2 1,0 0-1,-30 11 0,44-19-7,2-1 3,0-1 1,1 0-1,-1 0 1,0 0-1,0 0 1,0 0 0,0-1-1,0 0 1,0 0-1,1 0 1,-1 0-1,-6-1 1,0-1 78,8 2 109,0-1-112,-8-3-14,0 2-43,6 1 19,-4-3-50,6 3-78,23-3-1973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4.74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159 1 927,'0'0'191,"0"2"-130,-6 14-27,1 1 0,1 0 0,1 0 0,1 0 0,0 1 0,1-1 0,2 26 0,1 7-22,-1-24-12,4 29 1,-4-47-1,0-1 0,1 0 0,0 1 0,1-1 0,-1 0 0,1 0 0,1 0 0,5 8-1,-6-9 1,-1-4 0,0 0 0,0 1 0,0-1 0,0 0 0,0 0 0,1 0 0,-1 0 0,1 0 0,4 2 0,7 5 0,-10-8 0,0-2 0,7 1 0,-6-1 2,1-1 0,-1 0 0,0 0 0,0-1 0,1 0 0,-2 0 0,1 0 0,0 0-1,0-1 1,-1 0 0,0 0 0,0 0 0,0 0 0,0-1 0,-1 1 0,4-8-1,5-7 10,-1-1 0,14-37-1,-12 20 8,-10 25-1,1 0-1,1 0 1,0 0-1,0 1 1,2 0-1,9-14 1,-15 23 248,1 4-253,1 0 0,-1-1-1,1 1 1,-1 0 0,0 1 0,0-1 0,0 0-1,0 1 1,0-1 0,0 1 0,2 4-1,2 6 16,0 1 0,-2 0 0,1-1 0,-2 1-1,4 23 1,3 10 0,4 17 13,-2 1-1,-3 0 0,-2 1 1,-4 0-1,-3 0 0,-2 0 1,-20 115-1,18-156-25,-3 0 1,0 0-1,-1-1 1,-15 30-1,19-45-6,-1 1-1,-1-1 1,0 0-1,0 0 1,-1-1 0,0 0-1,-1 0 1,1 0-1,-1-1 1,-1-1 0,1 1-1,-17 8 1,16-10-6,0-1-1,0-1 1,0 1 0,-1-2 0,-11 3-1,15-4 1,0 0-1,0-1 0,0 0 0,0 0 0,0-1 0,0 0 0,0 0 0,0 0 0,-9-4 0,0 0 7,-1-2 0,2 0 0,-1 0 0,1-1-1,0-1 1,1-1 0,-22-19 0,26 20-29,0 0-1,0-1 1,1 0 0,1-1 0,0 0 0,0 0-1,1 0 1,1-1 0,0 0 0,-5-16-1,9 25 1,0 0 1,1 0-1,-1-1 0,1 1 0,0 0 0,0 0 0,0 0 0,0-1 0,0 1 0,1-3 0,5-12-412,9-25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3.47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68 1 287,'0'0'822,"-1"1"-742,-5 8-14,-4 5-20,9-12-2,-5 18-6,3-14-39,2-3 2,0 0 1,0 0-1,0 0 0,0 0 1,1 0-1,-1 1 0,1-1 1,0 4-1,-1-2 12,2 19 27,-1-16-40,1-3 0,-1 0 0,1 0 0,1 0 0,-1-1 0,3 8 0,-1 0 0,-1-1 0,-1 1 0,0 0 0,-1 0 0,0 0 0,-2 18 0,-1 15 11,3-28 13,1-1-1,0 0 1,1 0-1,7 28 0,-8-38-23,1 0 0,-1 0 0,0 0 0,-1 0 0,0 0 0,1 0 0,-2 0 0,1 0 0,-2 7 0,-1 19 0,3-23 0,1 1 0,0 0 0,1 0 0,0 0 0,0-1 0,1 1 0,6 14 0,2 7 0,-4-7 0,-1 1 0,5 46 0,-11-57 0,0 4 0,0-13 0,5 16 0,-4-7 0,-1 1 0,1-3 11,-20-27 42,15 11-50,0-1 0,0 1-1,1-1 1,-1 0 0,1-1-1,0 1 1,1 0 0,-3-7-1,0-5 22,-5-25-1,-3-12-19,-3 14 46,9 24-48,-8-31 1,14 42-4,0-1 1,0 1 0,0-1 0,1 1 0,0-1 0,0 1 0,1-1 0,0 1 0,0 0 0,1-6-1,1-3 1,-1 0 0,0 0 0,-1-1 0,-1 1 0,-2-20 0,1-3 0,-1-4 0,4 25 0,0 13 0,0 2 0,-1-1 0,0 1 0,0 0 0,0 0 0,0-1 0,0 1 0,0 0 0,0-1 0,0 1 0,0-4 0,18-40 0,-18 42 0,4-8 0,13-28 0,-9 20 0,-9 18 0,1-1 0,-1 1 0,1 0 0,0 0 0,-1 0 0,1 0 0,0 0 0,0 0 0,-1 0 0,1 0 0,0 0 0,0 0 0,0 0 0,2 0 0,32-27 0,-16 11 0,-13 12 0,-4 4 0,0-1 0,1 0 0,-1-1 0,0 1 0,0 0 0,0-1 0,-1 1 0,3-5 0,-2 3 0,-2 2 0,1 1 0,0 0 0,-1 0 0,1 0 0,0-1 0,-1 1 0,1 0 0,0 0 0,0 0 0,0 0 0,0 0 0,0 0 0,2-1 0,10-9 0,-8 10 0,-1 1 0,13-5 0,-12 7 0,28-7 0,-6 1 0,-22 3 0,1 1 0,0 0 0,-1 0 0,1 0 0,-1 1 0,1-1 0,10 4 0,-4-2 0,2-1 0,1-1 0,-1 1 11,-12 0-6,0-1 0,0 1 0,-1 0 0,1 0 0,0-1 0,-1 1 0,1 0 0,1 2 0,14 17 5,-5-5-12,-2-2 2,5 4 0,-14-15 0,10 15 0,5 10 0,-4-3 0,-10-14 0,-1-1 0,1 5 0,-2 0 0,-1-6 0,0 0 0,0-1 0,0 1 0,-1-1 0,0 0 0,0 1 0,-1-1 0,-4 8 0,-2 4 0,8-14 0,-10 15 0,2-5 0,6-11 0,-11 5 0,-18 16 0,28-23 0,-14 8 0,16-10 1,0 2-1,-1-1-1,0 0 1,0 0 0,0 0 0,0 0 0,-6 0 0,-35 7 11,32-5 42,11-3-47,0 1-1,-1-1 0,1 0 0,0 1 0,-1-1 1,1 1-1,0-1 0,0 1 0,0-1 0,-1 1 1,1 0-1,-2 1 0,-15 2-9,15-3 4,-2 0 0,-11-6 0,6 1 0,0-2 0,-1 0 0,1 4-32,8 1-125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4.5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32 4 575,'0'0'488,"2"0"-434,8 4-33,-6-4 22,6-2-21,3-2 38,1 3 0,0 1-48,1 0-12,-13 0 5,0 0 0,1-1-1,-1 1 1,1 0-1,-1 1 1,1-1-1,-1 0 1,0 1 0,1-1-1,3 2 1,19 7 24,-10-6-29,-1-1 11,7 4 13,-17-3-2,0 0-15,8 5-7,0 1 0,0 1 0,14 16-2,-18-10 5,-3-5 10,7 18 72,-2-3-24,-9-22-61,1 0 0,-1-1 0,0 1 0,0 0 0,0 0 0,0 0 0,-1 0 0,0 0 0,1-1 0,-1 1 0,-1 6 0,0 3 0,1-3 0,-1 24 0,-1-20 0,0 0 0,-1-5 0,-1 2 0,-8 6 0,4-5 0,-2 6 0,1-3 0,6-12 0,-6 8 0,0-1 0,-2 1 0,6-7 0,-11 6 0,12-8 0,-16 10 0,13-9 10,0 0 0,-1 0 0,1-1 0,-1 0 0,-14 3 0,2-1-6,-13 2-4,13-1 0,-26 1 0,34-4 0,2 0-21,8-2-83,11-9-235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6.3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521 517 383,'0'0'66,"0"-2"6,6-25 56,0 0 26,-1 0 0,2-52 0,-7 66-113,-1-1 0,-1 1 0,0-1 0,-1 1 0,-1-1 0,0 1 0,0 1 0,-7-14-1,-1-1-30,-18-41 65,25 60-66,0 0-1,0 0 1,-1 0-1,1 1 1,-14-13-1,7 10 8,0 0 0,0 0 0,-14-8 0,20 15-10,0 0 1,0 1 0,0 0 0,0-1 0,0 2 0,0-1 0,-1 1 0,1 0-1,0 0 1,-8 1 0,1-1 30,7 1-31,0 0 0,0 0 0,0 0-1,0 0 1,0 1 0,0 0 0,0 1 0,0-1-1,0 1 1,0 0 0,-7 4 0,-5 6 6,0 1-1,1 0 1,0 2 0,1 0 0,1 0 0,-24 33-1,32-38-11,1 1 0,0 0 0,0 1 0,1 0 0,0 0-1,-4 21 1,4-14 4,2 1 0,0 0-1,1 31 1,3-29 3,1 0 1,1-1-1,1 0 0,1 1 1,0-2-1,2 1 1,1-1-1,10 21 0,-10-26-7,1 0 0,0 0 0,15 18 0,-18-27 0,0 1 0,0-1 0,0 0 0,1-1 0,0 1 0,0-1 0,0-1 0,13 7 0,-16-9 0,1-1 0,-1 0 0,0 0 0,0 0 0,1-1 0,-1 1 0,0-1 0,0 0 0,1-1 0,-1 1 0,0-1 0,0 1 0,1-1 0,-1-1 0,0 1 0,0-1 0,0 1 0,0-1 0,-1 0 0,1 0 0,0-1 0,-1 1 0,6-6 0,2-1 0,-1-1 0,-1 0 0,1-1 0,-2 0 0,15-24 0,3-8-2,-8 14 18,0-2 0,13-34 0,-27 55-13,0-1 0,-1 0-1,0 0 1,-1 0-1,0-1 1,-1 1 0,0 0-1,-1-1 1,0 1 0,-2-16-1,-1 12 40,-3-24-31,6 27-11,0 1 0,0 10 0,0 1 0,0 0 0,0 0 0,0-1 0,0 1 0,0 0 0,0 0 0,0-1 0,0 1 0,0 0 0,0 0 0,0-1 0,0 1 0,0 0 0,0 0 0,-1-1 0,1 1 0,0 0 0,0 0 0,0 0 0,0 0 0,-1-1 0,1 1 0,0 0 0,0 0 0,0 0 0,-1 0 0,1-1 0,0 1 0,-1 0 0,0 0 0,-2 2 0,-4 17 0,4-12 0,1 1 0,1-1 0,0 1 0,0-1 0,0 1 0,1-1 0,0 1 0,0-1 0,2 12 0,1-6 0,0 0 0,0 0 0,1 0 0,9 18 0,33 77 0,-42-100 0,1 0 0,1 0 0,-1-1 0,1 1 0,13 11 0,40 30 0,-35-31 0,-12-9 0,0-2 0,-8-5 0,-3-2 0,1 1 0,-1-1 0,0 0 0,1 1 0,-1-1 0,0 0 0,1 0 0,-1 0 0,0 0 0,3 0 0,16-1 0,-15 1 0,1 0 0,-1 0 0,0-1 0,1 0 0,-1 0 0,0-1 0,0 1 0,0-1 0,0 0 0,0-1 0,8-4 0,-7 3 0,0-1 0,-1 0 0,1 0 0,-1-1 0,0 1 0,0-1 0,7-13 0,-2 2 0,-1-1 0,-1 0 0,0-1 0,-1 0 0,5-26 0,-4 6 0,4-67 0,-11 94 2,0 1 1,0 1 0,-1-1 0,-3-15 0,2 16 63,0 6 1,-1-6-54,1 9-13,1 0-1,0 0 0,0 0 1,0 1-1,-1-1 0,1 0 1,-1 0-1,1 0 1,0 0-1,-1 0 0,1 1 1,-1-1-1,0 0 0,1 1 1,-1-1-1,0 0 0,0 1 0,1 0 0,0 0 0,-1 1 0,1-1 0,0 0 0,-1 0 0,1 1 0,0-1 0,0 0 0,-1 1 0,1-1 0,0 1 0,0-1 0,0 0 0,0 1 0,0-1 0,-1 0 0,1 1 0,0-1 0,0 1 0,0-1 0,0 1-1,0-1 1,-1 30-35,1-4 36,2 0 0,1 0 0,11 41 0,-2-22 0,22 49 0,-20-62 0,-1-8 11,-11-22 118,-3-5-53,-16-55-70,3-1-1,-10-86 0,23 135-5,1 3 0,-1 0 0,1 0 0,1 0 0,0-8 0,-1 14 0,0-1 0,0 1 0,0 0 0,0-1 0,0 1 0,0 0 0,1 0 0,-1-1 0,0 1 0,1 0 0,-1 0 0,1-1 0,-1 1 0,2-2 0,0 0 0,4-15 0,-3 14 0,8-8 0,-5 6 0,1 0 0,-1 0 0,1 1 0,0-1 0,1 2 0,-1-1 0,1 1 0,0 0 0,0 1 0,0 0 0,18-5 0,-4 4 0,0 0 0,0 2 0,35 0 0,53 2 54,-95 0-44,-1 3-10,-2 2 0,-2 4 0,-7-6 0,8 19 0,-4-6 17,-1 1-1,-1 0 0,0 0 0,-1 0 0,1 20 0,9 36 239,8 42-20,-13-71-146,-4-10-50,-5-32-11,8-40-1787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6.6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1 2783,'0'0'984,"-2"14"-864,-1 1 128,27-30-2792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27.23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236 17 1535,'0'0'816,"-2"-1"-712,1-1-91,-1 0-1,0 1 0,0 0 1,0-1-1,0 1 0,0 0 1,0 0-1,0 0 0,-1 0 1,1 1-1,0-1 0,-1 0 1,-3 1-1,1-1 0,0 1 0,0 0 1,0 0-1,0 1 0,0 0 0,-5 1 1,-2 1-4,1 1 0,0 1 0,-1-1 0,-16 12 0,9-6-9,15-8 0,-1 0 0,1 0 0,-1 1 0,1 0 0,0 0 0,0 0 0,0 0 0,1 1 0,-1-1 0,1 1 0,0 0 0,-4 5 0,0 4-12,3-1-36,2-8 36,1 0 10,4 17 4,-2-18 0,0 1-1,0-1 1,0 0-1,1 1 1,-1-1-1,1 0 1,0 0-1,0 0 1,0 0-1,0 0 0,1-1 1,5 6-1,4 2 19,23 15 0,-12-9 0,-2 0 33,11 7 16,46 44-1,-70-59-54,-1 0 0,1 1 1,-1 0-1,-1 0 0,0 1 0,0 0 0,-1 0 0,0 0 0,0 1 0,3 13 0,-7-18 10,0 0 0,-1 0 0,1 0 0,-1 0-1,-1 0 1,1 0 0,-1 0 0,0 0 0,0-1-1,0 1 1,-1 0 0,0 0 0,0-1-1,-5 8 1,4-7-5,0 0-1,-1 0 1,0 0-1,-1-1 1,1 0-1,-1 1 1,0-2-1,0 1 1,0 0-1,-1-1 1,0 0-1,-6 3 1,5-3-9,-1 0-1,0 0 1,-1-1 0,1 0-1,0 0 1,-1-1 0,0 0 0,1 0-1,-17 0 1,1-2 50,22 0-66,0 0 1,-1 0-1,1 0 0,0 0 0,0 1 1,0-1-1,-1 1 0,-2 1 1,-34 9-193,29-10 149,10 0 21,0-1 1,0 0 0,-1 0-1,1 0 1,0 0 0,-1 0 0,1 0-1,0 0 1,0 1 0,-1-1-1,1 0 1,0 0 0,-1 0-1,1 0 1,0 0 0,0 0 0,-1 0-1,1 0 1,0-1 0,-1 1-1,1 0 1,0 0 0,0 0-1,-1 0 1,1 0 0,0 0 0,0 0-1,-1-1 1,1 1 0,-1-1-137,15-21-814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0.62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31 18 479,'0'0'975,"1"2"-907,2 3-43,-3-3 99,1-6-23,-1 3-92,0-1-1,0 1 1,-1 0-1,1 0 1,0-1-1,0 1 1,-1 0-1,1 0 1,0 0-1,-1 0 1,0-2-1,0 2 45,0 2 1,-3 3-44,-2 2-10,3 1 0,4-1 0,5-4 0,1-6 0,-1-1 0,-6 4 5,0 1-1,1-1 0,-1 1 0,1 0 0,-1-1 1,0 1-1,0-1 0,1 1 0,-1-1 0,0 1 1,0-1-1,1 1 0,-1-1 0,0 1 0,0-1 1,0 1-1,0-1 0,0 1 0,0-1 0,0 0 1,0 1-1,0-1 0,0 1 0,0-1 0,0 1 1,0-1-1,-1 1 0,1-1 0,0 1 0,0-1 0,0 1 1,-1-1-1,1 1 0,0-1 0,-1 1 0,1-1 1,0 1-1,-1 0 0,1-1 0,-1 1 0,1 0 1,0-1-1,-1 1 0,1 0 0,-1 0 0,1-1 1,-2 1-1,1-1 72,0 2-20,-1-1-56,1 1 0,-1 0 0,1 0 0,0 0 0,-1 0 0,1 0 0,0 0 0,-1 1 0,1-1 0,0 0 0,0 1 0,0-1 0,0 0 0,0 1 0,0-1 0,1 1 0,-1 0 0,0-1 0,1 1 0,-1 2 0,0-1-3,-5 12-682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1.3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75 44 767,'0'0'294,"-9"-18"-54,5 12-174,3 5-50,-1-1-1,1 0 0,0 1 0,-1 0 0,1-1 0,-1 1 1,1 0-1,-1 0 0,0 0 0,1 0 0,-1 0 0,0 0 1,0 0-1,0 1 0,0-1 0,0 0 0,0 1 0,-3-1 0,-2 3-15,6-2 2,0 1 0,1-1 0,-1 0 0,0 1 0,0-1 0,0 1 0,1-1 0,-1 1 0,0 0 0,1-1-1,-1 1 1,0 0 0,1-1 0,-1 1 0,1 0 0,-1 0 0,1-1 0,-1 1 0,1 0 0,0 0 0,-1 0-1,1 0 1,0-1 0,0 3 0,0-3 4,-1 7 4,1 1-10,3-1 0,2-1 0,-5-6 0,1 0 0,-1 1 0,0-1 0,1 0 0,-1 1 0,0-1 0,1 0 0,-1 0 0,1 0 0,-1 1 0,0-1 0,1 0 0,-1 0 0,1 0 0,-1 0 0,1 1 0,-1-1 0,0 0 0,1 0 0,-1 0 0,1 0 0,-1 0 0,1 0 0,-1 0 0,1-1 0,-1 1 0,0 0 0,1 0 0,-1 0 0,1 0 0,-1-1 0,1 1 0,0 0 0,-1-1 0,1 1 0,0 0 0,0 0 0,0 0 0,0-1 0,0 1 0,0 0 0,0-1 0,0 1 0,0-1 0,0 1 0,0-1 0,1 0 0,-1-1 0,0 1 0,0 0 0,0-1 0,0 1 0,0-1 0,0 1 0,0-1 0,-1 1 0,1-1 0,0 0 0,-1 1 0,0-1 0,1 0 0,-1 0 0,0-2 0,1-3 406,-3 7-395,0 0 1,0 0 0,0 0-1,1 0 1,-1 1-1,0-1 1,0 1 0,1-1-1,-1 1 1,0 0-1,1 0 1,-1 0-1,1 0 1,-1 0 0,-1 1-1,-1 3-56,0-1 0,0 0-1,1 1 1,-6 9-1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2.3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49 23,'0'0'1504,"1"1"-1437,5 2-54,1 1-13,0 0 0,0 1 0,0-1 0,0 0 0,1-1 0,-1-1 11,-5-2 32,2 0-41,4-9 136,-4 3-66,-1 0 5,-1-1 260,-1 8-283,4 3-44,0 1-20,-4-4-44,0-1 54,0-1 0,0 1 0,-1 0 0,1-1 0,0 1 0,-1-1 0,1 1 0,0-1 0,-1 1 0,1-1 0,-1 0 0,1 1 0,-1-1 0,1 0 0,-1 1 0,0-1 0,1 0 0,-1 0 0,1 1 0,-1-1 1,0 0-1,1 0 0,-1 0 0,1 0 0,-1 0 0,0 0 1,0 0-1,0 0 0,1 0 0,-1 0 0,0 0 0,0 0 0,0 0 1,-1 0-1,1 0 0,0 0 0,0 0 0,0 0 0,-1 0 1,1 0-1,-1 0 0,1 0 0,-1 0 0,1 0 0,-1-1 1,0 1 5,0-2 8,-12-11 36,8 10-7,-1 3-33,5 1-10,1 0 0,-1-1 0,0 1 0,1 0 0,-1 1 0,1-1 0,-1 0 0,1 0 0,-1 0 0,1 0 0,-1 0 0,1 0 0,-1 1 0,1-1 0,-1 0 0,1 0 0,-1 1 0,1-1 0,0 0 0,-1 1 0,1-1 0,-1 0 0,1 1 0,0-1 0,-1 1 0,1-1 0,-1 1 0,1 0 0,-3 0 0,1 1 0,-7 15 0,6-13 5,3-4-6,0 0 1,0 0-1,0 1 0,0-1 1,0 0-1,1 0 0,-1 0 1,0 1-1,0-1 0,0 0 1,0 0-1,0 0 0,0 1 1,0-1-1,0 0 0,1 0 1,-1 0-1,0 0 0,0 1 0,0-1 1,0 0-1,1 0 0,-1 0 1,0 0-1,0 0 0,0 0 1,1 0-1,-1 0 0,0 1 1,0-1-1,0 0 0,1 0 1,-1 0-1,0 0 0,0 0 1,1 0-1,-1 0 0,0 0 1,0 0-1,0 0 0,1 0 1,-1 0-1,0-1 0,0 1 0,1 0 1,5-1-31,-5 3 68,-1 3-186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3.69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30 23 575,'0'0'71,"-7"-20"696,2 19-699,3 2-10,-3 4-35,4-4-20,1 0 0,-1 0 0,0 0 0,0 0 0,0 0 0,1 0-1,-1 1 1,0-1 0,1 0 0,-1 0 0,1 1 0,-1-1 0,1 0 0,0 1 0,0-1 0,0 0-1,-1 3 1,0 11 9,1-12 31,3 3-33,4-2-10,-6-3 0,3-1 0,6-7 0,-9 6 2,1 0 0,-1 0 0,0 0-1,0 0 1,1-1 0,-1 1 0,0 0-1,0-1 1,-1 1 0,1-1 0,0 1-1,0-1 1,-1 1 0,1-1 0,-1 1-1,1-1 1,-1 1 0,0-1-1,1 0 1,-1 1 0,0-1 0,0 0-1,0 1 1,0-1 0,-1-1 0,1-7 16,-2 6 40,1 4-54,1 0 0,0 0 0,-1 0 0,1 0 0,0 0 1,0 0-1,-1 0 0,1 0 0,0 0 0,-1 0 0,1 0 0,0 0 0,0 0 0,-1 0 0,1 1 0,0-1 0,0 0 0,-1 0 0,1 0 0,0 0 1,0 1-1,0-1 0,-1 0 0,1 0 0,0 1 0,0-1 0,0 0 0,0 0 0,-1 1 0,1-1 0,0 0 0,0 0 0,0 1 0,0-1 0,-4 8-4,4-8 0,-1 1 0,1-1 0,0 1 0,-1 0 0,1-1 0,0 1 0,0 0 0,-1-1 0,1 1 0,0 0 0,0-1 0,0 1 0,0 0 0,0-1 0,0 1 0,0 0 0,0-1 0,0 1 0,1 1 0,-1 0 0,1 5 0,4-10 0,-4 2 1,5-10 12,-6 9 117,-1 3-76,-12 18-468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4.2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92 57 415,'0'0'66,"-11"-9"116,5 2-126,4 5-30,1 1 0,0-1 0,-1 0 0,1 1 0,-1 0 0,1-1 0,-1 1-1,0 0 1,0 0 0,1 0 0,-1 0 0,0 0 0,0 0 0,0 0 0,0 1 0,-4-1-1,6 0-20,-1 1-1,1 0 0,-1 0 1,1 0-1,-1 0 0,1 0 1,-1 0-1,1 0 0,-1 0 0,1 0 1,-1 0-1,1 0 0,-1 0 1,1 1-1,0-1 0,-1 0 1,1 0-1,-1 0 0,1 1 1,-1-1-1,1 0 0,0 0 0,-1 1 1,1-1-1,0 0 0,-1 1 1,1-1-1,0 1 0,-1-1 1,1 0-1,0 2 0,-1-2 8,-7 7 27,6-6-34,1 0 0,-1 1 0,1-1 0,0 0 0,-1 0 0,1 1 0,0-1 0,0 1 0,0-1 0,0 1 0,0 0 0,0-1 0,1 1 0,-1 0 0,0 0 0,1 0 0,-1-1 0,1 1-1,-1 3 1,2 2-5,4-1 0,3-3 0,-7-3 0,0 0 0,0-1 0,0 1 0,0 0 0,1 0 0,-1-1 0,0 1 0,0 0 0,0-1 0,0 1 0,0-1-1,-1 1 1,1-1 0,0 0 0,0 1 0,0-1 0,0 0 0,-1 0 0,1 0 0,0 1 0,-1-1 0,1 0-1,0 0 1,-1 0 0,1 0 0,0-2 0,1-3 3,0 0-1,-1-1 0,2-10 1,2-7 237,-5 24-227,0 0 0,0 0 0,0 0 0,0-1 0,1 1 25,-1 0-25,0 0 0,0 0 0,0 0-1,0 0 1,0-1 0,0 1 0,0 0 0,0 0-1,0 0 1,0 0 0,0 0 0,0-1 0,0 1 0,0 0-1,0 0 1,0 0 0,0 0 0,0 0 0,0-1-1,0 1 1,0 0 0,0 0 0,0 0 0,0 0 0,0 0-1,0 0 1,0-1 0,0 1 0,0 0 0,0 0 0,0 0-1,-1-1 40,1 1-40,0 0 1,-7 5 114,-7 13-164,2 2 16,11-19-83,16-5-1355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5.90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0 466 959,'39'-13'52,"-2"-3"0,0 0 0,63-40 0,-92 50-46,0-1-1,-1 0 1,1 0-1,-1 0 1,-1-1-1,0 0 1,0 0-1,0-1 1,-1 1-1,0-1 1,5-14-1,-4 8 22,-1 1 0,-1-1 1,0 0-1,-1-1 0,-1 1 0,2-29 0,-4 41-14,0 0 0,-1-1-1,1 1 1,0 0 0,-1-1-1,0 1 1,0 0-1,0 0 1,0 0 0,0 0-1,-1 0 1,1 0-1,-1 0 1,0 0 0,0 1-1,0-1 1,0 1 0,0-1-1,-5-3 1,3 4 2,1 0 0,0 0 0,-1 0 0,1 1 0,-1-1 0,1 1-1,-1 0 1,0 0 0,1 0 0,-1 1 0,0 0 0,0-1 0,0 1 0,1 0 0,-1 1 0,-6 0 0,-2 2-2,1 0 0,0 1 0,-1 0 0,2 0 0,-1 1 0,1 1 0,-1 0 0,2 0 0,-1 1 0,1 1 0,0-1 0,0 1 0,1 1 0,0-1 0,0 2 0,-6 10 0,9-12-12,1 0-1,0 0 1,1 0 0,0 1-1,0 0 1,1-1-1,0 1 1,1 0-1,0 0 1,0 0-1,1 9 1,0 8 50,2 0 0,8 40 0,-7-52-48,0-1-1,1 0 1,0 0-1,1-1 1,0 1-1,1-1 1,10 16-1,-10-21-2,-1 0 0,1 0 0,0-1-1,0 1 1,0-2 0,1 1-1,0-1 1,0 1 0,1-2-1,0 1 1,-1-1 0,12 4-1,-8-4 1,-1-1 0,2 0-1,-1 0 1,0-1 0,1 0-1,15-1 1,-20-1 1,-1 0 0,1-1 0,0 0 0,-1 0 0,1-1 0,-1 1 0,1-2 0,-1 1 0,0-1 0,0 0 0,0 0 0,7-5 0,-3 0 6,0-1 1,0 0-1,-1 0 0,-1-1 1,0 0-1,0 0 0,-1-1 0,0 0 1,10-23-1,0-7 48,17-67 0,-23 72-3,10-53-42,-18 78 1,6 20 42,2 11 47,-1 1-1,0 0 0,-1 0 0,10 42 0,-12-38 6,2 1 0,0-1-1,14 26 1,-19-44-144,0-1 0,1 0 0,-1 0 0,1 0 0,1-1 0,-1 0 0,1 0 0,-1 0 0,2 0 0,-1-1-1,0 0 1,1-1 0,0 1 0,-1-1 0,1 0 0,1-1 0,9 3 0,-9-4-34,0 1 1,0-2-1,1 1 0,-1-1 1,0 0-1,1 0 1,-1-1-1,0-1 0,0 1 1,0-1-1,0 0 0,0-1 1,0 0-1,0 0 0,10-7 1,3-3-100,37-30 0,-49 35 125,0-1 0,0 0 0,-1-1 0,-1 0 0,12-18 0,13-33 47,-3-1 0,31-100 0,-58 156 36,0 1-1,-1-1 1,1 1-1,-2-1 1,1 0-1,-1 0 0,1 1 1,-2-9-1,1 12-23,0 0 0,-1 1 0,1-1 0,-1 0 0,1 0 0,-1 0 0,0 1 0,0-1 0,0 0 0,0 1 0,0-1 0,0 1 0,0-1-1,0 1 1,-1-1 0,1 1 0,-1 0 0,1-1 0,-1 1 0,1 0 0,-1 0 0,1 0 0,-1 1 0,0-1 0,0 0 0,1 1 0,-5-2 0,3 1-5,2 0-7,0 1 1,0 0-1,0-1 0,0 1 0,0 0 0,0-1 1,0 1-1,0 0 0,0 0 0,0 0 1,0 0-1,0 0 0,0 0 0,-2 1 0,0-2 1,-14 6 10,16-5-7,0 0 0,-1 0 0,1 0 0,0 0 0,0 1 0,0-1-1,0 1 1,0-1 0,0 1 0,0-1 0,0 1 0,0-1 0,0 1-1,-2 1 1,1 1-2,-6 5-2,6-5 2,1 0 0,-1 1-1,1-1 1,0 0-1,0 1 1,0-1-1,0 0 1,1 1 0,-1-1-1,1 1 1,0-1-1,0 1 1,0-1-1,1 1 1,-1-1 0,1 1-1,1 4 1,3 8 9,1 0 1,9 20-1,-10-27-10,12 28 47,0-2 100,12 39 0,-10-18 7,-10-32-110,0 0-1,-2 1 1,-1 1-1,4 34 1,-10-56-8,0 1 0,0 0 0,-1-1 1,1 1-1,-1-1 0,0 1 0,-1-1 0,1 1 1,-3 4-1,-4 6 64,3-12-85,2-2 0,0 1-42,0 0 0,-1-1 0,1 1 0,-1 0 0,0-1 0,1 0 0,-1 0 0,0 0 0,0 0-1,1-1 1,-1 0 0,0 1 0,0-1 0,0-1 0,0 1 0,1 0 0,-1-1 0,0 0 0,0 0 0,1 0 0,-1 0 0,0-1 0,1 0-1,-1 1 1,1-1 0,0 0 0,0-1 0,-6-3 0,0-7-861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4.8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12 639,'0'0'139,"4"-6"372,-7 2-433,3 4-75,0 0 0,-1-1 0,1 1 0,0 0 0,0 0-1,0 0 1,-1 0 0,1 0 0,0 0 0,0 0 0,0-1-1,-1 1 1,1 0 0,0 0 0,0 0 0,0 0 0,-1 0-1,1 0 1,0 0 0,0 0 0,-1 0 0,1 0 0,0 0-1,0 0 1,0 0 0,-1 1 0,1-1 0,0 0-1,0 0 1,0 0 0,-1 0 0,1 0 0,0 0 0,0 0-1,0 1 1,0-1 0,-1 0 0,1 0 0,0 0 0,0 0-1,0 1 1,-7 8 40,6-9-42,0 4 44,0 0-38,1 5-16,1-6-34,3 2 32,3 1 11,-7-6 0,1 1 0,-1-1 0,1 1 0,-1-1 0,1 1 0,-1-1 0,1 1 0,0-1 0,-1 0 0,1 1 0,-1-1 0,1 0 0,0 0 0,-1 1 0,1-1 0,0 0 0,-1 0 0,1 0 0,0 0 0,0 0 0,0 0 0,1 0 0,0 0 0,-1 0 0,0 0 0,0 0 0,0 0 0,1 0 0,-1 0 0,0 0 0,0-1 0,0 1 0,1 0 0,-1-1 0,0 1 0,0-1 0,0 1 0,0-1 0,0 1 0,0-1 0,0 0 0,0 1 0,0-1 0,0 0 0,0 0 0,-1 0 0,2-1 0,0 0 0,-1-1 2,0 1-1,1-1 0,-1 0 1,0 1-1,0-1 0,-1 0 1,1-5 522,-2 8-508,0 0 0,0 1 1,0-1-1,-1 0 0,1 1 0,0-1 1,0 1-1,0-1 0,0 1 0,0 0 1,0 0-1,0-1 0,0 1 0,0 0 1,0 0-1,0 0 0,1 0 0,-2 1 1,-13 23-8,10-15-5,0-3-238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8.4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43 53 639,'0'0'71,"5"-14"-6,-4 12-65,1-10 0,-3 5 0,-4-7 57,-2 11 36,6 3-88,0 0 0,1 0 0,-1 0 0,1 0 0,-1 0 0,0 0 0,1 0 0,-1 0 0,1 0 0,-1 0 0,0 0 0,1 0 0,-1 1 0,1-1 0,-1 0 0,1 0 0,-1 1 0,1-1 0,-1 0 0,1 1 0,-1-1 0,1 1 0,-1-1 0,1 1 0,-1-1 0,1 0 0,-1 2 0,-6 7-7,2-5 13,3-2 32,1 0-46,0-1 5,1-1 0,-1 1 0,1 0 0,-1-1 0,1 1 0,-1-1 0,1 1 0,0 0 0,-1 0 0,1-1 0,0 1 0,-1 0 0,1 0 0,0-1 0,0 1 0,0 0 0,0 0 1,0 0-1,0-1 0,0 1 0,0 0 0,0 0 0,0 0 0,0-1 0,0 1 0,1 0 0,-1 0 0,0-1 0,1 1 0,-1 0 0,0-1 0,1 1 0,-1 0 0,1-1 0,-1 1 0,1 0 0,0 0 0,4 4 9,-3-5-8,0 1 0,0-1 1,0 0-1,-1 1 0,1-1 0,0 0 0,0 0 0,0-1 0,0 1 1,0 0-1,0 0 0,-1-1 0,1 0 0,0 1 0,0-1 0,2-1 0,-4 2-3,1-1 0,0 1 0,0-1 0,0 1 0,0-1 0,0 1 0,0-1 0,-1 0 0,1 0 0,0 1 0,-1-1 0,1 0 0,0 0 0,0-2-1,14-19 13,-14 21 41,-15-1 169,8 3-137,4-1-26,-4 0-49,0-2-27,5 1-64,2-1-87,5-6-358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9.1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26 639,'0'0'600,"14"-5"-520,-11 4-81,10-14 10,-9 10 234,-20 7 8,15-2-244,-9 6-4,5-2 8,4-3 17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49.78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14 575,'0'0'414,"1"2"-358,3 3-46,1 1-10,1-2 0,-6-3 0,1-1 0,-1 0 0,0 1 0,1-1 0,-1 0 0,0 1 0,1-1 0,-1 0 0,1 0 0,-1 0 0,1 1 0,-1-1 0,0 0 0,1 0 0,-1 0 0,1 0 0,-1 0 0,1 0 0,-1 0 0,1 0 0,-1 0 0,1 0 0,0 0 0,5 0 0,-3 0 5,-2 0-2,1 0-1,-1 0 0,0 0 1,1 0-1,-1 0 1,0 0-1,1-1 1,-1 1-1,0 0 0,1-1 1,-1 1-1,0-1 1,0 0-1,1 1 1,-1-1-1,0 0 1,0 0-1,0 1 0,1-3 1,4-2 7,-1-1 446,-6 6-376,-3-1-52,4-1-100,10-9-516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0.9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0 671,'0'0'535,"0"0"-526,0 0 0,0 0-1,-1 0 1,1 0 0,0 0 0,0 0-1,0 0 1,0 0 0,-1 1 0,1-1-1,0 0 1,0 0 0,0 0 0,0 0-1,-1 0 1,1 0 0,0 0 0,0 0 0,0 1-1,0-1 1,0 0 0,0 0 0,-1 0-1,1 0 1,0 0 0,0 1 0,0-1-1,0 0 1,0 0 0,1 2 3,13 0-14,-5-2 2,-2-3 478,-23 17-241,15-14-217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1.5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27 671,'0'0'640,"1"0"-576,2-4 0,-3 3-55,0 1 0,1 0 0,-1-1 0,0 1 0,0 0-1,0-1 1,1 1 0,-1 0 0,0-1 0,0 1 0,0-1-1,0 1 1,0 0 0,0-1 0,0 1 0,0-1-1,0 1 1,0-1 0,0 1 0,0 0 0,0-1 0,0 1-1,0-1 1,-1 1 0,1 0 0,0-1 0,0 1-1,0 0 1,-1-1 0,1 1 0,0 0 0,0-1 0,-1 1-1,0-1 14,0 0 0,0 0 0,-1 0 0,1 0 0,0 1 0,-1-1 0,1 0 0,0 1-1,-1-1 1,1 1 0,-3-1 0,2 1-126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2.0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1 639,'0'0'707,"1"1"-648,4 2-38,-3-3 32,4-1 395,-7 0-504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5.8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 0 735,'0'0'504,"1"1"-450,2 5 255,-4-3-261,0 1 0,0-1 0,0 0 0,0 0 0,-4 5-1,1 2 42,-2 0-49,2 0 13,-4 26 38,8-34-70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6.61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6 863,'-5'-5'1691,"4"5"-1706,1 0 0,-1 0-1,1 0 1,-1 0 0,1 0 0,-1 0 0,1 0-1,-1 0 1,1 0 0,-1 1 0,1-1 0,0 0-1,-1 0 1,1 1 0,-1-1 0,1 0 0,-1 0-1,1 1 1,0-1 0,-1 0 0,1 1 0,0-1-1,-1 1 1,1-1 0,0 0 0,-1 2-1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7.16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31 575,'-1'-6'888,"2"11"-868,5-10-23,-2 2 2,-1 0 1,-3 3 0,1 0 0,-1 0 0,0 0 0,1-1 0,-1 1 0,0 0 0,1 0 0,-1-1-1,0 1 1,0 0 0,1 0 0,-1-1 0,0 1 0,0 0 0,1-1 0,-1 1 0,0 0 0,0-1 0,0 1 0,0-1 0,0 1 0,1 0 0,-1-1-1,0 0 1,1-8 698,-7 16-492,-3 6-148,8-12-114,2-4-165,0-16-566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7.51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276 486 511,'0'-9'41,"0"0"0,-1-1 0,-1 1 0,0 0 0,0 0 0,-1 0 0,0 0 0,0 0 0,-1 0 0,0 1 0,-1 0 0,1 0 0,-8-9 0,10 15-33,0-1-1,0 1 1,0 0 0,-1 0 0,1 0 0,0 1-1,-1-1 1,1 1 0,-1-1 0,0 1 0,1 0-1,-1 0 1,0 0 0,0 0 0,0 0 0,0 1-1,0-1 1,0 1 0,0 0 0,0 0 0,0 0-1,0 0 1,0 0 0,0 1 0,1-1 0,-1 1-1,0 0 1,-4 2 0,-1 0 1,1 0 1,-1 0-1,1 1 1,0 0-1,0 1 0,1 0 1,-1 0-1,1 0 0,-6 7 1,5-3-9,1-1 0,1 1 0,0-1 0,0 2 0,0-1 0,1 0 0,1 1 0,-4 11 0,-13 82 64,20-102-65,-3 16 25,1 0-1,1 1 0,0-1 0,4 33 0,-2-45-22,0 0 0,0 0 1,0-1-1,1 1 1,0 0-1,-1-1 1,2 1-1,-1-1 1,6 7-1,-6-8-2,0-1-1,0 0 1,0 0-1,1 0 1,-1 0-1,1 0 1,-1-1-1,1 1 1,0-1-1,0 0 1,-1 1-1,1-1 1,0-1-1,0 1 1,0 0-1,0-1 1,4 1-1,-3-1 1,1 0 0,-1-1 0,1 1 0,-1-1 0,1 0 0,-1 0 0,0-1 0,1 1 0,-1-1 0,0 0 0,0 0 0,0 0 0,0-1 0,-1 1 0,1-1 0,-1 0 0,1 0 0,2-4 0,6-7 0,0 0 0,20-32 0,-9 7 14,27-60-1,10-48 22,-46 111-33,122-301 332,-132 329-309,-4 6 44,-6 13 59,-2 5-126,1 2 0,0-1 0,1 1 0,1 0 0,1 1 0,0-1 0,-1 24-1,3-5-2,1-1 0,8 65 0,-5-82-3,2 1 0,0-1 0,1 1 0,1-1 0,1-1 0,1 1 0,0-1 0,16 24 0,-19-34 3,1 0-1,0 0 0,0 0 0,1 0 0,0-1 0,0 0 0,1-1 0,0 0 0,0 0 1,1 0-1,-1-1 0,1-1 0,0 1 0,1-1 0,-1-1 0,1 0 0,-1 0 0,14 1 0,-14-2 2,0-2 0,1 1 0,-1-1 0,0 0 0,0-1 0,0 0 0,0-1 0,0 0 0,-1 0 0,1-1 0,0 0 0,-1 0 0,0-1 0,0 0 0,0-1 0,0 1 0,-1-2 0,1 1 0,-2-1 0,1 0 0,0 0 0,-1-1 0,0 0 0,6-10 0,8-11 9,-2-1 0,-1 0 0,18-43 0,-29 56-5,0 0 0,-1-1 0,0 1 0,-2-1 0,0 0 0,-1 0 0,0 0 0,-2-28 0,0 40-4,0 3 0,0 0 0,0 1 0,0-1 0,0 0 0,0 1 0,-1-1 0,1 1 0,-1-1 0,1 1 0,-1-1 0,1 1 0,-1-1 0,0 1 0,0-1 0,-1-1 0,1 2 2,1 0-1,0 0 1,-1 1-1,1-1 1,-1 0-1,1 0 1,-1 1-1,0-1 0,1 1 1,-1-1-1,1 0 1,-1 1-1,0-1 1,0 1-1,1 0 1,-1-1-1,0 1 0,0 0 1,0-1-1,1 1 1,-1 0-1,0 0 1,0-1-1,0 1 1,0 0-1,1 0 0,-1 0 1,0 0-1,0 0 1,0 1-1,0-1 1,0 0-1,1 0 0,-1 0 1,0 1-1,0-1 1,0 0-1,1 1 1,-1-1-1,0 1 1,0-1-1,0 2 0,-1-1 1,-5 3-2,1 1-1,-1-1 1,1 1-1,0 1 0,0-1 1,1 1-1,0 0 1,0 0-1,0 1 0,1 0 1,-1 0-1,2 0 0,-1 0 1,1 0-1,0 1 1,1-1-1,0 1 0,-2 10 1,0 5 29,2 1 0,0 0 0,2-1 0,5 46 0,-4-55-22,1-1 0,1 0 1,0 1-1,1-1 0,1 0 1,0-1-1,0 1 0,2-1 1,10 17-1,-7-16 3,-1-1 0,2 0 1,-1-1-1,2 0 0,-1-1 0,2 0 1,-1-1-1,16 8 0,-3-3-125,1-1 0,28 10 0,-32-14-719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8.6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 0 639,'0'0'136,"1"1"-65,2 4 506,-4-5-523,-3 3-44,-1 2 1,4-5 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9.19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 1 639,'0'0'248,"-1"0"-181,-2 3-43,2-2 93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4:59.43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34 1 1215,'0'0'584,"-7"2"-520,6-1-68,0-1 0,0 0 0,1 0 0,-1 1 0,0-1 0,0 0 0,1 1 0,-1-1 0,0 0 0,0 1 0,1-1 0,-1 1 0,1 0 0,-1-1 0,-1 2 0,2-1-4,-1-1 1,1 1-1,-1 0 1,0-1-1,0 1 0,1 0 1,-1-1-1,0 1 1,0-1-1,0 1 1,0-1-1,0 0 1,1 1-1,-1-1 1,-2 0-1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5:00.11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2 639,'0'0'371,"2"0"-312,3-1 531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8.3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 0 799,'0'0'232,"-1"2"-141,-1 3-74,-1 1 0,1-1 0,0 1 0,1 0 0,-1 0-1,1 0 1,0-1 0,1 1 0,-1 10 0,6 58 34,-4-58-20,9 70 15,-3-33 9,-2 1 0,-4 92-1,-3-73-50,2-44 24,0-27-118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8.9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0 113 959,'61'-26'162,"101"-31"0,-131 48-139,0 2 1,1 2-1,0 0 1,0 2-1,45 2 0,-71 2-13,1-1-1,-1 1 1,0 0-1,0 0 1,1 1-1,-1 0 0,6 2 1,-9-2-1,0 0 0,1 0 0,-1 0-1,-1 0 1,1 0 0,0 1 0,0 0 0,-1-1 0,0 1 0,1 0 0,-1 0 0,0 0 0,2 6-1,8 19 28,-1 0 0,-2 1-1,10 51 1,-3-13-35,-11-50 0,8 40 9,-9-92 43,-2 4-30,9-82 276,-9 99-262,1-1 0,1 1 0,0 0 0,1 0 0,11-22 0,-13 32-39,0-1-1,1 1 1,-1-1-1,1 1 1,0 0-1,0 0 1,0 1-1,0-1 0,1 1 1,-1 0-1,1 0 1,0 1-1,0-1 1,0 1-1,8-2 0,2 0-20,1 0 0,0 1 0,0 1 0,16-1 0,-24 3-48,0 1 0,0-1 0,-1 1-1,1 1 1,-1 0 0,1 0 0,7 3-1,52 25-589,-43-18 400,-7-4 85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19.70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338 267 1087,'4'-64'82,"-1"37"-2,-2-30 0,-1 49-70,-1 0 0,0 0-1,0 1 1,-1-1-1,0 0 1,0 1-1,-1 0 1,-5-11-1,6 15 2,0 0-1,0 0 0,0 1 1,-1-1-1,1 0 0,-1 1 0,0 0 1,1-1-1,-1 1 0,0 0 1,0 1-1,-1-1 0,1 0 0,0 1 1,-1 0-1,1 0 0,-1 0 0,1 0 1,-1 0-1,1 1 0,-1-1 1,1 1-1,-1 0 0,-5 1 0,-8 0 62,0 2-1,0 0 0,-29 9 0,40-10-69,-1 0-3,1 0 0,-1 1 0,1 0-1,0 0 1,0 0 0,0 1 0,0 0-1,1 0 1,0 0 0,-9 9 0,8-5-4,0 0 1,0 0 0,1 0-1,0 0 1,0 1 0,-6 17-1,5-8 0,1 0-1,1 0 1,1 1-1,0-1 1,1 1-1,2-1 1,1 30-1,0-37 4,1 0-1,0 0 0,1 0 0,0 0 0,0 0 0,1-1 0,1 1 0,0-1 0,0 0 0,11 14 0,-13-20 2,0 0 0,0 0 0,0 0 0,1-1 0,0 1-1,-1-1 1,1 0 0,0 0 0,1 0 0,-1-1-1,0 1 1,1-1 0,0 0 0,-1-1 0,1 1 0,0-1-1,0 0 1,0 0 0,0 0 0,0-1 0,0 1-1,0-1 1,0-1 0,0 1 0,0-1 0,5-1-1,-4 0 2,0 0 0,-1 0 0,1-1 0,-1 0 0,1 0 0,-1-1 0,0 1 0,-1-1 0,1 0 0,0 0 0,-1-1 0,0 1 0,5-9 0,3-5 0,0 0 0,13-31 0,-12 18 0,14-43 0,-25 64 0,-2 1 11,17 32 96,-11-10-105,-1 0 0,0 0 0,-1 0 0,0 1 0,2 18 0,-4-20-3,0 0 1,1-1 0,0 1 0,1-1 0,1 1 0,-1-1 0,14 20-1,-7-18 2,-8-12 3,-1-1 2,-1 0-3,1 0 1,-1-1-1,1 1 1,-1-1-1,0 1 0,1-1 1,-1 1-1,0-1 0,0 0 1,1 0-1,-1 1 0,0-1 1,1-1-1,1 0-7,1-1 1,0 1 0,0-1 1,-1 0-1,1 0 0,-1 0 1,1 0-1,-1-1 0,0 1 0,0-1 1,-1 0-1,1 0 0,-1 0 1,0 0-1,0 0 0,0 0 1,-1-1-1,3-6 0,0-2-2,3-7 15,0 0-1,2 0 0,0 0 1,1 1-1,2 1 0,-1 0 1,17-18-1,-20 27 34,2 3-33,0 2-10,-9 3 0,0 1 0,1-1 0,-1 1 0,0-1 0,0 1 0,0 0 0,0-1 0,1 1 0,-1 0 0,0 0 0,0 0 0,0 0 0,1 0 0,-1 0 0,0 0 0,0 0 0,1 0 0,-1 1 0,0-1 0,0 0 0,0 1 0,0-1 0,0 1 0,2 0 0,0 1 0,3 1 6,-1 0 0,0 0 0,0 1 0,0-1 0,-1 1-1,1 0 1,-1 0 0,0 1 0,0-1 0,-1 1 0,6 8-1,1 6 58,16 39-1,-17-38-35,11 22-1,-15-34-29,0 1 0,0-2 0,1 1-1,0-1 1,0 0 0,1 0 0,0 0-1,14 10 1,-20-17-22,0 1 1,0-1-1,-1 0 0,1 1 1,0-1-1,0 0 0,0 1 1,0-1-1,0 0 0,0 0 1,0 0-1,0 0 0,0 0 1,0 0-1,0 0 0,0 0 1,0-1-1,0 1 0,0 0 1,0 0-1,0-1 0,0 1 1,1-1-1,20-15-618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37.4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 31 383,'0'0'632,"0"2"-565,0 4-42,0-6-20,0 0-1,0 0 1,0 0-1,0 0 0,0 0 1,0 0-1,0 0 0,0 0 1,0 0-1,0 0 0,1-8 20,-1-3 45,0 7-102,-5-11 353,4 16-266,0 8-44,2-3-116,-4-12-428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0.1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297 21 1279,'-9'-4'113,"0"0"-38,-1 1 1,-17-5-1,23 7-76,1 1 0,-1 0 0,0-1 1,1 1-1,-1 1 0,0-1 0,1 0 0,-1 1 0,1 0 0,-1 0 0,-5 2 0,-1 1 1,-22 10 0,20-5 0,10-4 0,2-3 0,-4 8 0,0 8 0,6-13 0,0-2 0,5 24 36,2-1-1,1-1 0,2 1 1,21 35-1,-3-5 66,-14-25-44,-5-9-29,0 0-1,-1 0 1,-1 1-1,8 33 0,-16-53-25,0-1 0,-1 1 0,0-1 0,1 1 0,-1-1 0,0 1 0,0-1 0,-1 1 0,1-1 0,0 1 0,-1-1 0,0 1 0,1-1 0,-1 1 0,0-1 0,0 0 0,0 1 0,-1-1 0,1 0 0,0 0-1,-1 0 1,0 0 0,1 0 0,-1 0 0,0-1 0,0 1 0,0-1 0,0 1 0,0-1 0,0 1 0,-1-1 0,1 0 0,-4 1 0,-7 2 12,-1 0 1,1-1 0,-1-1-1,1 0 1,-16-1 0,8 1-10,8-1-13,0 1-1,-1-2 0,1 0 0,0-1 0,0 0 0,0-1 0,0 0 0,-15-6 0,27 8-1,0 0 0,0-1 0,0 1-1,0-1 1,0 1 0,0-1 0,0 1-1,0-1 1,0 1 0,0-1 0,1 0-1,-1 0 1,0 1 0,1-1 0,-2-2-1,1 0-112,0 0 0,0 0-1,1 0 1,-1 0 0,1-7-1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1.0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1 231 1151,'0'0'376,"1"2"-304,8 8-27,-1 0 0,0 1 0,0 0 0,-1 0-1,-1 1 1,0 0 0,0 0 0,-1 0 0,4 17-1,3 20 18,7 56-1,-10-48-80,52 267 19,-59-310 10,0 0-1,0 0 0,-1 0 1,-1 0-1,0 0 0,-1 0 1,-3 16-1,4-30-7,0 0 0,0 1-1,0-1 1,0 1 0,0-1-1,0 1 1,0-1 0,0 0-1,0 1 1,0-1 0,-1 1-1,1-1 1,0 1 0,0-1-1,0 0 1,-1 1 0,1-1-1,0 0 1,0 1 0,-1-1 0,1 0-1,0 1 1,-1-1 0,1 0-1,0 0 1,-1 1 0,1-1-1,-1 0 1,1 0 0,0 0-1,-1 0 1,1 1 0,-1-1-1,1 0 1,-1 0 0,1 0 0,0 0-1,-1 0 1,1 0 0,-2 0-1,-8-7 27,10 6-18,-3-1-9,0-1 0,1 0 1,-1 0-1,1 0 0,0 0 1,0 0-1,0-1 0,0 1 1,-2-5-1,-10-36-3,10 28 1,-7-24 1,3-2 0,-6-60 0,5-86 0,13-12 0,-1 160 0,2 0 0,21-77 0,-23 106-3,1 0 0,1 1 0,-1-1-1,2 1 1,-1 0 0,1 1 0,1-1-1,0 1 1,0 1 0,12-12-1,-13 15 2,-1 0 0,1 1 0,1 0 0,-1 0 0,0 0 0,1 1 0,0 0 0,0 0-1,0 1 1,0 0 0,0 0 0,1 0 0,-1 1 0,0 0 0,1 1 0,14 0-1,-11 1 4,1 1-1,-1 0 0,0 1 1,0 0-1,0 0 0,0 2 1,-1-1-1,1 1 0,-1 1 1,0-1-1,17 15 0,-20-14 11,1 1-1,-1 0 1,-1 0 0,0 0 0,0 1-1,0 0 1,-1 0 0,0 0-1,-1 1 1,0 0 0,0 0-1,-1 0 1,0 0 0,3 15-1,-5-12 9,-1 1 0,0-1-1,-1 0 1,0 0-1,-1 1 1,0-1-1,-1 0 1,0 0-1,-6 13 1,6-18-12,-1-1 0,1 0 1,-1 0-1,0 0 0,-1-1 1,1 0-1,-1 0 0,0 0 0,-1 0 1,1-1-1,-1 1 0,1-2 1,-1 1-1,-11 4 0,-4 2 16,0-1 1,-1-1-1,-24 5 0,23-8-53,-40 5-1,52-9 12,0 0-1,0-1 0,0-1 1,0 1-1,-20-6 1,29 6-10,0-1-1,0 0 1,0 1 0,0-1-1,0 0 1,1 0 0,-1 0 0,0-1-1,1 1 1,-1 0 0,0-1-1,1 1 1,0-1 0,-1 1 0,0-3-1,1 3 9,1 0-1,-1 0 0,1 0 1,-1-1-1,1 1 1,0 0-1,-1 0 1,1-1-1,0 1 0,0 0 1,0 0-1,0-1 1,0 1-1,1 0 0,-1 0 1,0-1-1,0 1 1,1 0-1,-1 0 0,1-1 1,-1 1-1,1 0 1,0 0-1,-1 0 1,1 0-1,0 0 0,0 0 1,1-1-1,26-26-569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1.5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393 122 1215,'-1'-12'105,"-1"1"0,0-1 0,-8-23 0,9 32-81,0 1 0,-1-1 0,1 0-1,0 1 1,-1-1 0,0 1 0,0-1 0,1 1 0,-1 0-1,-1 0 1,1 0 0,0 0 0,0 0 0,-1 0 0,1 0-1,-1 1 1,0 0 0,1-1 0,-1 1 0,0 0 0,-4-1-1,-5 0-7,-1 0 0,0 1 0,0 0 0,1 1 0,-1 0 0,0 1-1,0 1 1,1 0 0,-1 0 0,1 2 0,-1-1 0,-11 7-1,15-7-5,1 1-1,-1 1 0,1 0 0,0 0 0,1 1 0,-1 0 0,1 0 0,0 0 0,1 1 0,-1 0 0,1 0 0,1 1 0,-1 0 0,1 0 0,1 0 0,-7 17 0,4-6-13,1 1 0,1 0 0,1 0 0,0 0 0,2 1 0,1-1 0,0 0 0,2 23-1,1-33 2,-1 0-1,1 0 0,1 0 0,0-1 0,0 1 1,1-1-1,9 18 0,-9-21 2,1 1 0,-1-1 0,1 0 0,1-1 0,-1 1 0,1-1 0,0 0 0,0 0 0,0-1 0,1 0 0,10 5-1,-10-6 1,0-1-1,0 1 1,0-1-1,0-1 1,1 0-1,-1 0 1,0 0-1,1-1 1,-1 0-1,1 0 1,-1-1-1,0 0 1,1 0-1,-1-1 0,0 0 1,0 0-1,0-1 1,0 0-1,0 0 1,-1 0-1,8-6 1,-6 4 17,1-1 0,-1 0 1,0-1-1,-1 0 1,0 0-1,0 0 0,0-1 1,-1 0-1,0-1 0,0 1 1,-1-1-1,-1 0 0,1-1 1,5-18-1,-8 20-3,-1-1 1,0 0-1,0 1 0,-1-1 0,0 0 0,0 0 1,-1 1-1,0-1 0,-1 0 0,0 1 0,0-1 1,-1 1-1,0 0 0,-7-14 0,2 8-53,0 0-1,-1 1 1,0 0 0,-1 1-1,-1 0 1,0 1 0,-17-15-1,18 19-265,1 2-497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2.2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34 722 1599,'-5'-8'46,"1"0"0,0 0-1,0 0 1,1-1 0,0 0-1,0 0 1,1 0-1,0 0 1,0 0 0,1 0-1,1 0 1,0 0 0,0-1-1,0 1 1,1 0-1,1 0 1,-1 0 0,2 0-1,-1 0 1,1 0-1,0 1 1,1-1 0,0 1-1,0 0 1,1 0 0,0 0-1,11-12 1,-8 11-71,-1 0 0,1 1 0,1 0 1,-1 1-1,1 0 0,1 0 0,-1 1 1,1 0-1,0 0 0,1 1 0,-1 1 1,1 0-1,0 0 0,0 1 0,0 0 0,0 1 1,1 1-1,21-1 0,-19 2-160,-6 0 78,0 0-1,-1 0 0,1-1 0,0 0 0,-1-1 0,12-3 0,-9 1 23,-8 4 81,-1-1 0,1 0 0,0 1 0,-1-1 1,0 0-1,1 0 0,-1 0 0,1 0 0,-1 0 0,0 0 0,0 0 1,0 0-1,0-1 0,0 1 0,0 0 0,2-3 0,0-1 0,4-7 4,-1 0 0,0-1 0,0 1 0,-1-1 0,4-16 0,2-6 0,5-12 114,13-71-1,-29 102-82,0 14 161,0 0 0,0-1 1,0 1-1,0 0 0,0 0 0,0 0 0,2-4 0,-12 21-79,8-12-100,0 1 1,0-1 0,0 1 0,-2 6-1,-2 11 52,1-1 0,1 1 0,-3 34-1,4 64-8,4-53-68,2-1 0,3 0-1,2 0 1,4 0 0,25 81 0,-33-136-215,0 1 1,0-1 0,7 11-1,-9-20 2,-6-8-1089,3 5 1291,0 1-1,0-1 0,0 1 0,-1-1 0,-2-2 1,-1-1-32,-41-64-329,33 49 288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2.4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1 927,'14'2'344,"2"0"-104,5 0-16,1-2-80,0-2-16,4 2 0,1 0 0,1 0-128,1 0 0,-1 0 0,27 2-896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3.37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2078 959,'150'-184'518,"-2"1"-270,93-177 35,-90 126-71,15 12-61,39 10-122,-14 16 30,-128 123-30,62-72 71,12 13-41,-102 104 94,68-40 414,-92 61-727,-4-3-154,1-13-748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4.4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0 746 703,'113'-129'302,"-27"33"-121,125-124 134,-83 89-241,-41 41-62,-59 63 10,33-24 0,-59 50-102,0 13-624,2 0 560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4.89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1 767,'121'50'432,"-47"-17"-248,8 1 6,6 4 46,115 32 0,-155-57-198,35 8-20,103 42 0,-162-52-162,-3 4-576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26.7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1 767,'1'1'60,"33"49"293,75 86 0,4 3-148,-79-89-139,-2 1 1,-3 1-1,-2 2 0,-2 0 0,21 72 0,-13-25 22,53 112 0,-82-205-106,-3-6-82,9 2-974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55.0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0 111 767,'2'0'54,"2"2"-40,-1-2 3,-1 1 0,1 0 1,-1-1-1,1 0 0,-1 0 0,1 1 1,4-2-1,35 0 146,0-2 1,40-9-1,25-2-10,115 1 0,-137 9-40,131-4 68,133-8 33,-23 1-61,68-4 8,228 10 450,-357 12-446,493 7-253,-652-7 99,440 10 130,-469-13-128,505-8 110,-236-2-123,-316 9 20,62 0 88,-80 3-108,0 0 0,-3-1-45,-7 0-188,-12 1-1545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7:58.3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363 319 255,'0'0'136,"0"-2"-82,3-13-26,1 0 1,8-18-1,-10 26-11,0 0-1,0-1 1,-1 1-1,0 0 1,-1 0-1,0-1 1,0-10 0,-1 0 31,1 8-48,-1 2 12,0 0 0,0 0 0,-1 0 0,-5-14 0,-5-22 56,12 41-68,-6-12 0,-6-10 80,10 23-13,-5-3-43,-1 1 19,7 3-42,-1 1-1,1-1 1,-1 1 0,1-1-1,-1 1 1,1 0 0,-1-1-1,1 1 1,-1 0 0,1 0-1,-1 0 1,0 0 0,1 0-1,-2 1 1,-3 0-1,-9-2 0,11 2 0,-9 3 0,5-1 6,1 0 0,0 0 0,0 1-1,0 0 1,1 1 0,-1-1 0,1 1-1,0 0 1,1 1 0,-1-1 0,1 1-1,-5 7 1,3-5 37,-14 12-32,18-17-11,0-1 0,0 1 0,1 0 0,0 0 0,-1 0 0,-2 5-1,-52 98 1,54-98 0,-1 0 0,-2 15 0,1-6 0,0-5 0,3-8 0,-1 1 0,1 0 0,0 0 0,-2 9 0,1-2 0,-1 0 0,-6 13 0,7-19 0,2-4 0,0 0 0,0 1 0,0-1 0,0 1 0,1-1 0,-1 1 0,0 4 0,-5 30 0,4-26 0,0 0 11,2-8-5,-1 0-1,1 0 1,0 0 0,0 0-1,0 0 1,0 0 0,0 0-1,1 3 1,1 0-4,1 6-2,2 1 0,2-2 0,-4-5 0,6 5 0,5-3 0,-4 0 0,0-2 11,-8-5-8,0 0 1,0 0-1,0 0 0,0 0 0,0 0 1,0-1-1,0 1 0,0-1 0,0 1 1,0-1-1,0 0 0,1 0 0,-1 0 1,0 0-1,4 0 0,5-2 52,4 3-43,-10-2-12,8-5-2,-13 6 2,22-10 41,-4-2-18,-9 6-23,-1 0 0,0-1 0,0 0 0,-1-1 0,1 0 0,-2 0 0,1 0 0,-1-1 0,-1 0 0,6-10 0,14-21 0,-2 11 0,-18 23 0,0 0 0,0 0 0,0 0 0,-1-1 0,0 0 0,5-12 0,3-20 0,-7 24 0,-1 0 0,10-19 0,10-21 0,-22 53 3,-1-1 0,0 1 0,0-1 0,0 1 0,-1-1 0,1 1 0,-1-1 0,1 0 0,-1 1-1,0-1 1,0 0 0,-1-3 0,1 2 1,0 1 0,0-1-1,0 0 1,0 1 0,0-1 0,2-6-1,-7 101-3,6-88 0,-1 0 0,0-1 0,0 1 0,-1-1 0,1 1 0,0-1 0,-1 1 0,0 0 0,1-1 0,-1 0 0,-1 4 0,-3 5 0,3 25 0,2-34 0,0 0 0,0-1 0,0 1 0,0-1 0,0 1 0,0 0 0,0-1 0,1 1 0,-1 0 0,0-1 0,1 1 0,-1-1 0,1 1 0,0-1 0,0 1 0,1 2 0,2 1 0,-2-2 0,0 1 0,0 0 0,-1-1 0,1 1 0,-1 0 0,0 0 0,0 0 0,1 6 0,-1 0 0,1-1 0,1 1 0,5 16 0,-4-14 0,2 0 0,0-1 0,2-2 0,4 4 0,-12-13 0,17 26 0,-9-16 0,0 0 0,0-1 0,0-2 0,2 0 0,2-1 0,0 0 0,-1-2 11,3 0 41,-12-3-50,16 0-3,-14-2 1,-1 0 0,24 5 11,-15-2 32,-1-2-33,1 2-10,0-2 0,-6 0 8,1 0 0,-1 0 0,0-1 0,0 0 0,0 0-1,0-1 1,7-2 0,-11 3-7,30-11-1,-28 11 0,14-7 0,2-2 0,27-19 0,-37 24 0,4 0 0,-10 3 0,6-7 0,-6 5 0,0 1 0,-1-1 0,1 0 0,-1 0 0,0 0 0,3-6 0,-5 9 0,0 0 0,2-3 0,-1 1 0,0 0 0,1-1 0,-2 1 0,1-1 0,0 1 0,-1-1 0,3-7 0,1-8 0,-3 12 0,1-1 0,-1-1 0,0 0 0,0 1 0,-1-1 0,0 0 0,-1-15 0,0-7 0,1-23 0,0 48 6,-1 0 0,0 0 0,0 0 0,-1 0 0,1 1-1,-1-1 1,-1 0 0,1 1 0,-1-1 0,-3-7-1,1 3-5,-9-17 0,7 19 0,1 1 11,3 5 32,-3-3-33,-6-5-10,10 9 0,-11-6 0,3 3 0,0 2 0,-7 4 0,1 1 0,-5-2 0,17-1 0,-14 4 0,-4 4 0,20-8 0,-1 1 0,1-1 0,-1 1 0,0-1 0,1 1 0,-1 0 0,1 0 0,0-1 0,-1 1 0,1 0 0,0 0 0,-1 1 0,1-1 0,0 0 0,0 0 0,-1 2 0,1-1 0,-1 0 0,1 0 0,-1 0 0,0 0 0,1-1 0,-1 1 0,0 0 0,0-1 0,-3 3 0,-17 8 0,19-10 0,0 0 0,0-1 0,0 1 0,0 1 0,0-1 0,-2 3 0,-1 1 0,-1 1 0,1-1 0,0 1 0,1 1 0,0-1 0,-9 16 0,-2 4 0,13-18 0,2-5 0,-1 1 0,1 0 0,-1-1 0,0 0 0,0 1 0,-3 3 0,2-5 0,3-2 0,-1 0 0,0 0 0,1 0 0,-1 0 0,0 0 0,1 0 0,-1 0 0,1 0 0,0 1 0,-1-1 0,1 0 0,0 0 0,0 0 0,-1 2 0,-4 23 0,2-2 0,-1 1 0,4-13 0,0 0 0,0 3 0,0-16 0,4 46 0,-2-33 0,2-2-10,2 0-33,2 0 32,0 0 11,1 0 0,1-2 0,0-2 0,2-1 0,0-2 0,5 2 0,-15-5 0,15 2 0,-6-3 0,0-1 0,-6 0 0,9-6 0,-4 3 0,7-5 2,-16 10 1,0-1 0,0 1 0,0-1 0,0 0 1,0 1-1,0-1 0,0 0 0,-1 0 0,1 0 0,0 0 0,0-1 0,8-7 22,-3 0-25,0 1 0,0-1 0,0-1 0,-1 1 0,-1-1 0,1 0 0,2-13 0,8-16 0,-6 18 0,-8 18 0,4-8 0,-1 0 0,0-1 0,0 0 0,-1 1 0,-1-1 0,0-1 0,1-11 0,-1-25 0,-1 46 0,-3-8 25,-1-5 25,0 6-7,-1 0-33,4 10-10,0-1 0,0 1 0,0 0 0,0 0 0,0-1 0,0 1 0,-1 0 0,1 0 0,0-1 0,0 1 0,0 0 0,0 0 0,-1-1 0,1 1 0,0 0 0,0 0 0,-1 0 0,1 0 0,0-1 0,0 1 0,-1 0 0,1 0 0,0 0 0,-1 0 0,1 0 0,-6 8 0,3-5 0,0 1 0,-1 12 0,2-6 0,1 0 0,1 0 0,0 18 0,0-8 0,1-9 0,2 27 0,-2-22 0,1 0 0,0-1 0,2 0 0,-1 1 0,8 16 0,8 29 0,18 50 0,18 9-64,-43-94 78,-2 1 0,13 47 0,8 26 8,-11-48-22,-9-25 0,-2 1 0,13 53 0,-22-77 0,6 17 0,13 26 0,-10-30 0,-5-11 0,-1 1 0,0-1 0,0 1 0,-1-1 0,3 15 0,-3-15 0,-1 0 0,0 0 0,0 0 0,0 7 0,0 1 0,0-10 0,0 14 0,-2 9 0,0-23 0,1 0 0,0 0 0,1 0 0,-1-1 0,1 1 0,1 5 0,-1-5 0,0 15 0,-2-1 0,-1-13 0,-3 2 0,-1 19 0,4-19 0,0-2 11,1 0 0,0 0-1,0 0 1,1 0 0,-1 8-1,1-3-10,0-8 0,0 1 0,0 0 0,0 0 0,0-1 0,0 1 0,-1 0 0,1-1 0,-2 4 0,0-1 0,-1 8 0,1-9 0,-9 10 0,-1-1 5,6-2-33,-2 5-13,4-6 41,-2 0 0,0-2 0,-2-2 0,-1 1 0,0-1 0,0 0 0,3-1 0,-1 0 0,1-1 0,-1 1 0,-11 4 0,16-8 0,1-1 0,1 1 0,-1-1 0,0 0 0,1 1 0,-1-1 0,0 0 0,0 0 0,1 1 0,-1-1 0,0 0 0,0 0 0,1 0 0,-1 0 0,0 0 0,1 0 0,-1 0 0,0-1 0,0 1 0,1 0 0,-1 0 0,0 0 0,1-1 0,-2 0 0,-1 0 1,1-1 0,-12 0 61,11 3-62,2-1 0,0 0 0,0 1 0,0-1 0,0 0 0,0 0 0,0 0 0,0 0 0,0 0 0,0 0 0,0-1 0,0 1 0,0 0 0,0 0 0,0-1 0,-1 0 0,1 1 0,1 0 0,-1 0 0,0 0 0,0 0 0,0 0 0,0 0 0,0-1 0,0 1 0,1 0 0,-1-1 0,0 1 0,0 0 0,1-1 0,-1 1 0,0-1 0,0 1 0,1-1 0,-2-1 0,0 0 0,-2 0 0,-15-11 0,-9-9 0,12 10 0,-8-6 0,7 6 0,13 9-4,-12-14-86,14 15 96,-1-2-5,-6-5 2,1 0-1,1-1 1,-8-13-1,14 21 2,-78-191-19,76 182 15,0-1 0,0 0 0,0-11-1,-9-46 13,11 61 18,-1-1-25,1 0-1,0 0 1,0 0 0,1-10-1,0 9 8,0-21 30,4 1-96,-3-2 53,-1 28 7,0 1 0,0-1 0,1 1 0,-1 0 0,1-1 1,0 1-1,-1-1 0,3-3 0,0-1 4,1-2-10,0 0 0,0 1 11,-3 6 32,5-4-33,-1 1 2,-4 4-114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55.8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65 863,'58'-6'97,"1"2"0,110 8 0,-5 0 139,7-10 46,128 0 179,252-10 69,-27 9-244,-125 5-284,-90-9-2,127-4 0,-141 34 45,-128-3-26,-136-13 30,1 1 0,-1 2 0,0 1 0,-1 2 0,54 22 0,-59-23-28,-5-2 12,-18-5-137,-10-6-1396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33.41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55 14 31,'0'0'347,"-4"-1"-288,0-1-38,0 1 22,0 0-30,3 0-3,0 1 0,0-1 0,0 1 0,-1 0 0,1 0 0,0 0 0,0 0 0,-1 0 0,1 0 0,0 0 0,-1 0 0,1 0 0,0 0 0,0 1 0,-3 0 1,-13 2 695,35-3-546,54 5 200,-12 0-195,-13-4-94,62-5-1,49 0 61,-106 5-60,63-7-1,-96 5-424,-15 1 206,0 0 0,1-1 1,-1 1-1,0-1 0,0 0 1,1 0-1,3-1 0,-4-1-44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35.72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44 447,'0'0'674,"13"7"-308,-2-5-321,1-1 0,0 0-1,-1-1 1,1 0-1,-1 0 1,22-5-1,-14 1-46,-12 2 53,1 0 0,-1 1 1,9-1-1,35-2 87,-37 2-142,1 1 0,20 1-1,-29 0 5,-1 1 0,0-1 0,15-2 64,-15 1-64,-1-1 0,1 1 0,0 1 0,-1-1 54,-22-2-18,-1 2 0,1-1 0,-29 3 1,-10-1-108,46 0 71,1 0 0,-1 1 0,1 0 0,-1 1 0,1 0 0,-20 6 0,8 2-23,16-6 15,0-1 0,0 0 0,-1-1 0,1 0 0,-12 3-1,13-4 9,1 0 0,0 1 0,1 0-12,3-1-36,2 2 36,0-2 12,1 1 0,-1 0 0,1-1 0,-1 1 0,1-1 0,0 0 0,-1 0 0,1 0 0,0 0 0,0 0 0,0-1 0,0 1 0,-1-1 0,1 0 0,0 0 0,0 0 0,0 0 0,6-2 0,17 2 0,-11 2 10,1-1-1,-1-1 0,1 0 0,-1-1 0,1-1 0,15-4 0,-26 6-9,0-1 0,81-14-5,-81 14 48,25 1-33,-25-1-10,-1 0 0,-1-1 11,-2 1 32,2-2-33,0 0-10,-1 0 11,-2 1 2,0-1 0,0 0 0,0 1 0,0-1 0,0 1 0,-1-1 0,1 1 0,-1-3 0,0 1-13,-1 0 0,1 0 0,-1 0 0,0 1 0,0 0-10,1 2-33,-2 0 32,-1 1 11,0 0-24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38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40 511,'0'0'232,"15"5"-24,-4-4-119,0-1-1,1 0 0,17-2 0,8 0 39,276 0 593,-294 2-720,133 6 0,-145-5 1,-3-1 1,0 0-1,0 1 1,0-1-1,0-1 0,0 1 1,7-2-1,-11 1 4,0 1 0,0-1-1,-1 0 1,1 1 0,0-1 0,-1 1-1,1-1 1,-1 1 0,1-1 0,-1 1 0,1-1-1,-1 1 1,1-1 0,-1 1 0,1 0-1,-1-1 1,1 1 0,-1 0 0,0-1-1,-2-1 18,-10-2-52,1 1 0,-1 1 0,0 0 0,-27 0 0,13 0 4,-28-2-9,-127-8-202,127 11 209,-71 7 0,109-3 29,12-1-4,-1-1 1,0 0 0,1-1 0,-10 1 0,261 8 225,-171-5-180,29 5 82,17 1-122,-45-6 33,92 18 0,-163-21-36,-1 1 0,2 0 12,0-1-1,0 1 0,0-1 0,0 0 0,12 0 0,-6-1 50,-7 1-61,-1 2 0,0-1 11,1 0 32,-1 1-33,0-1-10,1 0 0,0 0 0,0 1 0,1 2-1,-5-5-5,18 3 88,-15-3-29,-2 0 1,1 2-44,-2-1-6,-1-1-1,1 1 0,-1-1 0,1 1 0,-1-1 0,0 1 1,1-1-1,-1 1 0,1-1 0,-1 1 0,0-1 0,0 1 1,1 0-1,-1-1 0,0 1 0,0 0 0,0-1 0,1 1 1,-1 0-1,0-1 0,0 1 0,0 0 0,-4 21 119,0-5-85,4-16-35,0-1-1,0 1 0,0 0 0,0-1 1,0 1-1,0 0 0,0 0 0,0-1 1,0 1-1,-1 0 0,1-1 0,0 1 1,-1 0-1,1-1 0,0 1 0,-1-1 0,1 1 1,-1 0-1,0 0 0,-6 7 26,-9 27-15,14-31-12,-1-1 0,13-11-91,-8 6 75,1 0 0,-1-1 0,1 1 0,-1 0-1,0-1 1,0 1 0,0-1 0,0 0 0,0 0 0,-1 1-1,1-1 1,-1 0 0,0 0 0,1-1 0,-2 1-1,1 0 1,0 0 0,0-5 0,-2 7-27,1 0 1,-1 1 0,1-1 0,-1 0-1,0 1 1,1-1 0,-1 0-1,0 1 1,1-1 0,-1 1 0,0-1-1,0 1 1,0-1 0,0 1-1,1 0 1,-2-1 0,1 1 10,-13-6-643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40.3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1 799,'0'0'331,"0"21"482,3 35 110,-2-51-908,-1 0 0,2 0 0,-1 0 0,0 0 0,1 0 0,0-1 1,3 8-1,22 32 293,-13-23-225,23 30 344,-24-35-259,-1 1-1,13 25 0,59 107 717,-48-89-872,-24-41 279,19 38 0,7 23-226,-22-56 140,2 7 83,-11-17-127,12 20 0,-8-15-69,32 54-92,-42-71 53,2 3-89,0 1 1,0-1-1,7 8 0,9 12 32,-16-21 4,0 0-13,7 6-407,5 10 661,-8-11-129,-6-8-192,1 2 14,1 1 40,-2-3-32,2 2 3,0 1 232,-4-8-670,0 2 464,0-1-1,1 1 1,-1 0-1,0 0 1,-1 0 0,-1-3-1,-5-11-107,-20-63-10,14 43 17,-11-46-1,23 74 124,-1 0 0,0 0 0,0 0 0,-1 1-1,1-1 1,-2 1 0,1 0 0,-1 0 0,-9-10-1,3 2 8,1 0 0,1-1 0,-8-20 0,6 14 0,-15-34-33,-13-23-6,16 39-167,14 26 205,0-1-1,1 0 1,0 0 0,-7-25 0,14 36-35,0 0 0,-1 0 0,0 0 0,1 0 0,-1 0 0,-1 0 0,1 0 0,0 1 0,-1-1 0,0 1 0,-5-5 0,5 6-103,1 0-1,-1 0 1,0 0-1,0 1 1,0-1-1,0 1 1,-1 0-1,1 0 1,0 0-1,0 0 1,-1 1-1,1-1 1,0 1-1,-1 0 1,1 0-1,-4 0 0,-7 2-676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45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 97 479,'0'0'824,"1"0"-770,0 4-44,1 2 5,-1 0 0,0 0 0,0 1 0,0-1 0,-1 0 0,0 1 0,0-1-1,0 0 1,-1 1 0,-2 7 0,0 8 13,-4 109 36,6-92-38,0-22 5,1 0-1,1 20 1,14 48 198,-15-64-176,-2-5 41,-5 10 388,5-79-358,4-13-110,3-36-16,8-42 2,-11 131-9,1 0-1,0 0 0,0 0 0,1 1 0,1 0 0,0-1 1,1 2-1,0-1 0,1 1 0,0 0 0,0 0 0,13-13 0,-15 20 5,-1 0 0,1 0-1,0 0 1,0 1 0,7-4-1,41-16-26,-29 18 32,-19 5 0,0 1 0,2 5 0,1 9 0,-5-11-8,-1 0 0,0 0 1,0 0-1,0 1 0,-1-1 0,1 1 0,-1-1 0,1 6 0,-2-10 7,1 5 1,6 37 0,-4 6 0,-3-37 0,1 1 0,0-1 0,1 0 0,4 15 0,-5-20 0,0-3 0,0 0 0,0 0 0,0 1 0,-1-1 0,0 0 0,0 7 0,0-5 0,0 0 0,0-1 11,0-3 32,0 2-22,0-2 22,0 2-21,0-2 37,1-1-4,3-2-54,-1 0-1,0 0 1,1-1 0,-1 1 0,0-1-1,-1 1 1,1-1 0,0 0 0,-1 0 0,1 0-1,-1 0 1,2-5 0,6-6-1,12-14 0,1 2 0,1 1 0,48-39 0,-67 60 0,0 1 0,0 0 0,0 0 0,11-4 0,7-3 0,-19 8 0,0 0 0,-1 1 0,0-1 0,1 1 0,-1 0 0,1 0 0,0 1 0,-1-1 0,5 1 0,-3 0 0,1 0 0,-1 0 0,11 4 0,-1 2 0,-14-5 0,1-1 0,-1 1 0,0 0 0,1 0 0,-1 0 0,0 0 0,1 0 0,-1 0 0,0 0 0,0 0 0,0 1 0,0-1 0,0 0 0,1 3 0,-2-3 0,6 12 7,0 1 1,-2 0-1,0-1 0,0 2 0,-1-1 0,-1 0 0,1 22 0,1 3 0,12 129-7,-11-127 27,12 53 0,-16-89-17,1 0-23,3 5-7,0-1 0,1 1 0,12 14 0,-16-21 16,1-1 0,0 0 0,0 0 1,0 0-1,1 0 0,-1 0 0,0 0 0,1-1 0,3 1 0,-1 1-24,2-1 29,0 1 0,0-1 0,0-1-1,0 1 1,0-1 0,0-1-1,15 0 1,-16 0 4,39-6 112,-29 2-138,-1-1 0,16-7 0,-22 9 20,27-10 129,-27 8-113,0 0 0,-1-1-1,1 0 1,-1 0 0,-1-1-1,1 0 1,10-12 0,-3 3-5,-9 8 17,0-1 0,0 1-1,9-18 1,4-5 18,-16 24-37,0-1-1,0 1 0,-1-1 0,0 0 0,0-1 0,-1 1 0,3-13 0,0-1 0,12-66-12,-16 78-2,-1 6 12,0 1 0,0 0 0,-1-1 0,0 1 0,0 0 1,0-1-1,0 1 0,0 0 0,0 0 0,-1 0 0,0 0 0,-2-4 0,-6-12 21,7 14-26,0 0 0,1 0 0,-2 0 0,1 1 0,0-1 0,-1 1 0,0 0 0,0 0 0,0 0 0,-1 1 0,1-1 0,-1 1 0,0 0 0,0 0 0,0 1 0,0 0 0,0 0 0,-7-2 0,10 3 0,1 1 0,-1 0 0,0 0 0,0 0 0,1 0 0,-1 0 0,0 0 0,0 0 0,0 0 0,1 1 0,-1-1 0,0 1 0,-2 0 0,-19 11 0,17-8 0,-1 0-13,0 1 0,1 1 0,0-1 0,0 1 0,0 0 0,1 0 0,0 1-1,-8 12 1,-1 2-5,5-10 18,1 0 0,0 1 0,1 0 0,1 0 0,0 1 0,0 0 0,1 0 0,1 0 0,0 1 0,1-1 0,0 1 0,-1 23 0,1 6-16,1-36 8,1 0 1,1 1 0,-1-1 0,1 1-1,1-1 1,-1 1 0,4 13 0,-3-16 2,1 0 0,-1 0 0,1 0 0,0 0 0,1 0 0,2 5 0,-2-7 3,0 0-1,0 0 1,0-1 0,0 1-1,0-1 1,1 1 0,3 1-1,-3-2 3,-2-1 1,0 1-1,0-1 0,0 0 1,0 0-1,0 0 0,0-1 0,0 1 1,0 0-1,1-1 0,2 1 1,4 1 6,-8-2 70,13-13-1717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47.6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102 1 575,'0'0'264,"-4"16"-24,-2 1-152,2 0 0,0 0 0,1 0-1,1 1 1,0-1 0,2 1 0,0-1-1,0 1 1,7 33 0,-4-39-58,1 0 0,1 0 0,0 0 0,0 0 0,1-1 0,13 18 0,-19-28-26,6 9 49,1 0-1,-1 0 0,13 12 0,-16-19-31,0-1-1,0 1 0,0-1 1,0 1-1,1-1 0,-1 0 0,0-1 1,1 1-1,-1-1 0,1 1 1,0-1-1,0 0 0,-1 0 0,8 0 1,-7-1-5,0 0 1,0-1-1,0 0 0,0 1 1,0-1-1,0-1 1,0 1-1,-1-1 1,1 1-1,0-1 0,-1 0 1,1 0-1,4-5 1,6-4 100,20-21 1,-31 29-117,4-4 12,0 0 0,0-1 0,-1 0 0,0 0 0,-1 0 0,1-1 0,-2 0 0,1 0-1,-1 0 1,-1-1 0,0 1 0,0-1 0,-1 0 0,0 0 0,0 0 0,-1 0 0,-1-18-1,1 20-12,0 1 0,-5-18 0,4 21-12,0 4-52,-1-1-12,1-2 71,0 2 34,4 186-149,8 15 276,-9-169-268,12 131 176,-13-128-155,6 66 186,-5-77-78,-1 0 0,-1 0 0,-1 0 0,-1-1 0,-1 1 0,-1 0 0,-11 42 0,9-45 49,-2 0-1,0-1 0,-1 0 0,-21 34 0,22-44-26,-1 0-1,0 0 1,-14 13 0,18-19-28,0 0 1,0 0-1,0 0 0,-1-1 0,1 1 1,-1-1-1,1 0 0,-1 0 1,0-1-1,0 1 0,-5 0 0,1-2 27,0 0 0,0-1-1,1 0 1,-16-4-1,-8-1 61,23 5-104,1 0 0,-1-1-1,1 0 1,0 0 0,0-1 0,0 0 0,0 0 0,1-1 0,-1 0 0,1-1 0,0 1 0,0-1 0,-9-10-1,10 10 6,0 0-1,1 0 1,0-1-1,0 0 1,1 0-1,-1 0 1,-5-12-1,7 11-10,0 1-1,0-1 0,0 0 1,1 0-1,0 0 0,1 0 1,0 0-1,0 0 0,0 0 1,1 0-1,0 0 0,0 0 1,1-1-1,0 1 0,0 0 1,0 0-1,6-13 0,-5 15 5,-1 3 2,1-1 0,-1 0 1,0 0-1,0 0 0,0 0 0,-1 0 1,1 0-1,-1 0 0,0 0 0,1-3 0,-3-1-314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56.0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296 434 671,'0'0'138,"1"0"-66,2 1 9,-1-1 7,1-1-13,-2 1-62,0 0 0,0-1 0,-1 1 0,1 0-1,0-1 1,0 1 0,-1 0 0,1-1 0,0 1 0,-1-1 0,1 1 0,-1-1 0,1 1 0,0-1 0,-1 1 0,0-1 0,1 0 0,-1 1 0,1-1-1,-1 0 1,0 0 0,1 1 0,-1-1 0,0 0 0,0 0 0,1 1 0,-1-1 0,0 0 0,0 0 0,0 0 0,0 1 0,0-1 0,0 0-1,0 0 1,0 1 0,-1-1 0,1-1 0,-2-4 89,1 1 0,0 0 0,-5-9-1,4 10-89,0 1-1,0 0 0,0 0 0,-1 0 0,1 0 0,-1 0 0,1 0 0,-1 1 0,0-1 0,0 1 0,-1 0 0,1 0 0,0 0 0,-1 0 0,1 1 0,-7-3 0,7 4-8,1-1-1,-1 1 0,0 0 0,1 0 0,-1 0 0,0 0 0,1 0 0,-1 0 0,1 1 0,-1-1 0,1 1 0,-1 0 0,1 0 0,-1 0 0,1 0 0,-1 0 0,1 1 0,0-1 1,-3 3-1,-4 3 36,-1 2 0,-15 16 1,12-10 78,-5 3-103,0 0-1,2 2 1,1 0 0,0 0 0,-19 37-1,30-48-13,-1 1 0,1-1 0,1 1 0,0 0 0,0 0 0,1 0 0,0 1 0,1-1 0,0 0 0,1 1 0,0-1 0,0 1 0,3 13 0,-1-13 0,1-1 0,0 1 0,0 0 0,1-1 0,0 0 0,1 1 0,0-2 0,1 1 0,11 14 0,-15-21 10,1 0-1,0-1 0,-1 0 0,1 0 0,0 0 0,0 0 0,0 0 0,1 0 0,-1-1 0,0 0 0,1 1 0,-1-1 0,1 0 0,-1-1 0,1 1 0,-1-1 0,1 0 0,-1 1 0,1-1 1,0-1-1,-1 1 0,1-1 0,-1 1 0,1-1 0,-1 0 0,1 0 0,-1 0 0,0-1 0,0 1 0,1-1 0,-1 0 0,0 0 0,0 0 0,-1 0 0,1-1 0,0 1 0,4-6 0,12-17 17,-13 19-13,0-1 0,7-13-1,24-57 110,-11 19-44,3-14-53,-21 51-15,-1 2-1,2-1 1,12-19 0,-10 22-22,-5 9-3,-1 0 0,0-1 0,0 1 0,3-12-1,10-18 42,-13 29-17,-1-1 1,0 0 0,3-12-1,-3 11-9,1-1 0,0 1 0,0 0 0,9-14 0,3-6 0,-6 11 12,8-17 30,8-15-149,-20 27 152,-4 7-37,-2 14-8,1-4 3,-1-1 0,0 1-1,0-11 1,-1 18 29,-6 24-85,-5 29 23,7-38 27,1-1-1,0 1 1,-1 26 0,4-22 7,-7 30 1,5-34-7,0 0 0,1-1 1,0 1-1,1 18 0,1-17-2,0-1-1,-3 17 1,1-18 4,0 0 1,1 0 0,2 15-1,5 59-53,-6-81 61,0-1-1,0 1 1,1 0 0,0-1-1,0 1 1,5 9-1,-5-11-7,1 2 0,8 9 0,-9-11-18,17 16-28,-16-16 46,13 10 64,3 2-64,19 11 0,-33-25 0,0 0 0,0-1 0,51 12 152,-34-8-152,-17-4 0,-1 0 0,1 0 0,-1 0 0,1-1 0,7 0 0,-1 1 0,20-1 54,-26-1-44,40-8-10,-41 8 0,1 0 0,9-9 0,-9 6 0,14-11 14,-1-1 0,-1-1 0,27-33 0,6-7 24,-38 44-43,18-26 1,-20 24 14,22-23-1,-26 31-1,-1 0 0,0-1 0,0 0 0,-1 0 0,0 0 0,0-1 0,-1 1 0,2-10 0,-4 17-8,0-5 0,0 0 0,0 0 0,0 1 0,-1-1 0,0 0 0,-1-10 0,1 9 0,0 0 0,0-1 0,2-11 0,-1 15 0,0-1 0,0 1 0,-2 0 0,1-1 32,-11-11 0,11 14-30,-2-1-1,-12-6-16,10 8-33,2-1 49,-1 1 0,1 1 0,-1-1 0,0 0 0,1 1 0,-1-1 0,0 1 0,0 0 0,1 0 0,-1 0 0,0 0 0,0 0 0,-2 1-1,-5 1 11,1 1-1,-13 5 0,17-5-20,1-1-1,-1 1 0,1 0 0,0 0 1,0 0-1,0 1 0,1-1 0,-1 1 1,1 0-1,0 0 0,-5 7 0,3-3 4,-5 8 0,1-1 0,1 1 0,1 0 0,0 1 0,1 0 0,0 0 0,2 1 0,-4 23-1,7-29 8,1 0 0,-1-1 0,3 14 0,-1 6 0,-1-26 0,1-1 1,0 1-1,-1 0 0,2-1 0,-1 1 0,0-1 0,1 0 0,2 6 0,2 3-14,-2-4-4,0 0 1,1-1-1,0 0 0,0 0 0,0 0 0,11 11 1,-5-8 15,0 0 1,1-1-1,14 10 0,29 10-62,-47-24 64,0-1 0,0 0 0,1-1 0,0 1 0,17 4 0,-6 0 13,-8-3 8,1-1-1,22 6 1,-32-10-27,0 0-1,0-1 0,0 0 1,0 1-1,1-1 1,-1 0-1,3-1 1,6 0-373,1 1-649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57.8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 0 287,'0'0'936,"-2"16"-808,0 30 23,5 66 0,1-18-5,-10 189 46,11-157-128,-4-100-68,-4 39 0,-2-36 62,4-27-89,1-1 1,-1 1 0,1 0 0,-1 0 0,1-1-1,0 1 1,0 0 0,0 3 0,0-19-644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1:59.2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82 639,'0'0'140,"19"-5"128,-12 3-174,0 0-1,1 0 1,0 1-1,14-1 1,6 0-6,105-29 270,-119 27-328,12-1 5,0 1-1,0 1 0,31 0 1,-23 2 88,37-7 0,-61 6-126,-4 1 16,0-1 0,1 1 1,-1 1-1,1-1 0,-1 1 0,1 0 0,-1 1 0,1 0 0,11 2 0,-11-2-20,-1 2 55,5 4 70,-7-5-46,-2-1-65,-1 0-1,1 0 1,-1 0 0,1 1 0,-1-1-1,0 0 1,1 0 0,-1 1-1,0-1 1,0 1 0,0-1-1,2 4 1,4 7 169,-5-8-155,2 5 20,0 0 1,0 1-1,-1-1 0,0 1 1,-1 0-1,2 18 0,4 15-13,-4-22-18,-1 0-1,-1 1 1,0-1-1,-3 23 0,2 24 8,14 79-17,-14-142 0,0-1 11,-1-2 32,0 1-22,1-2 32,-3-3-44,1 0 0,0 0 0,-1 0 0,1 0 0,0-1 0,-1-3 0,1 4-8,-5-13-5,1 0 0,0 0 0,1 0 0,0 0-1,2 0 1,-1-1 0,2 0 0,0 1-1,1-1 1,1 0 0,0 1 0,1-1-1,1 1 1,0-1 0,1 1 0,6-15-1,4-6 0,-7 15-12,20-38-1,-24 53 16,1 0 0,0 0 0,1 1-1,-1-1 1,1 1 0,0 0 0,0 0 0,1 0 0,0 1 0,6-5-1,9-4 3,-16 9 0,1 0 0,0 0 0,1 1 0,-1-1 0,1 2 0,-1-1 0,1 0 0,0 1 0,8-1 0,-11 3-8,0 0 0,0 1 0,0 0 0,0-1 0,0 1 0,0 0 0,-1 1 0,8 2 0,-6-1 0,6 1-113,-10-3 83,0-1 0,-1 1 1,1-1-1,0 1 1,0-1-1,0 0 1,0 1-1,-1-1 1,1 0-1,0 0 1,0 1-1,0-1 1,0 0-1,0 0 1,0 0-1,0 0 1,0 0-1,0-1 1,0 1-1,-1 0 1,1 0-1,0-1 1,0 1-1,0 0 1,0-1-1,1 0 1,10-9-813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20.4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235 424 223,'0'0'1480,"1"0"-1426,5-4-32,0 1 1,0-1-1,0 0 1,0-1-1,-1 1 1,1-1-1,-1-1 1,8-10-1,-11 14-22,-1-1 0,1 1 0,-1 0 0,0-1 0,0 1 0,0-1 0,1-3 0,0 1 0,2-2 0,0 0 0,-1-1 0,4-12 0,-4 13 0,-3 5 1,0-3 9,0 4 33,-4 3-33,-1 0-10,3-1 0,1 0 0,-1 0 0,0 0 0,1 0 0,-1 0 0,1 0 0,-1 0 0,1 1 0,0-1 0,0 1 0,-1-1 0,1 1 0,0-1 0,0 1 0,1-1 0,-2 4 0,-1 0 0,1 1 0,0 0 0,-1 1 0,0-1 0,0 1 0,-1-1 0,1 0 0,-1 0 0,-8 7 0,9-9 4,-6 4 47,-11 7-34,15-12-17,1-1 0,0 0-10,8-3-33,0-1 42,0 1 1,0-1-1,0 0 1,-1 0-1,1 0 1,-1-1-1,1 1 1,-1-1-1,0 0 1,0 0-1,0 0 1,0 0-1,-1 0 1,1-1-1,-1 1 1,0-1-1,0 1 0,0-1 1,2-6-1,-3 8 1,0-1 0,0 1 0,0 0 0,0 0 0,0 0 0,0 1 0,1-1 0,1-2 0,13-19 0,-12 12 8,0 0 0,-1 0 0,0 0 0,-1 0 0,2-14 0,2-14 8,-2 8-16,-2 5 0,-1 21 0,-1 2 6,1 0-1,0 0 0,-1-1 1,0 1-1,0 0 0,0 0 1,0-1-1,0 1 0,-2-4 1,0-8 4,2 13-9,0 0 0,0 0 0,-1 1 0,1-1 0,-1 0 0,0 0 0,1 0 0,-1 1 0,0-1 0,0 1 0,0-1 0,0 0 0,-2-1 0,-24-20 51,23 21-54,1-1 4,-1 0 5,1 0 0,-1 1 0,0 0 0,0-1 0,0 2 0,0-1 0,0 0 0,-6-1-1,4 1-6,3 1 0,1 1 0,-1-1 0,0 0 0,1 1 0,-1 0 0,0-1 0,0 1 0,1 0 0,-1 0 0,0 1 0,0-1 0,1 1 0,-4 0 0,1 0-5,0 1-1,0-1 0,0 1 0,0 0 0,0 0 1,1 1-1,-1 0 0,1 0 0,0 0 0,-5 4 0,-16 25 70,24-28-64,-11 9 0,7-8 0,3-3 0,-1 0 0,1 1 0,0-1 0,0 1 0,0 0 0,0-1 0,1 1 0,-1 0 0,1 0 0,0 0 0,-2 6 0,-27 69 0,28-73 0,-2 8 0,0 6 0,-2 19 0,5-31 0,-4 19 0,3-19 0,2-6 0,1 14 0,-1-9-2,1-1 0,-1 0 0,1 1 0,0-1 0,0 0 0,1 0 0,0 0 0,0 0 0,0 0 0,0 0 0,1 0 0,0-1 0,0 1 0,0-1 0,5 5 0,1 0-4,0-1 0,1 1-1,0-2 1,19 12-1,-22-15 8,-1-1-1,1 0 0,0-1 0,0 0 0,0 0 1,0 0-1,0-1 0,9 1 0,11 2 52,-22-3-42,1 0-10,0 0 0,0-1 0,0 0 0,-2 0 12,-3 0 47,-17 0-44,0-1 1,0-1-1,1 0 0,-1-1 0,1-1 1,0 0-1,0-1 0,-18-9 0,25 10-24,0 0 0,1-1 0,-1 0 0,1-1 0,0 1 0,1-1 0,-12-14 0,15 16 4,-1-1 0,1 1 0,0-1 0,1 0 0,-1 0 0,1-1-1,0 1 1,0 0 0,1-1 0,-1 1 0,1-1 0,0 1 0,0-9-1,3-18-11,1 1-1,13-56 0,-12 72 8,-2 7 10,-1 1 0,1-1 0,-1 0 0,-1 0 0,0-10-1,-1 16 17,4-12 32,-1 10-37,-2 3 21,0 0-64,-11 17 85,6-3-59,1-1-1,0 1 0,0 0 0,2-1 0,0 1 0,0 1 0,1-1 0,1 14 0,-2 1 5,1-4 2,-1-11 0,1-1 0,1 1 0,0 0 0,1-1 0,0 1 0,5 22 0,-5-29 0,0 4 0,13 25 0,-11-30 0,-16-52 0,10 36-3,1 0 0,1 0 0,0 0 0,0 0 0,1 0 0,2-14 0,14-66-31,-6 38 25,-9 49-1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0.7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310 56 671,'1'-4'88,"-1"2"-52,1 0 0,-1 0-1,0 0 1,0 1 0,0-1-1,0 0 1,0 0 0,-1 1-1,1-1 1,0 0 0,-1 0-1,1 1 1,-1-1 0,0 0-1,1 1 1,-1-1 0,0 1-1,0-1 1,0 1 0,0-1-1,-1 1 1,1 0 0,0-1-1,0 1 1,-1 0 0,-2-2-1,2 2-12,-1 0-1,-1 0 1,1 0 0,0 0-1,0 1 1,0-1-1,0 1 1,-1 0-1,1 0 1,0 0-1,0 0 1,-6 1-1,-2 2 11,1 0-1,0 0 1,0 0-1,0 1 1,0 1-1,1 0 1,-16 10-1,12-5 0,0 0-1,0 0 0,1 2 0,-14 16 0,19-20-31,-5 6 0,-12 19 0,21-27 0,-1 0 0,1 1 0,0-1 0,1 1 0,-1-1 0,-1 12 0,1-3-5,1 1-1,-1 21 1,3-30-1,0 1 0,1-1 0,0 1 0,0-1 0,0 0 0,1 1 0,4 6 0,-4-6 14,1-1-1,1 1 0,-1-1 0,1 0 0,1-1 0,-1 1 0,1-1 0,7 7 0,-3-3-29,-7-7 33,0-1-1,1 1 1,-1-1-1,1 0 1,-1 1 0,1-1-1,0 0 1,0 0-1,0-1 1,0 1-1,0-1 1,0 1-1,0-1 1,6 1-1,-6-1-6,0-1 0,0 0-1,1 1 1,-1-1-1,0 0 1,1-1 0,-1 1-1,0-1 1,5 0-1,-2-2 5,0 1-1,0-1 0,0-1 0,7-5 0,-7 5 12,0-1-1,-1 0 0,0 0 0,0 0 0,0-1 0,-1 0 0,0 0 0,7-11 1,-5 6-1,12-18-42,44-77-16,-53 88 68,-1 1-1,-1-1 1,0-1 0,4-23-1,-3 11-27,-5 20 0,0 0 0,1-14 0,-3 7 64,-9 47-12,5-19-26,0 1 0,1-1 0,0 1 0,-1 15 0,4 2-23,2 0 1,8 36-1,-6-48-3,1 1 0,0-1 0,13 26 0,-11-29 0,-4-9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1.74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0 266 3135,'12'24'0,"-9"-17"0,0 0 0,0 0 0,6 8 0,4 6 60,-12-20-108,3 1 36,1-2 12,-1-1-13,-3 1-40,1-1 51,0-1-1,0 1 1,0-1 0,0 0 0,-1 0 0,1 1 0,-1-1-1,1 0 1,-1 0 0,0 0 0,1-1 0,-1 1 0,0 0-1,0 0 1,-1-1 0,1 1 0,0 0 0,0-6 0,0 5-24,1-11 31,0-1-1,-1 1 1,0 0 0,-2-23-1,0 16-26,2-23 0,0 37 25,0 0-1,0 0 1,1 0 0,0 0-1,0 0 1,1 1-1,4-9 1,0-2-8,-5 13-2,-1 0 1,1 0 0,0 0 0,0 1-1,1-1 1,-1 0 0,1 1-1,0-1 1,0 1 0,6-5-1,-8 7 11,0-1 0,1 1 0,0 0 0,-1 0 0,1 0 0,0 0 0,-1 0 0,1 0 0,0 0 0,0 0 0,0 1 0,3-2 0,3 0 8,-4 2-11,-1-1 0,1 0 0,-1 1 0,1 0 0,-1-1 0,1 2 0,-1-1 0,1 0 0,-1 1 0,6 0 0,-3 2-12,-5-3 11,1 1 0,0 0 0,0-1 0,0 1 0,0-1 0,-1 0 0,1 0 0,0 1 0,3-1 0,-4 0 0,1 0 0,-1 1 0,1-1 0,-1 1 0,0-1 0,1 1 0,-1 0 0,0-1 0,1 1 0,-1 0 0,0 0 0,0 0 0,0 0 0,0 0 0,0 0 0,0 0 0,0 1 0,0-1 0,0 0 0,-1 0 0,1 1 0,0-1 0,-1 1 0,1-1 0,-1 0 0,1 3 0,0-1 0,0-1 0,0 2 0,1 0 0,0 0 0,-1-1 0,1 1 0,1-1 0,-1 1 0,0-1 0,1 0 0,0 0 0,-1 0 0,6 4 0,-4-3 7,-2 0 0,1 0 0,0 1 0,-1-1 0,0 1 0,0-1 0,2 8-1,1 1 3,10 36 55,5-12-128,-17-33 73,1 0 0,-1-1-1,1 1 1,0-1 0,1 0-1,-1 0 1,0 0 0,1-1-1,0 1 1,-1-1 0,8 2-1,3 2 16,-13-5-32,-1 0-1,1-1 0,-1 1 1,1-1-1,-1 0 0,1 1 0,0-1 1,-1 0-1,1 0 0,2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3.0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22 575,'0'0'60,"4"0"-36,-2 0-4,-1 0 0,0 0-1,1 0 1,-1 0 0,1 0-1,-1-1 1,0 1 0,1 0-1,-1-1 1,2 0 0,4-2 62,1 1 0,-1 0 1,1 0-1,9-1 0,10-2 54,-25 4-135,11 0 62,-9 2-52,1-1 32,0 1-33,-1 0 1,-2-1 32,2 2-22,1 0 32,-1 1 1,1 0-44,-1-1-10,0 0 11,-3-1 32,2 0-49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4.99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288 15 767,'0'0'1128,"-15"-8"-760,8 6-336,0 1-1,1 0 0,-1 0 1,0 0-1,0 1 0,0 0 1,0 0-1,0 1 0,0-1 1,0 2-1,-9 2 0,13-3-31,0-1 0,0 1 0,0 1 0,0-1 0,0 0 0,0 1 0,0 0 0,1-1 0,-3 3 0,1 0 0,1-1 0,1 1 0,-1 0 0,1 0 0,-1 0 0,-2 8 0,4-10-6,0 1 0,0-1 0,1 0 0,-1 1 0,0-1 0,1 1 0,0-1 0,0 1 0,-1-1 0,2 1 0,-1-1 0,0 1 0,0-1 0,1 0 0,1 6 0,2 0 26,0 1 0,1-1-1,0 0 1,1 0-1,0 0 1,0-1-1,0 0 1,15 12-1,-5-3-3,-9-9-16,1 1 0,0 0 0,10 14 0,-12-15 24,0 0-1,0 0 0,12 9 0,2 2 12,-15-13-22,0 1 0,0-1 0,0 1 0,-1 0-1,0 0 1,0 0 0,-1 0 0,0 1 0,4 9-1,0 2-13,-6-15 2,0-1-1,1 1 1,-1-1 0,0 1-1,0 0 1,-1 0-1,1-1 1,-1 1-1,1 0 1,-1 0 0,0 0-1,0-1 1,0 1-1,0 0 1,-1 0-1,1 0 1,-1-1-1,1 1 1,-1 0 0,-2 3-1,1-1 13,-1-1 0,0 1 0,0-1-1,0 0 1,-1 0 0,1 0 0,-1 0 0,0-1-1,0 0 1,0 1 0,-1-1 0,1-1 0,-1 1-1,1-1 1,-1 0 0,0 0 0,0 0 0,0 0-1,-10 1 1,4-3-3,1-1 1,-1 0-1,1 0 0,-1-1 0,-16-5 0,0-2-7,20 6-6,0 0 0,-1 1 0,1 0 0,-14-2 0,-32-8 7,35 10-21,-19-3-44,36 5-15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5.9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1023,'0'0'776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6.1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2783,'17'152'467,"-1"-56"-426,-11-70-89,-3-16 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7.56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27 531 3391,'6'78'0,"4"23"0,-2-31-80,-7-64 80,5 5 0,5 7 0,-8-14 0,-1 0 0,0-1 11,-4-24 42,-29-150 163,18 17-114,8 68-60,-3-23 22,2 8-64,12 40 16,-5 59-16,0 1 0,-3-14 0,1 8 0,0 0 0,0 0 0,2-12 0,-1 3 0,-2-25 0,1 37 0,0 1 11,0 3 32,0 1-47,0 1 1,0-1-1,0 0 1,0 1-1,1-1 1,-1 1-1,0-1 1,1 1-1,-1-1 1,1 1-1,-1 0 1,1-1-1,0 1 1,0 0-1,0-1 1,0 1-1,0 2 1,0 1-4,0 64-12,3 1-1,14 77 0,-16-141 18,20 189-9,-18-163-36,-1 31 0,-2-37 7,1 1-1,6 33 0,9 30 29,-14-87-48,-2 9 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09.32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0 364 927,'0'0'74,"9"-12"372,-7 6-373,-1 1-1,1-1 0,-1 0 1,0 1-1,0-1 0,-1 0 1,0-6-1,2-16 208,1 16-206,0 1 0,6-16 0,3-7 29,-7 15-1,1 0-1,14-29 0,-17 41-70,1 0-1,0 1 1,1-1-1,-1 1 0,1 0 1,0 1-1,1-1 1,-1 1-1,12-9 0,-9 10-32,-1 0 0,0 0 0,1 0 0,0 1 0,0 0 0,0 1 0,0-1 0,0 2 0,0-1 0,0 1 0,1 0 0,-1 1 0,1 0 0,-1 0 0,9 2 0,-2 0 0,2-1-11,0 1-1,21 6 0,-31-6 12,1 0 0,-1 1 0,0 0 0,-1 1 0,1-1 0,-1 1 0,1 1 0,9 8 0,-12-9 9,0 1 0,0 0 1,0 0-1,0 0 0,-1 0 0,1 0 0,-1 1 1,-1 0-1,1 0 0,-1 0 0,0 0 0,-1 0 0,1 0 1,-1 0-1,0 0 0,-1 1 0,1-1 0,-1 0 0,-1 1 1,-1 11-1,0-4 8,-1 0 0,-1 0 0,-1 0 0,1-1 0,-2 0 0,0 0 0,-1 0-1,-9 13 1,12-19-11,0-1 0,-1 0-1,0-1 1,0 1-1,0-1 1,-1 0-1,0 0 1,-11 6-1,12-8 0,0-1-1,0 1 1,-1-1-1,1-1 1,0 1-1,-1-1 1,1 0-1,-1 0 1,1-1-1,-1 1 1,1-1-1,-9-1 0,-113-16 62,126 17-70,-1-1 0,1 1 0,0 0 0,-1 0 0,1-1 1,0 1-1,0-1 0,-1 1 0,1-1 0,0 1 0,-2-2 0,-32-18-69,34 20 19,2 0-8,2 3 50,1 2 12,13 6 4,-11-7 12,0 0 0,0-1 0,1 0 0,0 0 0,-1 0 0,1-1-1,0 0 1,0 0 0,1-1 0,-1 0 0,0 0 0,13-1-1,-3-1 24,1-1 0,-1 0 0,24-8 0,-32 7-29,0 0-1,0-1 0,0 0 0,0-1 0,-1 0 0,0 0 0,0-1 0,11-10 0,-11 8-7,-1-1 0,-1 0 0,0 0 0,0 0 0,-1-1 0,0 0 0,7-18 0,-11 23 14,0 1 0,0 0 0,0-1 0,-1 1 0,1-1 0,-1 1 0,0 0 0,0-1 0,-1 1 0,0-1 0,-1-5 0,2 6-83,-1 0-1,0 0 0,-1 0 1,1 1-1,-1-1 0,1 0 0,-1 0 1,0 1-1,0 0 0,-1-1 0,1 1 1,-1 0-1,0 0 0,1 0 1,-1 0-1,-6-4 0,3 3-263,0-5-541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1.54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323 104 703,'0'0'291,"-4"-8"-30,1 6-197,-5-7-35,7 7-8,-1 0 1,0 0-1,0 0 0,0 0 1,0 0-1,0 1 1,0-1-1,-1 1 0,1-1 1,0 1-1,-1 0 1,1 0-1,-1 0 0,1 0 1,-1 0-1,-3 0 0,2 0-20,-8-1 56,0-1 0,-22 1 0,30 2-44,-1 0 0,1 0 0,0 1 0,0 0 0,0 0 0,-1 0 0,1 0 0,0 1 0,0 0 0,1 0 0,-7 3 0,-3 4-13,1 0 0,1 0 0,0 1 0,0 0 0,1 1 0,0 0 0,1 1 0,0 0 0,1 1 0,1-1 0,0 1 0,0 1 0,-6 19 0,10-23 23,0 1-1,1 1 0,0-1 0,1 0 0,0 0 0,1 0 0,0 1 0,1-1 0,4 22 0,-3-25-8,0-1 0,0 0 1,1 0-1,0-1 0,0 1 0,0 0 0,1-1 0,0 0 1,0 0-1,1 0 0,0 0 0,0-1 0,0 0 0,0 0 0,1 0 1,7 4-1,-8-6 1,-1 0 0,1-1-1,0 0 1,0 0 0,0 0 0,0 0 0,0-1 0,0 0 0,1 0-1,-1 0 1,0-1 0,9 0 0,-7-1-8,1 0 0,-1 0 0,0-1 0,0 0 0,0 0 0,-1-1 0,1 0 0,11-7 0,-8 4 1,1-1 0,-2 0 1,1 0-1,-1-1 0,0 0 1,0-1-1,-1 0 0,12-18 0,-13 16 3,0 1 0,-2-1-1,1 0 1,-1-1 0,-1 1-1,0-1 1,0 0 0,2-17-1,-4 9 10,-1 0-1,0 0 0,-2-1 0,-3-27 0,3 38-18,-1 0-1,0 1 1,0-1-1,-1 1 1,-7-16-1,8 20-1,-2-1 0,1 1-1,0 0 1,-1 1 0,0-1 0,0 0 0,0 1-1,-1 0 1,1 0 0,-8-4 0,8 5-12,-1 1 1,0-1 0,1 1 0,-1 1-1,0-1 1,0 1 0,0 0-1,0 0 1,0 0 0,0 0 0,0 1-1,0 0 1,-1 0 0,1 1-1,0-1 1,0 1 0,0 0 0,0 0-1,0 1 1,0 0 0,1 0-1,-8 3 1,2 1-15,0-1 1,1 1-1,0 1 0,0 0 1,0 0-1,1 1 0,0 0 1,1 0-1,-10 14 0,5-4 21,1 1 0,0 0-1,1 1 1,-11 36-1,16-42 4,2-1-1,0 1 1,0 1-1,1-1 1,1 0-1,1 0 1,0 1-1,2 18 0,0-25-6,-1 0-1,1 0 0,0-1 1,1 1-1,0-1 0,0 0 1,0 0-1,9 13 0,-10-17 18,1 0-1,-1 0 0,0-1 0,1 1 0,0-1 0,-1 0 0,1 1 0,0-1 0,0 0 0,0-1 0,0 1 0,1-1 0,-1 1 0,0-1 0,1 0 0,-1 0 0,1 0 1,-1-1-1,1 1 0,0-1 0,5 0 0,2-1 21,0-1-1,0 0 1,0 0 0,0-1 0,15-7 0,-2 0 54,29-18-1,-45 22-70,0 1-1,1-1 0,-2-1 1,1 1-1,-1-1 0,0-1 1,0 1-1,-1-1 0,0 0 1,-1-1-1,9-17 0,-9 15 3,0 0-1,-2 0 0,1-1 0,-2 0 0,1 0 1,-2 0-1,1 0 0,-2 0 0,0-20 0,-1 22-15,0 0 0,-1 1 0,0-1-1,0 1 1,-4-11 0,3 15-1,1-1 0,-1 1 0,0 0 1,0 0-1,-1 0 0,1 0 0,-1 1 1,0-1-1,-8-5 0,4 3-49,0 0-1,0 1 1,-1 1-1,0-1 1,-16-6-1,21 10 43,0 1 1,-1 0-1,1 0 0,0 0 0,0 1 0,-1-1 0,1 1 1,-1 0-1,1 0 0,0 0 0,-1 1 0,1 0 0,0 0 1,-1 0-1,1 0 0,-5 3 0,0 0-90,0 0 0,1 1 0,-1 0-1,1 0 1,0 1 0,1 0 0,-11 12 0,9-7-480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2.69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 1 639,'0'0'520,"-5"14"-216,5-4-239,0 0 0,1 0 0,0 0 0,1 0 0,0 0 0,0 0 0,6 14-1,-3-10 20,4 23-1,-1 11-1,-2-18 44,2 39 0,-7-63-107,-1 0 0,1 1-1,1-1 1,-1 0 0,1 0-1,4 9 1,1 5 113,-6-15 59,1-29 5,0 4-217,-2 0 1,-3-38-1,3 48 15,0-1 0,1 1 0,0 0-1,0 0 1,1 0 0,0 0-1,4-10 1,4-18-8,-9 33-2,1 0 0,0 0-1,0 0 1,0 0-1,1 0 1,0 0-1,0 1 1,0-1-1,1 1 1,-1 0 0,6-5-1,-5 6 11,0 0 0,0 1 0,0-1 0,0 1 1,0 0-1,1 0 0,-1 1 0,1-1 0,-1 1 0,1 0 0,-1 0 0,1 1 0,9-1 0,-1-1 14,117-14-8,-87 11 64,-39 5-74,-3 0-22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9:35.0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61 159,'0'0'167,"17"-5"-19,-11 3-105,28-10 98,41-14 62,-63 23-193,0 0 0,0 1 0,0 1 0,16-1 0,36-1 99,-34 1-31,34 2-1,24 11 44,-55-6-60,100 8 141,-115-11-203,0-2-1,25 0 1,-26-1 20,0 1 1,29 3-1,-40-2-9,36 15 108,43 11-44,-78-25-58,-1-1 0,1 0 0,0 0-1,12 0 1,-9-1 0,0 1 1,0 0-1,12 3 0,9 4-16,51 8 75,-69-14-29,-7-1-34,1 1 0,0-1 0,-1 1 0,1 0 0,7 4-1,8 5-11,14 4 54,-28-12-35,-1 0 0,1 1-1,-1 0 1,0 0 0,11 10 0,-8-7 6,39 31-25,-29-22 0,-14-12 8,-1-1 3,0 0 1,1 1-1,-1 0 0,9 9 0,-9-7-11,1 0 0,0 0 0,1-1 0,12 9 0,-18-14 0,5 4 0,-1 0 0,1 0 0,7 7 0,-7-5 0,-4-4 0,0 0 0,-1 0 0,1 0 0,0 0 0,0 0 0,4 2 0,-1-1 0,17 12 0,-18-12 0,1 0 0,-1 0 0,1-1 0,-1 1 0,11 3 0,-12-5 8,0 0 0,0 0 0,0 0 0,0 0 0,0 1 0,0 0 0,5 3 0,-3-1-8,-1 0 0,1 1 0,3 4 0,-5-6 0,0 0 0,1 0 0,-1 1 0,0 0 0,-1 0 0,4 5 0,-3-3 0,1-1 0,-2 0 0,10 15 0,-10-14 0,0 0 0,0 0 0,0 0 0,0 0 0,-1 0 0,1-1 0,0 1 0,1 0 0,1 1 0,12 11 0,-12-13 0,4 7 0,0 0 0,-4-8 0,2 0 0,-2-1 11,-3-3 32,3-3-33,-1-1-10,-1 0 0,0-1 0,-1 0 0,0-1 0,-1 1 0,0 0 0,0 1 3,-1 1 0,1-1-1,-1 0 1,0 0-1,0 0 1,0 1 0,-1-1-1,-2-5 1,1 3 1,1 0 0,-1 0 0,-2-11 0,-8-15-4,12 27-3,0 1-1,-1 0 1,1 0 0,-1 0-1,0 0 1,0 0-1,-1 0 1,1 0-1,-1 1 1,0-1-1,0 1 1,0 0-1,-4-4 1,-21-21-13,27 27 16,0 0 0,0-1 0,1 1 0,-1 0 0,0 0 0,1 0 0,-1 0 0,1-1 0,-1 1 0,0-2 0,-7-17 0,-35-34-64,40 51 64,1-1 0,-2 0 0,1 1 0,0 0 0,-1-1 0,1 1 0,-1 1 0,0-1 0,0 0 0,0 1 0,0 0 0,0 0 0,-5-2 0,1 1-8,1-1 0,0 0-1,-6-6 1,8 6 0,-1 0 1,1 1-1,-1-1 0,0 1 0,-11-4 0,-29-18 8,41 24 0,-1 0 0,1 0-10,-3 0-57,8 1 66,-1 0-1,1 0 1,0 1 0,0-1-1,0 0 1,0 0-1,0 0 1,0 0-1,-1 1 1,1-1 0,0 0-1,0 0 1,0 0-1,0 0 1,0 1 0,0-1-1,0 0 1,0 0-1,0 0 1,0 1 0,0-1-1,0 0 1,0 0-1,0 0 1,0 1 0,0-1-1,0 0 1,0 0-1,0 0 1,0 1 0,0-1-1,0 0 1,0 0-1,0 0 1,1 1-1,-1-1 0,0 1 0,0-1 0,0 1 0,1 0-1,-1-1 1,0 1 0,0-1 0,1 1 0,-1-1-1,0 1 1,1-1 0,-1 1 0,1-1-1,-1 0 1,1 1 0,-1-1 0,1 0 0,-1 1-1,1-1 1,-1 0 0,1 1 0,-1-1 0,1 0-1,0 0 1,0 0 0,0 1-5,16 8 7,0 0 0,29 10 0,-17-8 0,-17-4 10,0 0-1,0 0 0,0 1 0,-1 0 1,14 15-1,-1-3-1,-17-12-8,1 0 0,-1 1 0,0 0 0,-1 0 0,6 11 0,6 8 0,-9-13 1,-2-1-1,1 2 1,5 19-1,-3-11 9,-9-22 34,0 3-33,2 1-10,0-1 0,0 0 11,0 1 32,-1 0-33,0 0-10,-1 0 0,1 0 0,0-1 0,-1-2 0,5 12 0,-5-3 0,1-6 0,1 0 0,1-1 0,0 0 0,0-2 0,1 0 0,-1 1 0,1-1 0,0-2 11,-2-2 43,12 6 71,-13-4-93,8 3 18,-4-3-50,0-1 12,-1-2 36,1 1-36,0 1-12,-1 2 0,1 1 0,-3-2 0,1 1 0,-1-1 0,1 0 0,0 0 0,7 0 0,-5 0 0,20 6 55,8 3 34,-30-8-91,-2-1-5,0 0-1,-1 0 0,1-1 1,0 1-1,0 0 0,0-1 1,0 1-1,0-1 0,1 0 1,-1 1-1,0-1 0,0 0 1,4-1-1,0 3-253,2 8-649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3.85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 1 447,'0'0'968,"-1"0"-904,-1 2 0,1-1-37,0 1 0,0 0-1,0-1 1,0 1 0,1 0-1,-1 0 1,1 0 0,-2 3-1,-2 37 278,0 59 0,7-36-195,0 14 38,-3-59-147,0-11 0,0-1 0,-1 0 0,-2 16 0,2-19 6,1 0 0,0 0 0,0 1 0,0-1 0,0 0 0,1 0 0,3 10 0,0 9 10,-3-10 7,0 0-1,-2 16 0,1-26-20,0 0 0,1 0 1,-1 0-1,1 0 0,1 4 0,0-4 11,-1 0-1,-1 0 1,1 0-1,-1 0 1,1 5-1,-1-1 2,0 0 1,1 0-1,1 8 0,2 19-18,-4-27 21,1 0 0,-1 0 0,1 0 0,0 0-1,1 0 1,3 9 0,0 9 81,-5-21-77,1 0 0,0 0 0,0 0 0,3 6-1,-4-9-7,1-1 0,0 1-1,-1 0 1,0-1 0,1 1-1,-1 0 1,0-1 0,0 1-1,0 0 1,0 0 0,0-1-1,0 1 1,-1 0 0,1-1-1,-1 3 1,1-2 30,1 2-33,0 1 2,0-1 47,-2 10 137,1-14-204,0 0 0,0 0 0,0 0 0,0 1 0,0-1 0,0 0-1,0 0 1,-1 0 0,1 0 0,0 0 0,0 0 0,0 0 0,0 0 0,0 1 0,-1-1 0,1 0-1,0 0 1,0 0 0,0 0 0,0 0 0,0 0 0,-1 0 0,1 0 0,0 0 0,0 0 0,0 0 0,0 0-1,-1 0 1,1 0 0,0 0 0,0 0 0,0 0 0,0-1 0,0 1 0,-1 0 0,1 0 0,0 0-1,0 0 1,0 0 0,0 0 0,0 0 0,-1 0 0,-6-5-709,0-4-317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4.5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1 767,'0'0'92,"16"4"128,22 1-24,51 2 0,-42-4-46,-11-1-131,74 9 127,-154-20 422,-123 15-351,122-2-397,34-4-11,10 0 169,1 0 1,-1 0 0,1 0-1,0 0 1,-1 0-1,1 0 1,0 0 0,-1 0-1,1 0 1,0 0-1,-1 0 1,1-1 0,0 1-1,-1 0 1,1 0-1,0 0 1,-1 0 0,1-1-1,0 1 1,-1 0-1,1 0 1,0-1 0,0 1-1,-1 0 1,1-1-1,3-5-606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0.08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980 0 543,'0'0'403,"-11"12"-232,1-3-102,0 0 0,-1-1 1,-13 9-1,11-10-40,10-6-19,-1 1 0,1 0 0,0 0 0,0 1-1,0-1 1,0 1 0,0-1 0,-3 4-1,-1 2 35,0-1 0,-1 1 0,-15 9 0,15-11 0,0 1 0,0 0 0,-13 14 0,8-6 10,-30 26 0,30-31-24,1 1 0,1 1-1,0 0 1,-10 14-1,10-11-3,0-1 0,-18 16-1,14-15 5,-13 18-1,-42 50 56,24-31-42,19-23-43,19-22 0,1 2 0,-1-1 0,-10 18 0,13-20 4,1-1 0,-1 0-1,0 0 1,0 0-1,0 0 1,0-1-1,-1 0 1,0 0 0,0 0-1,-12 5 1,9-5 1,1 1 0,-1 0 0,1 1 0,-13 11-1,16-13-4,0 1 0,-1-1 0,-10 6 0,10-7 0,0 1 0,1-1 0,-10 9 0,10-7 0,-1-1 0,1 0 0,-1 0 0,-12 6 0,-3 1 0,-2 1 29,15-8-15,-1 0 1,-11 8-1,14-7-14,-1 1 0,1-1 0,1 1 0,0-1 11,5-4 42,2-2-47,0 1 0,-1 0 0,1-1 0,0 1 0,0-1-1,0 0 1,0 0 0,-1 1 0,1-1 0,2-2-1,-3 3-5,109-73 144,-25 14-112,1-1 0,-78 54-22,0-1-1,0 0 0,-1 0 1,0 0-1,0-1 0,-1 0 1,9-14-1,-8 11 4,1 0 1,1 0-1,18-17 0,70-59 307,-16 21-351,-25 22 49,78-68 6,-122 102-9,1 1 0,23-11 0,-6 3-7,-17 7-8,1 0 0,13-14 0,-13 12 0,19-15 0,-31 26 1,-1 1 2,0-1 0,1 1 0,-1-1 1,0 0-1,0 0 0,0 0 0,1 0 1,-1 0-1,0 0 0,0 0 0,0 0 1,-1 0-1,1 0 0,0-1 0,0 1 1,0-3-1,4-6-9,5-10 7,-9 19 54,-2 2 3,-3 12-43,4-12-15,0 0 0,-1 0-1,1 0 1,-1 0 0,1 0 0,-1 0 0,1 0-1,-1 0 1,0 0 0,1 0 0,-1 0 0,0 0 0,-1 1-1,-16 15 1,0 0 0,-1-2 0,0 0 0,-1-1 0,-25 13 0,17-9 0,-27 20 0,1 3 0,-53 53 0,-19 26 144,44-45-144,61-55 0,2 1 0,-2-1 0,0-1 0,-25 16 0,-42 12 0,24-9 0,13-17 0,26-4 0,16-9 0,-2-1 0,10-7 0,-2 1 0,-16 9 0,-2 4 0,-4 5 118,21-16-121,3-2-37,14-13-65,-7 8 87,2 0 18,0-1-13,18-18-54,4 0 31,49-49 0,-49 41 36,2 2 0,1 1 0,53-35 0,47-39 0,-78 58 0,161-105-64,-181 126 64,-15 9 0,25-13 0,-32 20 0,-1-1 0,0 0 0,-1-1 0,0 0 0,0-1 0,17-20 0,-22 23 0,17-17 0,-17 18 0,1 1 0,1 1 0,-2-1 0,2 2 0,-2 2-28,-5 1-113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1.9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1 543,'0'0'1254,"1"0"-1198,17 10 29,1-1 0,27 9 0,-30-12-39,2 0-27,24 10 153,52 11 0,-43-13-70,-1 1 1,0 3 0,48 25-1,-63-25-90,-21-10 9,28 12 0,51 19 24,-1 1-16,-84-37-29,-1 1 0,1-1 0,-1 2 0,11 8 0,-11-8 0,-1-1 0,1 0 0,-1 0 0,1 0 0,13 5 0,-14-8 2,5 2 12,0 1 0,-1 0 0,1 1 0,17 11 0,-12-9 65,0 0-1,19 5 0,-26-9-73,17 4-5,-17-4 0,-2 0 11,-6-2 42,-4-2-47,0 1-1,0 0 1,0-1-1,0 0 1,0 1-1,0-1 1,0 0-1,0-1 0,0 1 1,-4-3-1,-3-1-1,-77-25-9,56 21 38,-29-13-1,27 8-18,20 10-15,0-2 1,0 0 0,-20-13-1,20 11 1,-1 0 0,0 0 0,-21-7 0,20 9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2.3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296 106 3615,'-24'-13'16,"0"2"0,0 0 0,-35-9 0,-32-5-16,86 23-10,3 1-46,-38-11 45,30 8-26,-5-2 133,14 6-151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3:16.48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20 511,'0'0'336,"2"0"-276,7-3-22,-4 1-12,1 0 0,0 1 0,-1-1 0,12 0 0,-5 1 16,-4 0 6,0 0 0,0 1 0,1 0 0,-1 0 0,14 3 0,-3 0-1,-9-2 24,12-2-51,51 0 36,78 2 104,-113 2-128,1-3-1,-1-1 0,55-8 1,-67 7-24,0 1-1,0 1 1,0 1 0,30 6-1,-22-3 11,53 0 0,27-11-19,84 0 66,67 8-65,-119-3 0,125 20 72,-45-10-72,-210-8 0,71-1 0,141 6 0,120 9 0,-159-12 0,73-4 0,-226 1 0,-1 1 0,52 7 0,-82-7 0,275 5 0,-158-7 0,-113 2 0,-2 0 0,1 1 0,0 0 0,11 2 0,18 1 0,0-2 0,63-4 0,-74 1 0,55-3 0,98-3 0,-53 2 32,2 0 0,77 5-96,-137-1 78,95 3 36,-45-2-50,13 0 0,42 5 0,-121-7 0,9-3 0,-36 3 0,-7 0-2,-17 2 3,30 2 64,-19-1-65,0 2 0,0-1 0,0 0 0,-3 1-13,-7-2-52,0-5-137,8-18-510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8.7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1 639,'0'0'72,"2"1"-1,7 4-3,48 39 353,-43-33-328,0 0 1,27 14-1,104 44 123,-120-57-200,0 1-1,-1 1 1,-1 1-1,26 21 1,80 78 119,-29-22-84,145 106 77,-177-153-61,-47-32-27,0 1 1,0 1-1,34 33 0,-52-46-30,-3-2-5,1 1-1,-1-1 0,1 1 0,0-1 0,-1 1 0,0-1 0,1 1 0,-1-1 1,1 1-1,-1 0 0,0-1 0,1 1 0,-1 0 0,0 0 0,5 12-11,-4-7-9,-1-2-387,-3-4 103,-14 0-362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0.0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1 851 447,'0'0'251,"2"0"-175,6 2-54,-1-2 0,1 1 0,-1-1 0,1 0 0,0-1 0,-1 0 0,1 0 0,-1 0 0,1-1 0,10-4 0,-7 1 12,1-1 1,-1 0 0,0 0-1,-1-1 1,18-15-1,8-12-26,0-1 0,-2-2 0,31-45 0,73-133 24,-119 181-24,-1-2 0,-2 0-1,-1-1 1,-2 0 0,-1-1-1,6-44 1,-16 74-5,-1-1 1,-1-16-1,0 22-2,0 0 0,0 0 0,-1 0 0,0 0 0,1 0 0,-1 0 0,0 0 0,0 1-1,-1-1 1,1 0 0,-2-3 0,2 6 2,0-1-1,0 0 1,0 1-1,1-1 1,-1 1-1,0-1 1,0 1-1,0-1 1,0 1 0,0 0-1,0-1 1,0 1-1,0 0 1,0 0-1,0 0 1,0 0-1,0 0 1,0 0-1,0 0 1,0 0-1,0 0 1,-1 1-1,-21 5 47,14-1-32,0 1 0,0 0 1,1 0-1,0 0 0,0 1 0,-13 15 1,-5 3-1,1-1-17,0 0 0,2 1 0,-29 40 0,33-36 0,2 1 0,0 0 0,2 2 0,2 0 0,0 0 0,3 1 0,-12 57 0,17-61 0,2 1 0,0-1 0,2 1 0,2 0 0,0 0 0,2 0 0,1-1 0,2 1 0,10 33 0,-11-50 0,0 0 0,0-1 0,1 0 0,1 0 0,0 0 0,1-1 0,0 0 0,1 0 0,0-1 0,0-1 0,1 1 0,0-1 0,1-1 0,0 0 0,23 12 0,-23-14 0,0-1 0,1-1 0,-1 0 0,1 0 0,0-1 0,0-1 0,0 0 0,0-1 0,1 0 0,-1-1 0,0 0 0,0-1 0,1 0 0,-1-1 0,0 0 0,0-1 0,22-8 0,-20 4 0,-1 0 0,0 0 0,0-1 0,0 0 0,-1-1 0,-1-1 0,1 0 0,-1-1 0,-1 0 0,0 0 0,-1-1 0,0 0 0,13-25 0,-5 1 0,-1 0 0,-1-1 0,-2-1 0,7-40 0,-16 62 5,12-59 65,-16 73 111,-1 3-166,0 1 0,-1-1 0,1 1-1,0 0 1,0-1 0,0 1-1,0 0 1,0 0 0,0 0-1,0 3 1,-1-1 5,-7 22-10,1 0-1,1 0 1,2 1 0,0 0 0,-1 49-1,5-33-3,3 0-1,13 82 0,-4-74-299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0.2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2591,'0'0'-64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0.8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102 1 991,'6'46'192,"-1"0"-1,-1 70 0,-17 92-33,3-55-135,10-152-23,-9 134 67,5-102-50,-1-1 0,-10 34-1,12-55-28,5-21-3,0 1-1,0-1 1,-1-16-1,3-15 18,0 22 15,1 0 0,1 0 0,0 0 0,18-33-1,-4 16 26,32-44 0,-46 73-44,-1 0 0,1 0-1,0 1 1,1 0-1,-1 0 1,1 1-1,0-1 1,1 2-1,-1-1 1,1 1-1,0 0 1,14-5-1,-17 8 2,0-1 0,1 1-1,-1 0 1,0 0-1,1 1 1,-1 0-1,1 0 1,-1 0-1,0 1 1,1-1-1,-1 1 1,0 0 0,1 1-1,-1-1 1,0 1-1,0 0 1,0 1-1,0-1 1,-1 1-1,1 0 1,6 6-1,-2-2 10,-2 1 0,1 0 0,-1 1 0,0 0 0,-1 0 0,0 0 0,-1 1 0,1-1 0,-2 2 0,0-1 0,6 19 0,-7-16 5,0 1-1,-1-1 1,0 1 0,-1 0 0,-1 0 0,0 0 0,-1-1-1,-5 28 1,2-25-12,-1 0 1,0 0-1,-1-1 0,-1 0 0,0 0 0,-1-1 1,-1 0-1,0 0 0,-1-1 0,0 0 0,-16 14 1,19-20-2,0 0 0,-1-1-1,0 0 1,0 0 0,-1-1 0,1 0 0,-1 0 0,0-1 0,-1 0 0,1-1 0,-1 0 0,1-1 0,-1 1 0,0-2 0,0 0 0,0 0 0,0 0 0,0-1 0,-16-3-1,-12-3 12,-76-15 42,112 20-52,0 1-16,0-1 1,-1 1-1,1-1 1,0 0-1,-1 0 0,1 0 1,0 0-1,0 0 1,0 0-1,0 0 0,0-1 1,0 1-1,0-1 0,-1-1 1,1-10-720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0:05.96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1 591 447,'10'10'78,"-4"0"-31,0 0-1,0 1 1,-1 0 0,0 0 0,-1 0 0,4 18 0,8 20 25,-2-15-54,2-1 1,1 0 0,37 53-1,26 37 24,-30-40-20,-8-17-22,-20-28 0,46 57 0,-61-86-9,-1-1 90,-10-16-25,-122-214 144,79 134-129,-17-24-78,-104-194 7,158 284 0,-13-48 0,33 99 0,16 33 0,27 71 0,5 10 0,6 6 0,-20-43 0,-37-91 0,6 25 0,-31-76 11,1-13 16,-37-69-1,27 63-26,3 0 0,2-2 0,-20-82 0,29 84 0,3 0 0,-5-65 0,15 118 0,-2-11 0,1 9 0,1 7 0,1 18 16,1 0-1,8 32 1,0-2 1,24 117-17,-25-130 0,19 57 0,-13-49 0,-13-40 0,1-1 0,-3-5 0,0 0 0,0 0 0,0 0 0,0 0 0,0 0 0,0 0 0,0 0 0,0 0 0,0 0 0,0 0 0,0 0 0,0 0 0,0 0 0,0 0 0,0 0 0,0 0 0,0 0 0,0 0 0,0 0 0,0 0 0,0 0 0,0 0 0,0 0 0,0-1 0,0 1 0,0 0 0,0 0 0,0 0 0,1 0 0,-1 0 0,0 0 0,0 0 0,0 0 0,0 0 0,0 0 0,0 0 0,0 0 0,0 0 0,0 0 0,0 0 0,0 0 0,0 0 0,0 0 0,0 0 0,0 0 0,0 0 0,0 0 0,0 0 0,0 0 0,0 0 0,0 0 0,0 0 0,0 0 0,1 0 0,-1 0 0,0 0 0,0 0 0,0 1 0,0-1 0,0 0 0,0 0 0,0 0 0,0 0 0,0-7 0,-1-9 0,-90-435 128,74 314-128,16 113 0,1 1 0,1 0 0,8-45 0,-6 49 0,-3 12 0,1 0 0,0 0 0,0 0 0,0 0 0,4-7 0,-3 8 0,0 1 0,0 0 0,0 0 0,-1 0 0,1 1 0,2-2 24,-2 0 13,-1-2-34,0 3-3,0-26 0,-1 31 0,4-17 0,-2 9 0,-1 3 0,0 0 0,-2-6 0,-7 60 0,5-33 0,1 0 0,0 30 0,1-26 0,2 33-2,2-1 0,14 76 0,3 35 72,-18-140-70,0 0 0,2-1 0,1 1 0,1-1 0,0 0 0,12 25 0,23 59 0,-22-54 0,39 76 0,54 40 72,-81-126-8,55 57 0,-72-85-49,28 18-1,-28-22-2,0 1 0,21 21-1,-4 4 70,-18-20-81,27 27-1,-10-21 65,-25-18-64,0 0 0,0 0 0,-31-43 54,-3 8-9,-61-52 1,58 56-54,1-1 0,-28-35-1,-14-23-179,70 82-250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1.9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19 770 767,'37'-8'60,"-2"-2"-1,67-28 0,-89 32-42,0-1 1,0 0 0,-1-1-1,0 0 1,-1-1-1,0 0 1,0-1-1,-1-1 1,0 1 0,13-19-1,2-8 47,16-22 73,-36 51-107,-1 0 0,0 0 0,-1 0-1,0 0 1,4-16 0,-6 19-19,-1 1 0,0 0 0,0 0 1,0 0-1,0 0 0,-1 0 0,1 0 0,-1 0 0,0 0 0,-1 0 0,1 0 0,-1 0 0,1 0 0,-1 1 1,0-1-1,-1 1 0,-2-4 0,2 3 1,-1 0 1,1 0 0,-1 0 0,0 1-1,0-1 1,0 1 0,0 0-1,0 1 1,-1-1 0,0 1-1,1 0 1,-1 0 0,-7-2-1,2 2-8,0 1 0,0 1 0,0-1 0,0 1-1,-1 1 1,1 0 0,0 1 0,0 0-1,0 0 1,1 1 0,-1 0 0,0 1-1,1 0 1,0 0 0,0 1 0,-13 9-1,9-5 4,0 1-1,1 0 1,0 1-1,0 0 0,1 1 1,1 0-1,0 1 1,1 0-1,-15 28 0,18-29-9,1 1 0,0 0 0,1 1 0,0-1 0,1 1 0,0 0 0,2-1 0,-1 1 0,2 0 0,0 0 0,2 17 0,-1-20 1,2 1-1,-1-1 1,2 0-1,-1 1 1,2-2-1,-1 1 0,2 0 1,-1-1-1,1 0 1,1 0-1,0-1 1,0 0-1,15 15 0,-8-12-2,0-1 0,1 0-1,1 0 1,-1-2 0,21 10-1,-11-8-4,0-1-1,51 13 0,-68-21 11,-1-1 0,1 0 0,0 0 0,0 0 0,0-1 0,0 0 0,0-1 0,14-2 0,-17 2 0,-1-1 0,1 1 0,-1-1 0,1 0 0,-1-1 0,0 1 0,0-1 0,0 1 0,0-1 0,0 0 0,-1-1 0,1 1 0,-1-1 0,0 0 0,4-6 0,1-1 5,-2-1 0,0-1 0,0 1 0,-1-1-1,-1 0 1,4-18 0,-4 9 7,0 0 0,-2-1 1,0-23-1,-2 32 12,1 0 0,0-1 0,1 1-1,1 0 1,0 1 0,9-27 0,-10 35-17,0 0 1,1 0-1,0 0 1,-1 0-1,2 0 1,-1 1 0,0-1-1,1 1 1,0 0-1,0 0 1,0 0-1,1 1 1,-1-1-1,1 1 1,0 0-1,0 1 1,0-1-1,0 1 1,11-4-1,4 2 4,0 0 0,0 1-1,0 2 1,1 0 0,-1 0-1,31 5 1,61 0-380,-106-4 319,-5 0-46,1-1 72,0 0-1,0 1 0,-1-2 1,1 1-1,-1 0 0,1 0 0,-1 0 1,0-1-1,1 1 0,0-2 0,2-3-26,0 0-1,-1 0 0,0-1 0,0 1 0,-1-1 0,2-7 1,6-15-27,7-15 43,13-53-1,-21 62 127,2 1 0,1 0 0,24-46 1,-34 77-84,0-1 15,1 0 0,-1 0 0,0 0 0,0 0 0,0 0 0,-1 0 0,0 0 0,0-1 0,0 1 0,0-1 0,0 1 0,-2-10 569,0 18-258,-4 14-147,-2 27-186,0 33 105,-14 150-88,12-160-10,4 0 0,3 0-1,13 134 1,-6-171-227,-1-8-635,1 42 0,-5-67 701,-4-7 122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2.3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1 310 1407,'28'7'55,"1"-2"0,0 0 0,0-2 0,0-1 0,56-4 0,-41-2 17,-1-2-1,0-2 1,54-17-1,-68 14-51,0-2 0,-1 0 0,0-2 0,-1-1 0,0-2-1,39-33 1,-55 43 4,-1-1 0,-1 0 0,0 0 0,0-1 0,-1 0 0,0-1 0,8-13 0,-16 23-21,1 0-1,0-1 1,-1 1 0,1 0-1,-1-1 1,1 1 0,-1-1-1,0 1 1,1-1-1,-1 1 1,0 0 0,0-1-1,0 1 1,0-1 0,-1 1-1,1-1 1,0 1 0,-1-1-1,1 1 1,0-1-1,-1 1 1,0 0 0,1-1-1,-1 1 1,0 0 0,0 0-1,0-1 1,0 1-1,0 0 1,0 0 0,0 0-1,0 0 1,0 0 0,0 0-1,0 1 1,-1-1 0,1 0-1,-3 0 1,0-1 3,0 0 1,0 1 0,0-1-1,-1 1 1,1 0 0,-1 0-1,1 1 1,-1 0 0,1-1-1,-1 2 1,1-1 0,-5 1-1,-9 4-6,2 1 0,-1 1 0,1 0 0,-1 1 0,2 1 0,0 0 0,-19 15 0,28-19 2,1 0 0,-1 1 0,1 0 0,0 0 0,0 0 0,1 1 0,-1-1 0,1 1 0,1 0 0,0 0 0,0 1 0,0-1 0,-3 15 0,0 8 15,2-1 0,-2 38 0,6-63-16,-1 15 23,1 0-1,0 0 1,1 0-1,2 0 1,0 0-1,0 0 1,12 32-1,-12-44-15,0 1 0,1-1 0,0 1 0,0-1 0,0 0-1,1 0 1,0-1 0,0 0 0,1 0 0,0 0-1,0 0 1,0-1 0,1 0 0,0 0 0,0-1-1,0 0 1,0 0 0,1 0 0,-1-1 0,12 3-1,-12-4-49,-1-1-1,1 1 0,-1-2 1,1 1-1,0-1 0,-1 1 1,1-2-1,0 1 0,-1-1 1,1 0-1,-1-1 0,9-2 1,21-12-852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2.76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0 164 1279,'26'-12'0,"5"0"72,1-2-72,3-2 0,-1-2 0,-1 1 0,-3 3 0,-2 0 0,1 2 0,-3 2 0,13-15-544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3.79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1 671,'0'0'618,"0"2"-524,2 17 108,-1 35-1,0-14-76,0 19-23,4 57 23,31 151-61,-17-136-51,-15-91-296,-2 51 0,-2-90 277,0 34-614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4.61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547 1 1023,'0'1'168,"-4"7"-80,0-1-1,0 0 1,0 0-1,-1 0 1,-9 11-1,-35 31 77,8-9-106,-22 35 109,-72 114 0,8-10-201,104-148-141,1 0-1,-25 46 0,47-76 161,-1 0-1,0 1 1,1-1-1,-1 0 1,1 0-1,0 0 1,-1 0-1,1 0 0,0 1 1,0-1-1,-1 0 1,1 0-1,0 0 1,1 2-1,-1-2-21,1 0 0,-1 0-1,1 0 1,0-1 0,0 1 0,-1 0-1,1-1 1,0 1 0,0 0 0,0-1-1,0 1 1,0-1 0,0 0 0,1 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0.8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1 694 607,'0'0'256,"3"0"-202,29-9 16,-22 6-58,1 0 0,-1-1-1,0-1 1,-1 1-1,1-2 1,15-10 0,50-48 27,-23 18-20,-31 29-12,-2 0-1,0-1 1,-1-1-1,-1 0 0,0-2 1,-2 0-1,0 0 1,-2-2-1,11-24 0,47-117-6,-66 153 0,0-1 0,-1 0 0,0 0 0,-1 0 0,0 0 0,2-24 0,-6 25 0,0 0 11,1 9 9,0 2-16,0-1-1,0 1 1,0-1 0,0 1-1,0-1 1,0 1-1,-1-1 1,1 1 0,0 0-1,0-1 1,0 1 0,-1-1-1,1 1 1,0-1-1,0 1 1,-1 0 0,1-1-1,0 1 1,-1-1-1,1 1 1,-1 0 0,1 0-1,-1-1 1,-8-4 6,8 5-10,0 0 0,0-1 0,0 1 0,1 0 0,-1 0 0,0 1 0,0-1 0,0 0 0,0 0 0,1 0 0,-1 0 0,0 1 0,0-1 0,-1 1 0,-1 1 3,0 0-1,-1 1 0,1-1 0,0 1 0,0 0 0,1-1 0,-1 2 0,0-1 1,-3 6-1,-19 38 32,12-21-26,-81 153-8,69-124 0,-25 77 0,37-85 0,-9 75 0,21-109 0,1 0 0,0 1 0,1-1 0,0 1 0,1-1 0,7 23 0,-1 4 0,-6-30 0,1 0 0,0 1 0,1-1 0,0-1 0,1 1 0,0-1 0,0 1 0,1-1 0,0-1 0,0 1 0,1-1 0,1 0 0,10 9 0,-7-7 0,1-2 0,0 1 0,0-1 0,1-1 0,0 0 0,0-1 0,1-1 0,0 0 0,17 4 0,-28-8 0,0 0 0,0-1 0,0 0 0,0 1 0,0-1 0,0 0 0,0 0 0,0-1 0,0 1 0,0-1 0,0 1 0,0-1 0,0 0 0,0 0 0,-1 0 0,1-1 0,0 1 0,3-3 0,0-1 0,1-1 0,-1 0 0,-1 0 0,1 0 0,4-9 0,-3 7 0,27-30 0,-26 31 0,0-1 0,0-1 0,-1 1 0,10-18 0,59-129 0,-62 122 0,-2-1 0,14-64 0,-22 58 0,-4 30 0,-4 1 11,-8-6 42,12 14-53,0 1 0,-1-1 0,1 1 0,0 0 0,0-1 0,0 1 0,-1 0 0,1-1 0,0 1 0,-1 0 0,1-1 0,0 1 0,-1 0 0,1 0 0,0-1 0,-1 1 0,1 0 0,-1 0 0,1 0 0,0-1 0,-1 1 0,1 0 0,-1 0 0,1 0 0,-1 0 0,1 0 0,-1 0 0,1 0 0,0 0 0,-1 0 0,1 0 0,-1 0 0,1 0 0,-1 0 0,1 1 0,0-1 0,-1 0 0,1 0 0,-1 0 0,1 1 0,-1-1 0,1 0 0,-4 2 0,-1 0 0,1 0 0,0 0 0,0 1 0,1 0 0,-1-1 0,0 1 0,1 0 0,0 0 0,-1 1 0,2-1 0,-1 1 0,-5 7 0,0 4 0,0 0 0,-8 22 0,11-24 13,1 0-1,1 1 1,0 0-1,1-1 1,0 1-1,1 0 1,2 27-1,0-23 5,2 0 0,0 0-1,0 0 1,2-1 0,11 29-1,-10-33-19,1 1-1,0-1 0,0 0 1,16 19-1,-19-28 1,0 1 1,0-1 0,0 0 0,1 0-1,-1 0 1,1-1 0,0 0-1,0 0 1,0 0 0,0 0-1,1-1 1,-1 0 0,1 0-1,9 2 1,-14-4-5,1 0-1,-1 0 1,1 0-1,-1 0 1,1 0-1,-1 0 1,1 0-1,-1-1 1,1 1-1,-1 0 1,1-1-1,-1 1 1,0-1-1,1 0 1,1 0-1,40-32-539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3.2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 1 511,'0'0'739,"0"2"-680,-3 5-44,1 0 14,0-1-1,0 1 0,-1 13 0,1 2-26,2 0 1,0 0-1,1 0 1,6 31-1,-1-4 56,2 31-29,19 146 72,-1-82-101,-26-142-32,0-4 35,0 0 1,1-1 0,-1 1-1,1 0 1,0 0 0,1-4-1,3-10 14,-2-4-17,2-14 0,13-47 0,-14 70 0,0-1 0,0 1 0,1 0 0,1 0 0,0 1 0,0 0 0,15-17 0,-12 16-2,1 0 0,0 0-1,1 1 1,1 1 0,-1 0-1,2 0 1,12-6 0,-19 12 0,-1 1 1,1 0-1,-1 0 0,1 0 1,0 0-1,0 1 0,0 0 1,0 1-1,0-1 0,-1 1 1,1 0-1,0 1 0,0-1 1,0 1-1,0 0 0,0 1 1,0-1-1,-1 1 0,1 0 1,5 4-1,-3-2 6,0 1-1,0 1 1,0 0 0,-1 0-1,0 0 1,0 1 0,-1 0-1,0 0 1,0 0 0,0 1-1,-1 0 1,0 0 0,-1 1-1,7 17 1,-7-15 2,0 0 0,-1 1-1,-1-1 1,0 1 0,0 0 0,-1 0 0,-1 0 0,0-1 0,0 1 0,-1 0 0,-5 19-1,4-22 0,-2 1-1,1-1 1,-1 0-1,0 0 1,-1-1-1,0 0 1,0 1-1,-1-2 1,0 1-1,-1-1 1,0 1-1,0-2 1,0 1-1,-1-1 1,-9 6-1,8-6 2,-1-1-1,0 0 0,0 0 0,0-1 0,0 0 0,-1-1 0,1 0 1,-1-1-1,0 0 0,0-1 0,1 0 0,-1-1 0,-15-1 0,14 0-14,0-1 0,0 0 0,-1-1-1,2 0 1,-1-1 0,0 0-1,-11-7 1,19 9 5,0 0 0,1 0 0,0 0 0,0 0 0,-1-1 0,1 1 0,1-1 0,-1 0 0,0 0 0,1 0 0,-1-1 0,1 1 0,0 0 0,0-1 0,0 1 0,1-1 0,-1 0 0,1 0 0,0 0 0,0 1 0,0-1 0,1 0 0,-1 0 0,1 0 0,0 0 0,1-4 0,-1 2-65,1 1 1,0 0-1,1 0 0,-1 0 1,1 0-1,0 0 1,0 0-1,5-7 0,3-2-123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3.8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0 767,'0'0'616,"0"2"-552,-5 32-22,2-1 0,1 1-1,1 0 1,5 33-1,-1-40-11,1 0-1,2 0 0,0-1 1,2 0-1,16 38 0,-21-56-42,-2-6 7,1 1-1,-1 0 0,1-1 1,-1 1-1,1-1 0,0 1 1,0-1-1,0 0 0,3 3 0,-1 0 7,-3-4 0,1 1 0,-1 0 0,1-1 0,0 1 0,-1-1 0,1 0 0,0 0 0,0 0 0,0 0 0,0 0 0,0 0 0,3 1 0,-3-1 0,0 0-1,1-1 1,-1 1-1,0 0 1,0-1-1,0 0 0,0 1 1,0-1-1,0 0 1,1 0-1,-1 0 0,0 0 1,0-1-1,0 1 1,0-1-1,4 0 1,-3-1-3,1 0 0,-1 1 1,0-1-1,1 0 1,-1-1-1,0 1 0,-1-1 1,6-5-1,0-2-7,0-1 0,0-1 1,-1 1-1,7-17 0,5-14-36,-1 0 1,-3-2 0,20-83-1,-37 152 155,3 37 0,0-16-15,-1-36-63,4 88 200,-3-87-236,0-1 0,1 1 0,1-1 0,0 0 0,0 0 0,1 0 0,5 10 0,-8-18-15,-1-1 0,1 0-1,0 0 1,0 0 0,-1 0 0,1 0 0,0 0 0,0 0 0,0-1 0,2 2-1,17 5-643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14.2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199 0 1503,'-13'5'0,"0"3"0,10-7 0,-10 10 0,11-9 5,1-1 0,0 1 0,0-1 0,0 1 0,0 0 0,0 0-1,0-1 1,0 1 0,0 0 0,0 3 0,0 7 5,3 1 2,1-1 0,0 1-1,1-1 1,10 21-1,-7-15-5,32 90 190,-35-94-163,-1 0 0,-1 0-1,0 0 1,0 0 0,-2 29-1,0-40-32,0 0 0,-1 1 0,0-1 0,0 0 0,0 0-1,0 0 1,-1 0 0,1 0 0,-1 0 0,1 0 0,-1 0-1,0-1 1,0 1 0,-4 3 0,0-1 2,1 0 0,-1-1 0,0 1 1,-1-1-1,-8 4 0,8-5 3,0 0 0,0 0-1,0 0 1,0-1 0,0 0-1,-1-1 1,1 0 0,-1 0 0,1 0-1,-1-1 1,1 0 0,-16-2-1,21 2-46,-1 0 0,0-1 0,0 1 0,0-1 0,1 1 0,-1-1 0,0 0 0,0 0 0,1 0 0,-1 0 0,1-1 0,-1 1 0,-2-3 0,-5-12-530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7.55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1 600 831,'33'-14'209,"0"-2"0,0-2-1,-2 0 1,43-34-1,-58 40-167,-1 0 0,-1-1 0,0-1 0,0 0 0,19-28-1,2-8-5,-14 21 14,-1-1 0,16-34 0,13-59 38,-40 99-100,-8 20 13,1-1 0,0 0 0,0 0 0,-1 0 0,0 0 0,1-6 0,-2 7 0,0 0 0,0 0 12,-1 3 36,0 1-45,0-1 0,-1 1-1,1 0 1,0 0-1,0-1 1,-1 1-1,1 0 1,0 0-1,0 0 1,-1 1-1,1-1 1,0 0 0,0 0-1,0 1 1,-1-1-1,1 0 1,0 1-1,0-1 1,0 1-1,0 0 1,0-1 0,0 1-1,-2 1 1,-1 1 14,0 1 0,1 0 0,-7 9 0,2-4-7,-1 3-2,0 0 0,0 1 0,-13 26 0,-14 44 24,-4 42-32,26-74 0,-37 149 0,49-190-4,0 0-1,0 0 0,1-1 0,0 1 0,1 0 1,0 0-1,1 0 0,0 0 0,0 0 0,1 0 1,0 0-1,1-1 0,0 1 0,9 17 0,-5-11 5,36 74 0,-35-75 0,-5-9 0,0-1 0,0 0 0,0 1 0,0-1 0,1-1 0,0 1 0,0 0 0,0-1 0,1 0 0,7 6 0,-5-5 10,1-1-1,-1 0 0,1 0 0,0-1 0,0 0 0,0 0 0,0-1 1,0 0-1,1 0 0,-1-1 0,0 0 0,1 0 0,-1-1 0,1-1 1,-1 1-1,1-1 0,-1-1 0,1 1 0,-1-1 0,12-5 0,-1 1 17,0-1-1,-1-1 1,0-1-1,18-12 1,-28 16-15,0-1 1,0 0-1,-1-1 1,1 0-1,-2 0 1,1-1-1,-1 0 0,0 0 1,-1 0-1,6-11 1,9-21 7,9-16 57,37-102-1,-57 128-51,-1 0 0,6-48 0,-14 74-13,-1 0-1,1-1 0,-1 1 1,0 0-1,0 0 0,0 0 0,-1 0 1,1 0-1,-1 0 0,0 0 1,0 1-1,-1-1 0,-4-6 0,6 9-10,0 0 0,0 0 0,-1 0 0,1-1 0,0 1 0,-1 0 0,1 1 0,0-1 0,-1 0 0,1 0 0,-1 1 0,1-1 0,-1 0 0,0 1 0,1 0 0,-1-1 0,0 1 0,1 0 0,-1 0 0,1 0 0,-1 0 0,0 0 0,-2 1 0,-1 0 0,1 0 0,-1 1 0,1 0 0,0 0 0,-8 4 0,7-3 0,-1 0 0,0 1 0,0 1 0,0-1 0,1 1 0,0 0 0,0 0 0,0 1 0,0-1 0,-5 10 0,-2 5 0,-14 35 0,8-17 0,11-23-24,0 0 0,0 0 0,2 1 0,0 0 0,1 0 0,0 0 0,-2 31 0,8-34 6,0 1-1,0-1 0,1 0 0,1 0 0,0 0 0,12 25 0,-3-7-1,-11-27 22,-1-1 1,1 0-1,1 1 0,-1-1 0,0 0 0,1 0 0,-1-1 0,1 1 0,0 0 0,0-1 0,0 0 0,0 1 0,4 1 0,-2-1 5,1 0 0,0-1 0,0 1 1,0-1-1,1 0 0,10 2 0,4-1 197,84 9 348,-77-9-483,-19-1-364,1-1 0,0 0 0,16-1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29.8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0 447,'0'0'2000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8.2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1 991,'0'8'0,"0"2"72,1 0-72,1 1 64,1-1-64,-1 1 64,1 1-64,-1 2 0,1 1 64,0-1-64,-1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19.1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84 1535,'35'189'136,"-18"-125"440,-18-83-549,2-1 0,0 1-1,1 0 1,1 0 0,1 0-1,1 1 1,0-1 0,2 1-1,0 0 1,0 1 0,13-20-1,-14 26-26,2 0 0,-1 1 0,2 0 0,17-18 0,-23 25 0,0 1 0,1-1 0,0 1 0,-1 0 0,1 0 0,0 0 0,0 0 0,0 1 0,0-1 0,0 1 0,0 0 0,0 0 0,1 1 0,-1-1 0,0 1 0,1 0 0,-1 0 0,8 2 0,15 4-14,-23-5 10,-1 1 0,1-1 1,0 0-1,0-1 0,0 1 0,0-1 0,0 0 0,-1 0 1,1 0-1,0 0 0,0 0 0,0-1 0,0 0 0,5-2 0,-3 2 6,-1-1 0,1 1 0,0 0 0,-1 0 0,1 0 0,0 1 0,0 0 0,0 0-1,-1 0 1,1 1 0,0 0 0,0 0 0,-1 1 0,1-1 0,-1 1 0,10 5-1,-9-4 2,0 0-1,0 1 0,0 0 1,-1 0-1,1 1 0,-1-1 0,0 1 1,-1 0-1,1 0 0,-1 1 1,0-1-1,0 1 0,5 11 0,6 14 5,-8-17-14,9 24 0,-14-34 17,-1 1 0,0-1 0,0 1 0,0-1 0,-1 1 0,1 0 0,-1-1 1,0 1-1,-2 8 0,-1 0 39,-1-1 1,0 0 0,0 0 0,-1-1-1,-1 1 1,0-1 0,0-1-1,-2 1 1,1-1 0,-1 0-1,0 0 1,-1-1 0,0 0-1,-11 7 1,15-12-14,0-1 0,0 0 0,0 0-1,0-1 1,-1 1 0,0-1 0,1 0 0,-1-1 0,0 1-1,0-1 1,0 0 0,0-1 0,0 1 0,-11-2-1,-5-1 66,0-1 0,-37-11 0,21 5 52,31 7-143,0 0 0,0-1-1,0 0 1,0 0 0,0 0-1,-11-9 1,6 4-6,8 5-4,2 0 0,-1 0 0,1-1 0,1 1-13,-5-3-621,6 5 573,-1 1 0,1-1-1,-1 1 1,1-1 0,-1 1 0,1-1-1,0 0 1,-1 1 0,1-1 0,-1 1 0,1-1-1,0 0 1,0 1 0,-1-1 0,1 0-1,0 0 1,0 1 0,0-1 0,0 0-1,0-13-946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20.3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 0 607,'0'0'1080,"-6"16"-754,5-2-291,0 0 1,1 0-1,0 0 0,1 0 1,1 0-1,0 0 1,6 16-1,-1 8 8,14 107 70,0 1-6,-14-109-73,-3-19 4,0 0 1,-2 1-1,0-1 1,-1 1-1,-2 28 0,3-88 26,-6-54 0,-10-59 64,4 89-134,-2-22-4,9 63-24,-10-43-1,7 43 2,-4-40-1,11 49-30,-1 14 11,-1-1 53,1 1 32,3 22-628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21.8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24 1 575,'0'0'984,"-5"0"-568,3 1-404,1 1-1,-1-1 0,1 1 0,0-1 0,-1 1 0,1-1 0,0 1 0,0 0 0,0 0 0,0 0 0,0-1 0,0 1 0,0 0 1,1 0-1,-1 0 0,1 0 0,0 0 0,-1 1 0,1-1 0,0 0 0,0 0 0,0 0 0,1 0 0,0 4 0,-1 2 38,1 42 21,2 0 1,3-1 0,13 58-1,-13-77-4,-3-13 113,8 25-1,-9-37-152,1 1 0,-1-1 0,1 0 0,0 0 0,0 0 0,0 0 0,1 0 0,5 5-1,-7-7-23,2 1 32,1 0 0,-1 1 1,1-1-1,10 6 1,-14-9-28,1-1-1,-1 1 1,0-1 0,1 1 0,-1-1-1,1 1 1,-1-1 0,1 0 0,-1 0-1,1 0 1,-1 0 0,0 0 0,1 0 0,-1 0-1,1 0 1,-1 0 0,1-1 0,-1 1-1,1-1 1,-1 1 0,0-1 0,1 1-1,-1-1 1,0 0 0,2-1 0,11-8 10,-1-2 0,0 1 0,-1-1 0,0-1 0,-1 0 0,0-1 0,-1 0 1,-1-1-1,0 0 0,-1 0 0,0-1 0,-2 0 0,0 0 0,0 0 0,-2-1 0,5-30 0,5-61 33,-13 99-109,0-30 120,-1 38 3,-2 21 130,-1 153-137,5-152-76,0 0 1,1 0-1,1 0 0,1-1 1,1 0-1,11 25 0,20 23 235,-37-68-216,1 1 16,-1-19-2052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22.73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280 8 1119,'0'0'520,"-18"-6"-380,11 5-115,0 0-1,0 1 0,1 0 1,-1 0-1,0 1 0,0 0 1,1 0-1,-1 1 0,-8 2 0,-2 2 51,0 1 0,-20 11 0,32-16-70,3-1-2,0 0 0,0 0-1,0 0 1,0 0 0,1 0 0,-1 0 0,1 1 0,-1-1 0,1 0 0,-1 1 0,1-1 0,0 1 0,-1 0 0,1 0 0,0-1 0,0 1 0,0 0 0,0 0 0,0 2 0,1-1 2,-1-1 0,1 0-1,0 1 1,0-1 0,0 0-1,0 1 1,0-1 0,0 0-1,1 1 1,-1-1-1,1 0 1,0 0 0,-1 1-1,1-1 1,0 0 0,0 0-1,1 0 1,-1 0 0,0 0-1,2 2 1,0 0 9,7 9 32,0-1 0,0-1 0,1 0 0,22 17 1,-8-6 98,-17-15-128,-1 0-1,1 0 1,-1 1-1,10 15 1,-15-21 7,-1 1 1,0-1-1,1 1 0,-1 0 1,0 0-1,-1-1 1,1 1-1,0 0 0,-1 0 1,1 0-1,-1 0 0,0 0 1,0 0-1,0 0 1,-1 0-1,1 0 0,-1 0 1,1 0-1,-1-1 0,0 1 1,-2 4-1,-2 2 20,0-1 0,-1 1 0,1-1 0,-2 0 1,1 0-1,-1 0 0,-1-1 0,1 0 0,-1-1 0,-1 0 0,1 0 0,-1 0 0,0-1 0,-10 4 0,15-8 17,0 0 0,0 0 0,0 0 0,0 0 0,0-1 0,-1 1 0,1-1-1,0 0 1,0 0 0,-1-1 0,-5 0 0,3 0-12,1 0 0,-1 0 0,-9 2 0,6 1-143,8-1 78,1-1 1,0 1 0,0-1 0,0 0-1,0 1 1,0-1 0,0 0 0,-1 0-1,1 0 1,0 0 0,0 0 0,0 0-1,0 0 1,0-1 0,-1 1 0,1 0-1,0-1 1,0 1 0,0 0 0,-1-2-1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7.2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0 607,'0'0'552,"1"2"-488,16 25 81,4 8 32,31 67 0,54 186 28,-63-152-183,5-2-1,84 160 0,58 125 43,-151-307-221,-16-42-96,-14-43-361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8.1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434 125 831,'-2'-9'30,"-1"1"-1,0 0 1,-1 0-1,0 0 0,-1 0 1,1 1-1,-1-1 1,-1 1-1,-6-7 0,9 11-13,-1-1-1,0 1 0,0-1 0,0 1 0,0 0 1,-1 1-1,1-1 0,-1 1 0,0 0 0,0 0 0,0 0 1,0 0-1,0 1 0,0 0 0,0 0 0,-8 0 0,2 1-15,8 0 0,-1 0 0,0 0 0,0 0 0,0 0 0,0 1 0,0 0 0,0 0 0,0 0 0,0 0 0,0 0 0,1 1 0,-1 0 0,1 0 0,-1 0 0,-3 3 0,-8 6 11,15-11-8,0 1 0,-1 0 0,1 0 0,0 0 0,0 0 0,0-1 0,0 1 0,1 0 0,-1 0-1,0 0 1,0-1 0,0 1 0,1 0 0,-1 0 0,0 0 0,1 0 0,0 0 0,2 9-3,1 0 0,1 0 0,0 0 0,0 0 0,1-1 0,13 17 0,50 45 0,-17-18 0,-51-52 1,16 18-2,0 0-1,-1 1 1,21 36-1,-34-49 6,1-1-1,-1 1 1,-1-1 0,1 1-1,-1 0 1,-1 0 0,1 0-1,-1 1 1,0-1-1,-1 0 1,0 0 0,0 0-1,0 1 1,-1-1 0,0 0-1,-1 0 1,-3 12-1,3-14 6,0 1-1,-1-1 0,0 0 0,0 0 0,0 0 0,-1 0 1,1-1-1,-1 1 0,0-1 0,-1 0 0,1 0 0,-1 0 0,1-1 1,-1 1-1,0-1 0,-1 0 0,1-1 0,0 1 0,-1-1 0,1 0 1,-1-1-1,0 1 0,0-1 0,1 0 0,-1 0 0,-9-1 0,-10 0 0,8 1 12,1-1 0,-1 0-1,0-2 1,1 0 0,0 0 0,-30-10 0,-69-34 33,109 44-67,1 0 0,0-1 0,0 0 0,0 0 0,0 0-1,-5-4 1,8 5-17,-1-1 0,1 1-1,0 0 1,0 0 0,0-1-1,1 1 1,-1-1 0,0 0-1,1 1 1,0-1 0,0 0-1,0 0 1,0 0-1,-1-4 1,1-26-488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8.9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47 525 831,'19'-5'25,"0"-1"0,0 0 0,-1-2-1,0 0 1,-1-1 0,0 0-1,0-1 1,-1-2 0,0 1 0,-1-2-1,0 0 1,-1-1 0,-1 0-1,15-21 1,-19 22-5,-1-1-1,-1 0 1,-1 0 0,0-1 0,7-24-1,-6 7 18,7-53 0,-13 78-26,-1 0-1,0 0 0,0 0 1,0 0-1,-1 0 1,0 0-1,0 0 1,-1 0-1,-4-12 0,5 17-3,-1-1-1,1 0 1,-1 0-1,1 1 1,-1-1-1,0 1 1,0 0-1,0-1 1,0 1-1,-1 0 1,1 0-1,-1 0 1,1 1-1,-1-1 1,0 0-1,1 1 1,-1 0-1,0 0 1,0 0-1,0 0 1,0 0-1,0 0 1,0 1-1,-5-1 1,-3 1-1,0 0 0,-1 1 0,1 1 0,0-1 0,0 2 0,0 0 0,0 0 0,0 1-1,0 0 1,1 0 0,0 2 0,0-1 0,0 1 0,1 1 0,-1-1 0,2 2 0,-13 11 0,11-8 1,-1 0 0,2 1-1,0 0 1,0 1 0,1 0-1,0 0 1,2 1 0,-1 0 0,2 0-1,0 0 1,0 1 0,-3 23-1,6-21-6,0 1 0,1-1 0,1 1 0,1-1 0,1 1 0,0-1 0,1 1 0,1-1 0,9 24 0,-9-29 0,2 0 0,-1-1 0,1 1 0,1-1 0,0-1 0,1 1 0,0-1 0,1 0 0,-1-1 0,2 0 0,-1-1 0,1 1 0,17 9 0,-9-7-7,0-1-1,0-1 1,1 0-1,0-2 0,0 0 1,29 6-1,-44-13 7,0 0 1,0 0-1,0 0 1,0-1-1,-1 1 0,1-1 1,0 0-1,0 0 0,-1 0 1,1-1-1,-1 0 0,1 1 1,-1-1-1,0 0 0,0-1 1,0 1-1,5-5 1,-1 1 0,0-1 0,-1 0 0,-1 0 0,1 0 0,-1-1 0,6-11 0,-1 0-1,5-13-11,1 1-1,2 0 1,2 1-1,23-29 0,-29 42 13,-3 4 0,0 0 0,1 1 0,1 0 0,0 0 0,18-12 0,-19 18 0,-1 4 0,-8 3 2,0-1 0,0 1 0,0 0-1,1 0 1,-1 0 0,0 0 0,-1 0-1,1 1 1,0-1 0,0 1 0,-1 0-1,1 0 1,-1 0 0,1 0 0,-1 0-1,0 0 1,0 1 0,4 4 0,3 6 10,-1 1 1,10 20 0,-15-28-13,28 61 94,34 112-1,-54-144-88,-11-34-34,0-1 0,0 0 0,1 1 0,-1-1 0,0 1 0,0-1 0,0 0 0,0 1 0,0-1 0,1 0-1,-1 1 1,0-1 0,0 0 0,1 1 0,-1-1 0,0 0 0,1 1 0,-1-1 0,0 0 0,1 0 0,-1 1-1,5-16-162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9.3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0 927,'1'3'92,"10"44"91,-3 1-1,-2-1 0,1 76 1,3 115 12,-2-96-172,-4-69-122,2-1-1,27 115 1,-25-164-427,-6-33 78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9.6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38 1343,'46'-10'260,"-25"5"-184,22-2-1,152-7 194,-175 12-231,1 2 0,0 1 0,36 5 0,-50-5-26,1 1 0,-1 0 1,0 0-1,0 1 0,0 0 0,-1 0 0,1 1 1,-1 0-1,0 0 0,1 0 0,-2 1 1,1 0-1,9 10 0,-8-5 16,0 0 1,-1 0-1,0 0 0,0 1 1,-2 0-1,1 0 0,-1 0 1,-1 0-1,0 1 0,2 17 1,0 11-69,-3 70 0,-2-78-101,0-30 32,0-6-93,2-18-597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30.6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 0 767,'0'0'1776,"0"2"-1704,-5 27 344,4-27-496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2:59.8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35 2975,'0'0'0,"14"-35"-1432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01.3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59 224 863,'0'0'191,"0"2"-114,-1 40 283,0-6-281,2 1 0,1-1 0,11 58 0,9 3-79,-20-85 0,-3-3 11,0-9-8,0 0 0,1 0 1,-1 0-1,1 0 0,-1 0 0,0 0 0,1 0 0,-1-1 0,1 1 1,-1 0-1,0 0 0,1 0 0,-1-1 0,1 1 0,-1 0 0,0-1 0,-3-2-3,0 0 0,1 0 0,-1 0 0,1-1 0,0 1 0,0-1 0,0 0 0,0 1 0,0-2 0,1 1 0,-3-5 0,-2-9 0,-8-27 0,10 31 0,0-6 1,1 0 0,1 0 0,0 0 0,1 0 0,2 0-1,0-1 1,1 1 0,1 0 0,1 0 0,0 0-1,2 0 1,9-25 0,-9 32 12,1 0 1,1 0-1,13-20 0,-11 25-13,-8 8 2,0-1 0,0 1-1,0-1 1,0 1-1,0 0 1,0-1-1,0 1 1,0 0-1,1 0 1,-1 0 0,0 0-1,0 0 1,0 0-1,0 0 1,0 1-1,1-1 1,-1 0-1,0 1 1,1 0 0,1 0 0,-1 0 0,0 1 1,0-1-1,0 1 0,0 0 1,0-1-1,0 1 0,2 3 1,1 2 10,-1-1 0,0 1 0,0 0 0,5 13 0,11 45 17,-17-50-24,2 1 1,0-1-1,0 0 0,1-1 1,1 1-1,15 22 0,-20-34-6,1 0 0,0 0 0,-1 0 0,1 0 0,4 2 0,8 4 0,-10-9 0,-3-1 0,2 1-1,-1-1-1,1 0 0,-1 1 0,0-2 0,0 1 0,1 0 0,-1 0 0,0-1 0,0 0 0,0 0 0,0 1 0,-1-2 0,1 1 0,0 0 0,2-3 0,5-7-14,18-23 0,-26 33 15,35-51 1,-22 29 0,2 0 0,0 2 0,26-26 0,-39 44-5,0 0 0,1 0-1,-1 1 1,1-1 0,-1 1-1,1 0 1,0 1 0,0-1-1,0 1 1,1 0 0,9-3-1,1 6 6,-12 3 0,-2-3 0,5 5 10,-1-1 0,0 1 0,-1 0-1,1 0 1,-1 1 0,0-1-1,-1 1 1,1 0 0,2 9-1,8 10 20,-1-3-23,15 41 1,-20-44-8,0 0 1,1 0-1,19 27 0,-21-36-15,1-1 0,0 1 0,1-2 0,0 1 0,0-1 0,19 12 0,-22-17 8,0 0-1,0-1 1,1 1-1,-1-2 0,1 1 1,0-1-1,0 0 1,0 0-1,0-1 0,0 0 1,0-1-1,11 0 0,-12 0 7,0-1-1,-1 0 1,1 0-1,0-1 1,-1 0-1,0 0 1,1 0-1,-1-1 1,0 0-1,0 0 1,0 0-1,-1-1 1,1 0-1,-1 0 1,0 0-1,0-1 1,0 0-1,-1 0 1,1 0-1,-1 0 1,0-1-1,-1 0 1,5-9-1,2-6 9,-1 0-1,-1 0 0,-2-1 0,1 0 0,-2 0 1,-1 0-1,-1-1 0,-1 0 0,-1-33 0,-1 39-2,-2-49 32,1 61-32,1-1 0,-1 0 0,-1 0 0,1 1 0,-1-1 0,0 1 0,0-1 0,-5-8-1,0 6-2,-1 3 11,-2 3 32,6 3-40,1 1-1,-1-1 1,1 1 0,0-1 0,0 1 0,0 0 0,0 0-1,0 1 1,0-1 0,0 1 0,1-1 0,-1 1 0,1 0-1,0 0 1,-4 5 0,-2 5 7,1 0 0,-9 21-1,11-18-9,0 0 0,0 0 0,2 0 0,0 1 0,1-1 0,0 27 0,10 99 0,-7-132 0,1 9-8,1-1 0,0 1-1,1-1 1,1 0-1,7 18 1,-8-28 3,0 0 0,0-1-1,0 1 1,1-1 0,0 0 0,1 0 0,0 0 0,0-1 0,0 0 0,1 0-1,0 0 1,14 8 0,-14-10-5,0 0 1,0-1-1,1 0 0,-1 0 1,1 0-1,0-1 0,15 2 1,-18-3 5,0-1 0,0 0 0,0 0-1,0-1 1,0 1 0,0-1 0,0 0 0,-1-1 0,1 1 0,0-1 0,0 0 0,-1 0 0,1 0 0,3-4-1,16-10 5,-1 0 0,-1-2 0,0-1 0,-2-1 0,0 0 0,-2-2 0,0 0 0,16-27 0,2-7 6,52-62-1,-86 116 112,-1 3-53,5 2-46,-1 0-1,1 0 0,-1 1 0,0 0 0,0 0 0,-1 0 1,1 0-1,-1 1 0,0 0 0,0 0 0,0 0 1,-1 0-1,5 11 0,3 7 14,-1 0 0,7 27 0,-8-23-24,23 67-1,-26-80-7,0 0 1,1 0-1,1 0 1,11 15-1,-17-27 5,-1 0-15,-1-1-1,1-1 0,0 1 0,-1 0 0,1 0 0,0 0 0,0 0 0,0 0 0,0-1 0,-1 1 0,1 0 0,0-1 0,0 1 0,0 0 0,0-1 0,0 1 1,1-1-1,-1 0 0,0 1 0,2-1 0,19-7-774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01.8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1151,'13'150'620,"-3"-68"-544,3 94 11,31 234 162,-38-383-314,1-1-1,2 0 0,19 42 1,-26-63-1,-1-4 22,0 1-1,0 0 0,0 0 0,0 0 0,0-1 1,-1 1-1,1 0 0,-1 0 0,1 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02.13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90 1759,'205'-41'33,"-154"29"-202,140-19-709,-180 30 844,19-3-78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33:02.5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176 9 1503,'0'0'144,"-2"0"-33,-4-1-100,-9-2 68,1 1-1,0 1 0,0 0 1,-18 1-1,28 1-65,0-1 1,1 1-1,-1-1 1,0 1-1,1 0 1,-1 0-1,1 1 1,-1-1-1,1 1 1,0 0-1,0 0 1,-1 0-1,1 0 1,1 0-1,-1 1 1,0-1-1,0 1 1,1 0-1,0 0 1,-1 0-1,1 0 1,-2 4-1,-2 7-13,7-9 0,0-2 0,-1 3 0,1 0 0,0 0 0,0 0 0,0 0 0,1 0 0,0 0 0,0-1 0,5 11 0,4 3 0,15 20 0,-14-22 0,11 22 0,-12-19 0,-2 1 0,0 1 0,12 43 0,-20-56 0,1 1 0,-1-1 0,0 1 0,-1-1 0,0 0 0,-1 1 0,0-1 0,-1 1 0,1-1 0,-2 0 0,1 0 0,-7 14 0,6-15 19,-1 0-1,-1-1 0,0 0 0,0 1 0,0-2 0,0 1 0,-1 0 0,-8 6 0,-34 23 94,38-29-347,-3-8-685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5.0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366 103 607,'0'0'579,"-7"-11"-443,4 8-119,1 0 0,0 0 0,0 0-1,0 0 1,1 0 0,-3-6 0,-7-12 34,10 20 73,-15-18 92,-10 5-68,16 6-125,-4 8 47,4 3-33,9-3-30,-10-4 7,9 4 29,-5 0-22,6 0-19,0 0 1,0 0-1,0 1 0,0-1 1,0 0-1,0 0 0,0 1 1,0-1-1,0 0 0,1 1 1,-1-1-1,0 1 0,0-1 1,0 1-1,0-1 0,0 2 1,-12 7 10,10-7-6,0 0-1,0-1 0,0 1 1,1 0-1,-1 0 0,1 1 1,-1-1-1,1 0 0,0 1 1,0 0-1,-3 3 0,-12 16 36,15-18-41,-1-1 1,0 1 0,1 0-1,0 0 1,-4 7 0,6-11-2,-3 8 0,0 3 0,2-9 0,2 11 0,-1-4 0,1-7-4,-1 1 0,1-1 0,0 0 0,0 0 0,0 0 0,0 1 0,0-1 0,0 0 0,0-1 0,1 1 0,-1 0 0,1 0 0,-1 0 0,1-1 0,2 2 0,-3-2 4,12 12 0,2-2 0,0 0 20,1-2 0,29 15 0,-30-17-16,3 1-4,-13-6 0,0 0 0,0 0 0,0 1 0,-1 0 0,1-1 0,0 2 0,-1-1 0,0 1 0,4 3 0,9 13 4,-13-14 60,0 1 1,1-1 0,8 8 0,-9-8-45,-1-1 1,0 1-1,5 9 0,-3 38-8,-5-49 36,3 3-36,-3-5-11,1 1-1,0-1 0,-1 1 1,0-1-1,1 1 0,-1-1 0,0 1 1,-1-1-1,1 1 0,0-1 0,-1 1 1,1-1-1,-1 0 0,0 1 0,1-1 1,-1 0-1,-3 5 0,2-3 6,1-2-2,0 0 1,0 0-1,-1 0 0,1 0 1,-1 0-1,0 0 0,1 0 1,-1-1-1,0 1 0,0-1 1,-2 3-1,3-4-3,-30 28 63,27-25-53,1-1 0,-1 0-1,-1 0 1,1-1 0,-5 2-1,4-1-10,-1 0 0,1-1 0,-1 0 0,1 0 0,-1 0 0,0-1 0,0 1 0,1-2 0,-1 1 0,0 0 0,-9-3 0,12 2 0,0 1 0,0 0 0,0 0 0,0 0 0,0 0 0,0 0 0,0 1 0,0 0 0,0-1 0,0 1 0,0 0 0,-3 2 0,2-1 0,0-1 0,-1 1 0,1-1 0,0 0 0,-1 0 0,1-1 0,-1 1 0,1-1 0,-9 0 0,9-1 0,0 1 0,0-1 0,0 0 0,0-1 0,0 1 0,0 0 0,1-1 0,-1 0 0,0 0 0,1 0 0,0 0 0,-1-1 0,-2-2 0,-1-3 0,0 1 0,0-1 0,-7-12 0,5 6 0,-25-31 11,32 44 21,1-1-32,0 0 0,-1 0 0,1 0 1,0 0-1,0 0 0,0 0 0,1 0 0,-1-1 1,0 1-1,1 0 0,-1 0 0,1-1 0,0 1 1,0-4-1,-2-31-847,4 33 508,7-11-369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6.75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0 462 735,'0'0'296,"8"7"-152,-6-6-115,0 0-1,0 0 0,0 0 0,0 0 0,0-1 0,1 1 0,-1-1 0,0 1 0,0-1 0,1 0 0,-1 0 0,0 0 0,1 0 0,-1 0 1,4-1-1,-2 0 11,1-1 0,0 1 0,-1-1 1,0 0-1,1 0 0,7-6 0,2-3 35,0-1 0,-1 0 0,12-15 0,-22 24-58,111-132 199,-107 127-208,-1 1 1,0-1-1,-1-1 0,1 1 1,-2-1-1,1 1 0,-1-1 1,-1 0-1,0-1 0,0 1 1,-1-1-1,0 1 0,0-1 1,-1 0-1,0-17 0,-1 20 2,0 4-3,0 0 0,0 0 1,0 1-1,0-1 0,-1 0 0,0 0 0,1 0 0,-3-5 0,0 2-6,1 4 0,1-1 0,-1 1 0,0 0 0,1 0 0,-1 0 0,0 0 0,-1 0 0,-2-3 0,3 5 0,1-1 0,0 0 0,0 0 0,-1 0 0,1 0 0,0-1 0,0 1 0,0 0 0,0 0 0,0-2 0,-4-5 0,5 7 2,0 0-1,-1 1 0,1-1 0,0 1 1,-1-1-1,1 1 0,0-1 0,-1 1 1,1-1-1,-1 1 0,1 0 0,-1-1 0,1 1 1,-1-1-1,1 1 0,-1 0 0,1 0 1,-1-1-1,0 1 0,1 0 0,-1 0 0,1 0 1,-1 0-1,0-1 0,1 1 0,-1 0 1,1 0-1,-1 0 0,0 0 0,1 0 1,-1 1-1,1-1 0,-2 0 0,0 0 11,-2 1-8,-1-1 0,0 0 0,1 1 0,-1 0 0,1 0 1,-1 0-1,1 0 0,0 1 0,-1 0 0,1 0 0,0 0 0,0 0 0,0 1 1,-4 3-1,-1 2 13,1 1 0,0 0 0,-13 18 0,6-7-9,5-6 14,1 1-1,1 0 0,0 1 1,1 0-1,1 0 0,-5 19 1,-5 11 18,10-25-39,0 0 0,1 0 1,1 1-1,1-1 0,1 1 1,1 0-1,3 29 0,-2-46-1,0-3 0,0 0 0,0 0 0,0 0 0,1 0 0,-1 0 0,1 0 0,-1 0 0,1 0 0,2 4 0,4 14 0,27 60 0,-30-73 0,0 1 0,1-1 0,-1 0 0,2-1 0,-1 1 0,1-1 0,0 0 0,7 5 0,2 1 4,-8-6 1,0 0 1,0-1-1,1 1 1,0-2-1,0 1 1,0-1-1,0 0 1,1-1-1,-1 0 1,16 3-1,-7-4 9,1 0 0,-1-1-1,1-1 1,34-4-1,-43 2-7,0 0 0,0 0-1,0-1 1,0 0 0,-1 0-1,1-1 1,-1 0 0,0-1-1,0 0 1,0 0 0,6-7-1,-7 6 5,-1 0 0,-1 0 0,1-1-1,-1 0 1,-1 0 0,1 0-1,-1-1 1,0 0 0,-1 1-1,0-1 1,0-1 0,1-8-1,3-4 1,-2 7 12,0 1-1,8-16 0,0-2 33,-6 10-44,8-14-8,-12 30-4,-1 0 0,1 1 0,0-1 0,0 1 0,0 0 0,1 0 0,5-6 0,-5 8-2,10-9 3,1 2 0,0 0 0,1 0-1,17-6 1,-25 12 1,1 2 0,0 0 0,1 2 0,-7 0 6,0 0 0,0 0-1,0 0 1,1 1-1,-1 0 1,0-1 0,-1 1-1,1 0 1,0 0-1,4 6 1,-5-7-4,8 7-2,-6-3 0,2 3 0,29 55 152,-29-50-169,-1 1-1,0 1 1,-1-1-1,4 21 1,-3-12 11,0 15-1,-4-22 24,1-1 1,7 26-1,-8-31-17,1 6-602,-5-29-314,1-25 98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7.54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21 0 671,'0'0'536,"0"2"-456,4 32 236,1 69 0,-2-15-180,0 39-61,2 15-14,0-26-14,-2-16 30,1-40-71,-6 63 0,-1-102-2,1-14-26,1 0 1,0 0-1,0 12 1,1-22-36,-1 0-1,1-1 1,-1 1 0,0 0 0,-2-6 0,-2-6-46,-12-81-392,8 32 134,6 42 225,1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8.1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26 895,'0'0'480,"2"0"-368,13 4 52,0-1 0,0 0-1,1-2 1,-1 0 0,1 0-1,19-3 1,-6-1-44,0-2 1,41-12-1,-55 13-77,1 1-1,0 1 1,-1 1 0,1 0-1,0 1 1,21 2 0,-14-2-36,-7 1-34,-1 0 0,22 4 0,-34-4 107,5 1-22,-1 0-48,-3-1-9,-4-1 1,1 0 0,-1 0 0,1 0 0,-1 0-1,1 1 1,0-1 0,-1 0 0,1 0 0,-1 0 0,1 0 0,-1 1 0,1-1 0,-1 0 0,1 0-1,-1 1 1,1-1 0,-1 0 0,0 1 0,1-1 0,-1 1 0,1-1 0,-1 1 0,0-1-1,1 1 1,-1 0 4,7 10 5,-6-6-11,1 5 10,-1 2 24,-1 0-1,1 0 0,-3 12 1,1 7-139,2-10 131,0-1 0,2 0 0,1 0 0,0 0 0,1-1 0,1 1 0,11 21 0,5 30 79,-16-46-81,2-1 0,12 29-1,-16-46-83,-3-6-33,-1-19-1031,0-23 137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9:42:38.8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61 0 831,'0'0'488,"0"2"-434,-1 0-41,0 1 3,-1 1 0,2-1 0,-1 0 0,0 0 0,1 1 0,-1 5 0,8 42 151,-7-49-163,3 5 6,3-4-10,-4-3 0,-2 0 0,1 0 0,-1 1 1,1-1-1,-1 0 1,1 0-1,0 0 0,-1 0 1,1 0-1,-1 0 1,1 0-1,-1-1 1,1 1-1,0 0 0,-1 0 1,1 0-1,-1 0 1,1-1-1,-1 1 0,1 0 1,-1-1-1,1 1 1,-1 0-1,0-1 0,1 1 1,-1 0-1,1-1 1,0 0-1,0 0 20,0 0-1,0 0 0,1-1 1,-1 1-1,0 0 0,0-1 1,0 1-1,0 0 0,-1-1 1,1 1-1,0-1 1,-1 1-1,1-1 0,0 0 1,-1 1-1,0-1 0,1 0 1,-1 1-1,0-1 1,0 0-1,0 1 0,0-1 1,0 0-1,-1 1 0,1-1 1,0 0-1,-1 1 1,1-1-1,-1 1 0,0-1 1,1 1-1,-1-1 0,0 1 1,0-1-1,-2-1 0,3 2-9,-1 1-1,1-1 1,-1 1-1,1-1 1,-1 1-1,1 0 0,-1-1 1,1 1-1,-1 0 1,0-1-1,1 1 0,-1 0 1,0 0-1,1-1 1,-1 1-1,0 0 1,1 0-1,-1 0 0,0 0 1,1 0-1,-1 0 1,0 0-1,1 0 0,-1 0 1,0 0-1,1 1 1,-1-1-1,0 0 1,1 0-1,-1 1 0,0-1 1,1 0-1,-1 1 1,1-1-1,-2 1 0,-19 17 25,19-15-48,-23 19-149,17-20-607,-5-4 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325A-730E-4B07-9DFF-E4D1DF889B00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B06E-C816-4F92-95AF-DDAA624C8B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13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00E8-9141-4E61-8C08-9F5866F3E37C}" type="datetime1">
              <a:rPr lang="de-DE" smtClean="0"/>
              <a:t>10.12.2025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1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AAED-DC61-457C-853B-5BF7C4E7D6E3}" type="datetime1">
              <a:rPr lang="de-DE" smtClean="0"/>
              <a:t>10.12.2025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9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2B89-3DA6-4A84-9DA6-8DE0653DA4FF}" type="datetime1">
              <a:rPr lang="de-DE" smtClean="0"/>
              <a:t>10.12.2025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56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10C7-6E6D-495D-B3C2-32F44DED9C93}" type="datetime1">
              <a:rPr lang="de-DE" smtClean="0"/>
              <a:t>10.12.2025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3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6222-F631-4DC6-A435-E67F40070159}" type="datetime1">
              <a:rPr lang="de-DE" smtClean="0"/>
              <a:t>10.12.2025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12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FC48-331A-477F-91A2-859C2FAB7D7A}" type="datetime1">
              <a:rPr lang="de-DE" smtClean="0"/>
              <a:t>10.12.2025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1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63A4-A59E-4B6F-8E6C-F7DA1364D6B0}" type="datetime1">
              <a:rPr lang="de-DE" smtClean="0"/>
              <a:t>10.12.2025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9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6ED0-9EF1-4DD9-BF3B-C9BEAB60DE23}" type="datetime1">
              <a:rPr lang="de-DE" smtClean="0"/>
              <a:t>10.12.2025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54DE-042E-44FF-A6C3-E6EAFCB7B6FD}" type="datetime1">
              <a:rPr lang="de-DE" smtClean="0"/>
              <a:t>10.12.2025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DD96-735F-4080-9BF5-49D24E037F8A}" type="datetime1">
              <a:rPr lang="de-DE" smtClean="0"/>
              <a:t>10.12.2025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94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4E78-C8EA-44D9-904B-D7B3DFD222D9}" type="datetime1">
              <a:rPr lang="de-DE" smtClean="0"/>
              <a:t>10.12.2025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7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921CDB-9D52-4553-AA6E-0B54F8435EEB}" type="datetime1">
              <a:rPr lang="de-DE" smtClean="0"/>
              <a:t>10.12.2025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CE641-9D56-4250-A2F0-FA3ED935D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9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324" Type="http://schemas.openxmlformats.org/officeDocument/2006/relationships/customXml" Target="../ink/ink163.xml"/><Relationship Id="rId170" Type="http://schemas.openxmlformats.org/officeDocument/2006/relationships/customXml" Target="../ink/ink85.xml"/><Relationship Id="rId268" Type="http://schemas.openxmlformats.org/officeDocument/2006/relationships/customXml" Target="../ink/ink135.xml"/><Relationship Id="rId475" Type="http://schemas.openxmlformats.org/officeDocument/2006/relationships/customXml" Target="../ink/ink240.xml"/><Relationship Id="rId32" Type="http://schemas.openxmlformats.org/officeDocument/2006/relationships/image" Target="../media/image17.png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00" Type="http://schemas.openxmlformats.org/officeDocument/2006/relationships/image" Target="../media/image248.png"/><Relationship Id="rId5" Type="http://schemas.openxmlformats.org/officeDocument/2006/relationships/customXml" Target="../ink/ink2.xml"/><Relationship Id="rId181" Type="http://schemas.openxmlformats.org/officeDocument/2006/relationships/image" Target="../media/image91.png"/><Relationship Id="rId237" Type="http://schemas.openxmlformats.org/officeDocument/2006/relationships/customXml" Target="../ink/ink119.xml"/><Relationship Id="rId402" Type="http://schemas.openxmlformats.org/officeDocument/2006/relationships/customXml" Target="../ink/ink202.xml"/><Relationship Id="rId279" Type="http://schemas.openxmlformats.org/officeDocument/2006/relationships/image" Target="../media/image139.png"/><Relationship Id="rId444" Type="http://schemas.openxmlformats.org/officeDocument/2006/relationships/customXml" Target="../ink/ink224.xml"/><Relationship Id="rId486" Type="http://schemas.openxmlformats.org/officeDocument/2006/relationships/image" Target="../media/image241.png"/><Relationship Id="rId43" Type="http://schemas.openxmlformats.org/officeDocument/2006/relationships/customXml" Target="../ink/ink21.xml"/><Relationship Id="rId139" Type="http://schemas.openxmlformats.org/officeDocument/2006/relationships/image" Target="../media/image70.png"/><Relationship Id="rId290" Type="http://schemas.openxmlformats.org/officeDocument/2006/relationships/customXml" Target="../ink/ink146.xml"/><Relationship Id="rId304" Type="http://schemas.openxmlformats.org/officeDocument/2006/relationships/customXml" Target="../ink/ink153.xml"/><Relationship Id="rId346" Type="http://schemas.openxmlformats.org/officeDocument/2006/relationships/customXml" Target="../ink/ink174.xml"/><Relationship Id="rId388" Type="http://schemas.openxmlformats.org/officeDocument/2006/relationships/customXml" Target="../ink/ink195.xml"/><Relationship Id="rId511" Type="http://schemas.openxmlformats.org/officeDocument/2006/relationships/customXml" Target="../ink/ink258.xml"/><Relationship Id="rId85" Type="http://schemas.openxmlformats.org/officeDocument/2006/relationships/customXml" Target="../ink/ink42.xml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5.png"/><Relationship Id="rId248" Type="http://schemas.openxmlformats.org/officeDocument/2006/relationships/image" Target="../media/image124.png"/><Relationship Id="rId455" Type="http://schemas.openxmlformats.org/officeDocument/2006/relationships/customXml" Target="../ink/ink230.xml"/><Relationship Id="rId497" Type="http://schemas.openxmlformats.org/officeDocument/2006/relationships/customXml" Target="../ink/ink251.xml"/><Relationship Id="rId12" Type="http://schemas.openxmlformats.org/officeDocument/2006/relationships/image" Target="../media/image7.png"/><Relationship Id="rId108" Type="http://schemas.openxmlformats.org/officeDocument/2006/relationships/image" Target="../media/image55.png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image" Target="../media/image259.png"/><Relationship Id="rId54" Type="http://schemas.openxmlformats.org/officeDocument/2006/relationships/image" Target="../media/image28.png"/><Relationship Id="rId96" Type="http://schemas.openxmlformats.org/officeDocument/2006/relationships/image" Target="../media/image49.png"/><Relationship Id="rId161" Type="http://schemas.openxmlformats.org/officeDocument/2006/relationships/image" Target="../media/image81.png"/><Relationship Id="rId217" Type="http://schemas.openxmlformats.org/officeDocument/2006/relationships/customXml" Target="../ink/ink109.xml"/><Relationship Id="rId399" Type="http://schemas.openxmlformats.org/officeDocument/2006/relationships/image" Target="../media/image199.png"/><Relationship Id="rId259" Type="http://schemas.openxmlformats.org/officeDocument/2006/relationships/customXml" Target="../ink/ink130.xml"/><Relationship Id="rId424" Type="http://schemas.openxmlformats.org/officeDocument/2006/relationships/customXml" Target="../ink/ink214.xml"/><Relationship Id="rId466" Type="http://schemas.openxmlformats.org/officeDocument/2006/relationships/image" Target="../media/image231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customXml" Target="../ink/ink136.xml"/><Relationship Id="rId326" Type="http://schemas.openxmlformats.org/officeDocument/2006/relationships/customXml" Target="../ink/ink164.xml"/><Relationship Id="rId65" Type="http://schemas.openxmlformats.org/officeDocument/2006/relationships/customXml" Target="../ink/ink32.xml"/><Relationship Id="rId130" Type="http://schemas.openxmlformats.org/officeDocument/2006/relationships/image" Target="../media/image66.png"/><Relationship Id="rId368" Type="http://schemas.openxmlformats.org/officeDocument/2006/relationships/customXml" Target="../ink/ink185.xml"/><Relationship Id="rId172" Type="http://schemas.openxmlformats.org/officeDocument/2006/relationships/customXml" Target="../ink/ink86.xml"/><Relationship Id="rId228" Type="http://schemas.openxmlformats.org/officeDocument/2006/relationships/image" Target="../media/image114.png"/><Relationship Id="rId435" Type="http://schemas.openxmlformats.org/officeDocument/2006/relationships/image" Target="../media/image216.png"/><Relationship Id="rId477" Type="http://schemas.openxmlformats.org/officeDocument/2006/relationships/customXml" Target="../ink/ink241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image" Target="../media/image249.png"/><Relationship Id="rId34" Type="http://schemas.openxmlformats.org/officeDocument/2006/relationships/image" Target="../media/image18.png"/><Relationship Id="rId76" Type="http://schemas.openxmlformats.org/officeDocument/2006/relationships/image" Target="../media/image39.png"/><Relationship Id="rId141" Type="http://schemas.openxmlformats.org/officeDocument/2006/relationships/image" Target="../media/image71.png"/><Relationship Id="rId379" Type="http://schemas.openxmlformats.org/officeDocument/2006/relationships/image" Target="../media/image189.png"/><Relationship Id="rId7" Type="http://schemas.openxmlformats.org/officeDocument/2006/relationships/customXml" Target="../ink/ink3.xml"/><Relationship Id="rId183" Type="http://schemas.openxmlformats.org/officeDocument/2006/relationships/image" Target="../media/image92.png"/><Relationship Id="rId239" Type="http://schemas.openxmlformats.org/officeDocument/2006/relationships/customXml" Target="../ink/ink120.xml"/><Relationship Id="rId390" Type="http://schemas.openxmlformats.org/officeDocument/2006/relationships/customXml" Target="../ink/ink196.xml"/><Relationship Id="rId404" Type="http://schemas.openxmlformats.org/officeDocument/2006/relationships/image" Target="../media/image201.png"/><Relationship Id="rId446" Type="http://schemas.openxmlformats.org/officeDocument/2006/relationships/customXml" Target="../ink/ink225.xml"/><Relationship Id="rId250" Type="http://schemas.openxmlformats.org/officeDocument/2006/relationships/image" Target="../media/image125.png"/><Relationship Id="rId292" Type="http://schemas.openxmlformats.org/officeDocument/2006/relationships/customXml" Target="../ink/ink147.xml"/><Relationship Id="rId306" Type="http://schemas.openxmlformats.org/officeDocument/2006/relationships/customXml" Target="../ink/ink154.xml"/><Relationship Id="rId488" Type="http://schemas.openxmlformats.org/officeDocument/2006/relationships/image" Target="../media/image242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348" Type="http://schemas.openxmlformats.org/officeDocument/2006/relationships/customXml" Target="../ink/ink175.xml"/><Relationship Id="rId513" Type="http://schemas.openxmlformats.org/officeDocument/2006/relationships/customXml" Target="../ink/ink259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6.png"/><Relationship Id="rId457" Type="http://schemas.openxmlformats.org/officeDocument/2006/relationships/customXml" Target="../ink/ink231.xml"/><Relationship Id="rId261" Type="http://schemas.openxmlformats.org/officeDocument/2006/relationships/customXml" Target="../ink/ink131.xml"/><Relationship Id="rId499" Type="http://schemas.openxmlformats.org/officeDocument/2006/relationships/customXml" Target="../ink/ink252.xml"/><Relationship Id="rId14" Type="http://schemas.openxmlformats.org/officeDocument/2006/relationships/image" Target="../media/image8.png"/><Relationship Id="rId56" Type="http://schemas.openxmlformats.org/officeDocument/2006/relationships/image" Target="../media/image29.png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63" Type="http://schemas.openxmlformats.org/officeDocument/2006/relationships/image" Target="../media/image82.png"/><Relationship Id="rId219" Type="http://schemas.openxmlformats.org/officeDocument/2006/relationships/customXml" Target="../ink/ink110.xml"/><Relationship Id="rId370" Type="http://schemas.openxmlformats.org/officeDocument/2006/relationships/customXml" Target="../ink/ink186.xml"/><Relationship Id="rId426" Type="http://schemas.openxmlformats.org/officeDocument/2006/relationships/customXml" Target="../ink/ink215.xml"/><Relationship Id="rId230" Type="http://schemas.openxmlformats.org/officeDocument/2006/relationships/image" Target="../media/image115.png"/><Relationship Id="rId468" Type="http://schemas.openxmlformats.org/officeDocument/2006/relationships/image" Target="../media/image232.png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customXml" Target="../ink/ink137.xml"/><Relationship Id="rId328" Type="http://schemas.openxmlformats.org/officeDocument/2006/relationships/customXml" Target="../ink/ink165.xml"/><Relationship Id="rId132" Type="http://schemas.openxmlformats.org/officeDocument/2006/relationships/image" Target="../media/image67.png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customXml" Target="../ink/ink121.xml"/><Relationship Id="rId437" Type="http://schemas.openxmlformats.org/officeDocument/2006/relationships/image" Target="../media/image217.png"/><Relationship Id="rId479" Type="http://schemas.openxmlformats.org/officeDocument/2006/relationships/customXml" Target="../ink/ink242.xml"/><Relationship Id="rId36" Type="http://schemas.openxmlformats.org/officeDocument/2006/relationships/image" Target="../media/image19.png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image" Target="../media/image243.png"/><Relationship Id="rId504" Type="http://schemas.openxmlformats.org/officeDocument/2006/relationships/image" Target="../media/image250.png"/><Relationship Id="rId78" Type="http://schemas.openxmlformats.org/officeDocument/2006/relationships/image" Target="../media/image40.png"/><Relationship Id="rId101" Type="http://schemas.openxmlformats.org/officeDocument/2006/relationships/customXml" Target="../ink/ink50.xml"/><Relationship Id="rId143" Type="http://schemas.openxmlformats.org/officeDocument/2006/relationships/image" Target="../media/image72.png"/><Relationship Id="rId185" Type="http://schemas.openxmlformats.org/officeDocument/2006/relationships/image" Target="../media/image93.png"/><Relationship Id="rId350" Type="http://schemas.openxmlformats.org/officeDocument/2006/relationships/customXml" Target="../ink/ink176.xml"/><Relationship Id="rId406" Type="http://schemas.openxmlformats.org/officeDocument/2006/relationships/image" Target="../media/image202.png"/><Relationship Id="rId9" Type="http://schemas.openxmlformats.org/officeDocument/2006/relationships/customXml" Target="../ink/ink4.xml"/><Relationship Id="rId210" Type="http://schemas.openxmlformats.org/officeDocument/2006/relationships/customXml" Target="../ink/ink105.xml"/><Relationship Id="rId392" Type="http://schemas.openxmlformats.org/officeDocument/2006/relationships/customXml" Target="../ink/ink197.xml"/><Relationship Id="rId448" Type="http://schemas.openxmlformats.org/officeDocument/2006/relationships/image" Target="../media/image222.png"/><Relationship Id="rId252" Type="http://schemas.openxmlformats.org/officeDocument/2006/relationships/image" Target="../media/image126.png"/><Relationship Id="rId294" Type="http://schemas.openxmlformats.org/officeDocument/2006/relationships/customXml" Target="../ink/ink148.xml"/><Relationship Id="rId308" Type="http://schemas.openxmlformats.org/officeDocument/2006/relationships/customXml" Target="../ink/ink155.xml"/><Relationship Id="rId515" Type="http://schemas.openxmlformats.org/officeDocument/2006/relationships/customXml" Target="../ink/ink260.xml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417" Type="http://schemas.openxmlformats.org/officeDocument/2006/relationships/image" Target="../media/image207.png"/><Relationship Id="rId459" Type="http://schemas.openxmlformats.org/officeDocument/2006/relationships/customXml" Target="../ink/ink232.xml"/><Relationship Id="rId16" Type="http://schemas.openxmlformats.org/officeDocument/2006/relationships/image" Target="../media/image9.png"/><Relationship Id="rId221" Type="http://schemas.openxmlformats.org/officeDocument/2006/relationships/customXml" Target="../ink/ink111.xml"/><Relationship Id="rId263" Type="http://schemas.openxmlformats.org/officeDocument/2006/relationships/customXml" Target="../ink/ink132.xml"/><Relationship Id="rId319" Type="http://schemas.openxmlformats.org/officeDocument/2006/relationships/image" Target="../media/image159.png"/><Relationship Id="rId470" Type="http://schemas.openxmlformats.org/officeDocument/2006/relationships/image" Target="../media/image233.png"/><Relationship Id="rId58" Type="http://schemas.openxmlformats.org/officeDocument/2006/relationships/image" Target="../media/image30.png"/><Relationship Id="rId123" Type="http://schemas.openxmlformats.org/officeDocument/2006/relationships/customXml" Target="../ink/ink61.xml"/><Relationship Id="rId330" Type="http://schemas.openxmlformats.org/officeDocument/2006/relationships/customXml" Target="../ink/ink166.xml"/><Relationship Id="rId165" Type="http://schemas.openxmlformats.org/officeDocument/2006/relationships/image" Target="../media/image83.png"/><Relationship Id="rId372" Type="http://schemas.openxmlformats.org/officeDocument/2006/relationships/customXml" Target="../ink/ink187.xml"/><Relationship Id="rId428" Type="http://schemas.openxmlformats.org/officeDocument/2006/relationships/customXml" Target="../ink/ink216.xml"/><Relationship Id="rId232" Type="http://schemas.openxmlformats.org/officeDocument/2006/relationships/image" Target="../media/image116.png"/><Relationship Id="rId274" Type="http://schemas.openxmlformats.org/officeDocument/2006/relationships/customXml" Target="../ink/ink138.xml"/><Relationship Id="rId481" Type="http://schemas.openxmlformats.org/officeDocument/2006/relationships/customXml" Target="../ink/ink243.xml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68.png"/><Relationship Id="rId80" Type="http://schemas.openxmlformats.org/officeDocument/2006/relationships/image" Target="../media/image41.png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8.png"/><Relationship Id="rId201" Type="http://schemas.openxmlformats.org/officeDocument/2006/relationships/image" Target="../media/image101.png"/><Relationship Id="rId243" Type="http://schemas.openxmlformats.org/officeDocument/2006/relationships/customXml" Target="../ink/ink122.xml"/><Relationship Id="rId285" Type="http://schemas.openxmlformats.org/officeDocument/2006/relationships/image" Target="../media/image142.png"/><Relationship Id="rId450" Type="http://schemas.openxmlformats.org/officeDocument/2006/relationships/image" Target="../media/image223.png"/><Relationship Id="rId506" Type="http://schemas.openxmlformats.org/officeDocument/2006/relationships/image" Target="../media/image251.png"/><Relationship Id="rId38" Type="http://schemas.openxmlformats.org/officeDocument/2006/relationships/image" Target="../media/image20.png"/><Relationship Id="rId103" Type="http://schemas.openxmlformats.org/officeDocument/2006/relationships/customXml" Target="../ink/ink51.xml"/><Relationship Id="rId310" Type="http://schemas.openxmlformats.org/officeDocument/2006/relationships/customXml" Target="../ink/ink156.xml"/><Relationship Id="rId492" Type="http://schemas.openxmlformats.org/officeDocument/2006/relationships/image" Target="../media/image244.png"/><Relationship Id="rId91" Type="http://schemas.openxmlformats.org/officeDocument/2006/relationships/customXml" Target="../ink/ink45.xml"/><Relationship Id="rId145" Type="http://schemas.openxmlformats.org/officeDocument/2006/relationships/image" Target="../media/image73.png"/><Relationship Id="rId187" Type="http://schemas.openxmlformats.org/officeDocument/2006/relationships/image" Target="../media/image94.png"/><Relationship Id="rId352" Type="http://schemas.openxmlformats.org/officeDocument/2006/relationships/customXml" Target="../ink/ink177.xml"/><Relationship Id="rId394" Type="http://schemas.openxmlformats.org/officeDocument/2006/relationships/customXml" Target="../ink/ink198.xml"/><Relationship Id="rId408" Type="http://schemas.openxmlformats.org/officeDocument/2006/relationships/image" Target="../media/image203.png"/><Relationship Id="rId212" Type="http://schemas.openxmlformats.org/officeDocument/2006/relationships/customXml" Target="../ink/ink106.xml"/><Relationship Id="rId254" Type="http://schemas.openxmlformats.org/officeDocument/2006/relationships/image" Target="../media/image127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296" Type="http://schemas.openxmlformats.org/officeDocument/2006/relationships/customXml" Target="../ink/ink149.xml"/><Relationship Id="rId461" Type="http://schemas.openxmlformats.org/officeDocument/2006/relationships/customXml" Target="../ink/ink233.xml"/><Relationship Id="rId517" Type="http://schemas.openxmlformats.org/officeDocument/2006/relationships/customXml" Target="../ink/ink261.xml"/><Relationship Id="rId60" Type="http://schemas.openxmlformats.org/officeDocument/2006/relationships/image" Target="../media/image31.png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8.png"/><Relationship Id="rId223" Type="http://schemas.openxmlformats.org/officeDocument/2006/relationships/customXml" Target="../ink/ink112.xml"/><Relationship Id="rId430" Type="http://schemas.openxmlformats.org/officeDocument/2006/relationships/customXml" Target="../ink/ink217.xml"/><Relationship Id="rId18" Type="http://schemas.openxmlformats.org/officeDocument/2006/relationships/image" Target="../media/image10.png"/><Relationship Id="rId265" Type="http://schemas.openxmlformats.org/officeDocument/2006/relationships/customXml" Target="../ink/ink133.xml"/><Relationship Id="rId472" Type="http://schemas.openxmlformats.org/officeDocument/2006/relationships/image" Target="../media/image234.png"/><Relationship Id="rId125" Type="http://schemas.openxmlformats.org/officeDocument/2006/relationships/customXml" Target="../ink/ink62.xml"/><Relationship Id="rId167" Type="http://schemas.openxmlformats.org/officeDocument/2006/relationships/image" Target="../media/image84.png"/><Relationship Id="rId332" Type="http://schemas.openxmlformats.org/officeDocument/2006/relationships/customXml" Target="../ink/ink167.xml"/><Relationship Id="rId374" Type="http://schemas.openxmlformats.org/officeDocument/2006/relationships/customXml" Target="../ink/ink188.xml"/><Relationship Id="rId71" Type="http://schemas.openxmlformats.org/officeDocument/2006/relationships/customXml" Target="../ink/ink35.xml"/><Relationship Id="rId234" Type="http://schemas.openxmlformats.org/officeDocument/2006/relationships/image" Target="../media/image117.png"/><Relationship Id="rId2" Type="http://schemas.openxmlformats.org/officeDocument/2006/relationships/image" Target="../media/image3.png"/><Relationship Id="rId29" Type="http://schemas.openxmlformats.org/officeDocument/2006/relationships/customXml" Target="../ink/ink14.xml"/><Relationship Id="rId276" Type="http://schemas.openxmlformats.org/officeDocument/2006/relationships/customXml" Target="../ink/ink139.xml"/><Relationship Id="rId441" Type="http://schemas.openxmlformats.org/officeDocument/2006/relationships/image" Target="../media/image219.png"/><Relationship Id="rId483" Type="http://schemas.openxmlformats.org/officeDocument/2006/relationships/customXml" Target="../ink/ink244.xml"/><Relationship Id="rId40" Type="http://schemas.openxmlformats.org/officeDocument/2006/relationships/image" Target="../media/image21.png"/><Relationship Id="rId136" Type="http://schemas.openxmlformats.org/officeDocument/2006/relationships/image" Target="../media/image69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82" Type="http://schemas.openxmlformats.org/officeDocument/2006/relationships/image" Target="../media/image42.png"/><Relationship Id="rId203" Type="http://schemas.openxmlformats.org/officeDocument/2006/relationships/image" Target="../media/image102.png"/><Relationship Id="rId385" Type="http://schemas.openxmlformats.org/officeDocument/2006/relationships/image" Target="../media/image192.png"/><Relationship Id="rId245" Type="http://schemas.openxmlformats.org/officeDocument/2006/relationships/customXml" Target="../ink/ink123.xml"/><Relationship Id="rId287" Type="http://schemas.openxmlformats.org/officeDocument/2006/relationships/image" Target="../media/image143.png"/><Relationship Id="rId410" Type="http://schemas.openxmlformats.org/officeDocument/2006/relationships/image" Target="../media/image204.png"/><Relationship Id="rId452" Type="http://schemas.openxmlformats.org/officeDocument/2006/relationships/image" Target="../media/image224.png"/><Relationship Id="rId494" Type="http://schemas.openxmlformats.org/officeDocument/2006/relationships/image" Target="../media/image245.png"/><Relationship Id="rId508" Type="http://schemas.openxmlformats.org/officeDocument/2006/relationships/image" Target="../media/image252.png"/><Relationship Id="rId105" Type="http://schemas.openxmlformats.org/officeDocument/2006/relationships/customXml" Target="../ink/ink52.xml"/><Relationship Id="rId147" Type="http://schemas.openxmlformats.org/officeDocument/2006/relationships/image" Target="../media/image74.png"/><Relationship Id="rId312" Type="http://schemas.openxmlformats.org/officeDocument/2006/relationships/customXml" Target="../ink/ink157.xml"/><Relationship Id="rId354" Type="http://schemas.openxmlformats.org/officeDocument/2006/relationships/customXml" Target="../ink/ink178.xml"/><Relationship Id="rId51" Type="http://schemas.openxmlformats.org/officeDocument/2006/relationships/customXml" Target="../ink/ink25.xml"/><Relationship Id="rId93" Type="http://schemas.openxmlformats.org/officeDocument/2006/relationships/customXml" Target="../ink/ink46.xml"/><Relationship Id="rId189" Type="http://schemas.openxmlformats.org/officeDocument/2006/relationships/image" Target="../media/image95.png"/><Relationship Id="rId396" Type="http://schemas.openxmlformats.org/officeDocument/2006/relationships/customXml" Target="../ink/ink199.xml"/><Relationship Id="rId214" Type="http://schemas.openxmlformats.org/officeDocument/2006/relationships/customXml" Target="../ink/ink107.xml"/><Relationship Id="rId256" Type="http://schemas.openxmlformats.org/officeDocument/2006/relationships/image" Target="../media/image128.png"/><Relationship Id="rId298" Type="http://schemas.openxmlformats.org/officeDocument/2006/relationships/customXml" Target="../ink/ink150.xml"/><Relationship Id="rId421" Type="http://schemas.openxmlformats.org/officeDocument/2006/relationships/image" Target="../media/image209.png"/><Relationship Id="rId463" Type="http://schemas.openxmlformats.org/officeDocument/2006/relationships/customXml" Target="../ink/ink234.xml"/><Relationship Id="rId519" Type="http://schemas.openxmlformats.org/officeDocument/2006/relationships/customXml" Target="../ink/ink262.xml"/><Relationship Id="rId116" Type="http://schemas.openxmlformats.org/officeDocument/2006/relationships/image" Target="../media/image59.png"/><Relationship Id="rId158" Type="http://schemas.openxmlformats.org/officeDocument/2006/relationships/customXml" Target="../ink/ink79.xml"/><Relationship Id="rId323" Type="http://schemas.openxmlformats.org/officeDocument/2006/relationships/image" Target="../media/image161.png"/><Relationship Id="rId20" Type="http://schemas.openxmlformats.org/officeDocument/2006/relationships/image" Target="../media/image11.png"/><Relationship Id="rId62" Type="http://schemas.openxmlformats.org/officeDocument/2006/relationships/image" Target="../media/image32.png"/><Relationship Id="rId365" Type="http://schemas.openxmlformats.org/officeDocument/2006/relationships/image" Target="../media/image182.png"/><Relationship Id="rId225" Type="http://schemas.openxmlformats.org/officeDocument/2006/relationships/customXml" Target="../ink/ink113.xml"/><Relationship Id="rId267" Type="http://schemas.openxmlformats.org/officeDocument/2006/relationships/image" Target="../media/image133.png"/><Relationship Id="rId432" Type="http://schemas.openxmlformats.org/officeDocument/2006/relationships/customXml" Target="../ink/ink218.xml"/><Relationship Id="rId474" Type="http://schemas.openxmlformats.org/officeDocument/2006/relationships/image" Target="../media/image235.png"/><Relationship Id="rId127" Type="http://schemas.openxmlformats.org/officeDocument/2006/relationships/customXml" Target="../ink/ink63.xml"/><Relationship Id="rId31" Type="http://schemas.openxmlformats.org/officeDocument/2006/relationships/customXml" Target="../ink/ink15.xml"/><Relationship Id="rId73" Type="http://schemas.openxmlformats.org/officeDocument/2006/relationships/customXml" Target="../ink/ink36.xml"/><Relationship Id="rId169" Type="http://schemas.openxmlformats.org/officeDocument/2006/relationships/image" Target="../media/image85.png"/><Relationship Id="rId334" Type="http://schemas.openxmlformats.org/officeDocument/2006/relationships/customXml" Target="../ink/ink168.xml"/><Relationship Id="rId376" Type="http://schemas.openxmlformats.org/officeDocument/2006/relationships/customXml" Target="../ink/ink189.xml"/><Relationship Id="rId4" Type="http://schemas.openxmlformats.org/officeDocument/2006/relationships/image" Target="../media/image310.png"/><Relationship Id="rId180" Type="http://schemas.openxmlformats.org/officeDocument/2006/relationships/customXml" Target="../ink/ink90.xml"/><Relationship Id="rId236" Type="http://schemas.openxmlformats.org/officeDocument/2006/relationships/image" Target="../media/image118.png"/><Relationship Id="rId278" Type="http://schemas.openxmlformats.org/officeDocument/2006/relationships/customXml" Target="../ink/ink140.xml"/><Relationship Id="rId401" Type="http://schemas.openxmlformats.org/officeDocument/2006/relationships/image" Target="../media/image200.png"/><Relationship Id="rId443" Type="http://schemas.openxmlformats.org/officeDocument/2006/relationships/image" Target="../media/image220.png"/><Relationship Id="rId303" Type="http://schemas.openxmlformats.org/officeDocument/2006/relationships/image" Target="../media/image151.png"/><Relationship Id="rId485" Type="http://schemas.openxmlformats.org/officeDocument/2006/relationships/customXml" Target="../ink/ink245.xml"/><Relationship Id="rId42" Type="http://schemas.openxmlformats.org/officeDocument/2006/relationships/image" Target="../media/image22.png"/><Relationship Id="rId84" Type="http://schemas.openxmlformats.org/officeDocument/2006/relationships/image" Target="../media/image43.png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image" Target="../media/image253.png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247" Type="http://schemas.openxmlformats.org/officeDocument/2006/relationships/customXml" Target="../ink/ink124.xml"/><Relationship Id="rId412" Type="http://schemas.openxmlformats.org/officeDocument/2006/relationships/customXml" Target="../ink/ink208.xml"/><Relationship Id="rId107" Type="http://schemas.openxmlformats.org/officeDocument/2006/relationships/customXml" Target="../ink/ink53.xml"/><Relationship Id="rId289" Type="http://schemas.openxmlformats.org/officeDocument/2006/relationships/image" Target="../media/image144.png"/><Relationship Id="rId454" Type="http://schemas.openxmlformats.org/officeDocument/2006/relationships/image" Target="../media/image225.png"/><Relationship Id="rId496" Type="http://schemas.openxmlformats.org/officeDocument/2006/relationships/image" Target="../media/image246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image" Target="../media/image75.png"/><Relationship Id="rId314" Type="http://schemas.openxmlformats.org/officeDocument/2006/relationships/customXml" Target="../ink/ink158.xml"/><Relationship Id="rId356" Type="http://schemas.openxmlformats.org/officeDocument/2006/relationships/customXml" Target="../ink/ink179.xml"/><Relationship Id="rId398" Type="http://schemas.openxmlformats.org/officeDocument/2006/relationships/customXml" Target="../ink/ink200.xml"/><Relationship Id="rId521" Type="http://schemas.openxmlformats.org/officeDocument/2006/relationships/customXml" Target="../ink/ink263.xml"/><Relationship Id="rId95" Type="http://schemas.openxmlformats.org/officeDocument/2006/relationships/customXml" Target="../ink/ink47.xml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0.png"/><Relationship Id="rId258" Type="http://schemas.openxmlformats.org/officeDocument/2006/relationships/image" Target="../media/image129.png"/><Relationship Id="rId465" Type="http://schemas.openxmlformats.org/officeDocument/2006/relationships/customXml" Target="../ink/ink235.xml"/><Relationship Id="rId22" Type="http://schemas.openxmlformats.org/officeDocument/2006/relationships/image" Target="../media/image12.png"/><Relationship Id="rId64" Type="http://schemas.openxmlformats.org/officeDocument/2006/relationships/image" Target="../media/image33.png"/><Relationship Id="rId118" Type="http://schemas.openxmlformats.org/officeDocument/2006/relationships/image" Target="../media/image60.png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6.png"/><Relationship Id="rId227" Type="http://schemas.openxmlformats.org/officeDocument/2006/relationships/customXml" Target="../ink/ink114.xml"/><Relationship Id="rId269" Type="http://schemas.openxmlformats.org/officeDocument/2006/relationships/image" Target="../media/image134.png"/><Relationship Id="rId434" Type="http://schemas.openxmlformats.org/officeDocument/2006/relationships/customXml" Target="../ink/ink219.xml"/><Relationship Id="rId476" Type="http://schemas.openxmlformats.org/officeDocument/2006/relationships/image" Target="../media/image236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customXml" Target="../ink/ink141.xml"/><Relationship Id="rId336" Type="http://schemas.openxmlformats.org/officeDocument/2006/relationships/customXml" Target="../ink/ink169.xml"/><Relationship Id="rId501" Type="http://schemas.openxmlformats.org/officeDocument/2006/relationships/customXml" Target="../ink/ink253.xml"/><Relationship Id="rId75" Type="http://schemas.openxmlformats.org/officeDocument/2006/relationships/customXml" Target="../ink/ink37.xml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90.xml"/><Relationship Id="rId403" Type="http://schemas.openxmlformats.org/officeDocument/2006/relationships/customXml" Target="../ink/ink203.xml"/><Relationship Id="rId6" Type="http://schemas.openxmlformats.org/officeDocument/2006/relationships/image" Target="../media/image4.png"/><Relationship Id="rId238" Type="http://schemas.openxmlformats.org/officeDocument/2006/relationships/image" Target="../media/image119.png"/><Relationship Id="rId445" Type="http://schemas.openxmlformats.org/officeDocument/2006/relationships/image" Target="../media/image221.png"/><Relationship Id="rId487" Type="http://schemas.openxmlformats.org/officeDocument/2006/relationships/customXml" Target="../ink/ink246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image" Target="../media/image254.png"/><Relationship Id="rId44" Type="http://schemas.openxmlformats.org/officeDocument/2006/relationships/image" Target="../media/image23.png"/><Relationship Id="rId86" Type="http://schemas.openxmlformats.org/officeDocument/2006/relationships/image" Target="../media/image44.png"/><Relationship Id="rId151" Type="http://schemas.openxmlformats.org/officeDocument/2006/relationships/image" Target="../media/image76.png"/><Relationship Id="rId389" Type="http://schemas.openxmlformats.org/officeDocument/2006/relationships/image" Target="../media/image194.png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249" Type="http://schemas.openxmlformats.org/officeDocument/2006/relationships/customXml" Target="../ink/ink125.xml"/><Relationship Id="rId414" Type="http://schemas.openxmlformats.org/officeDocument/2006/relationships/customXml" Target="../ink/ink209.xml"/><Relationship Id="rId456" Type="http://schemas.openxmlformats.org/officeDocument/2006/relationships/image" Target="../media/image226.png"/><Relationship Id="rId498" Type="http://schemas.openxmlformats.org/officeDocument/2006/relationships/image" Target="../media/image247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0.png"/><Relationship Id="rId316" Type="http://schemas.openxmlformats.org/officeDocument/2006/relationships/customXml" Target="../ink/ink159.xml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1.png"/><Relationship Id="rId358" Type="http://schemas.openxmlformats.org/officeDocument/2006/relationships/customXml" Target="../ink/ink180.xml"/><Relationship Id="rId162" Type="http://schemas.openxmlformats.org/officeDocument/2006/relationships/customXml" Target="../ink/ink81.xml"/><Relationship Id="rId218" Type="http://schemas.openxmlformats.org/officeDocument/2006/relationships/image" Target="../media/image109.png"/><Relationship Id="rId425" Type="http://schemas.openxmlformats.org/officeDocument/2006/relationships/image" Target="../media/image211.png"/><Relationship Id="rId467" Type="http://schemas.openxmlformats.org/officeDocument/2006/relationships/customXml" Target="../ink/ink236.xml"/><Relationship Id="rId271" Type="http://schemas.openxmlformats.org/officeDocument/2006/relationships/image" Target="../media/image135.png"/><Relationship Id="rId24" Type="http://schemas.openxmlformats.org/officeDocument/2006/relationships/image" Target="../media/image13.png"/><Relationship Id="rId66" Type="http://schemas.openxmlformats.org/officeDocument/2006/relationships/image" Target="../media/image34.png"/><Relationship Id="rId131" Type="http://schemas.openxmlformats.org/officeDocument/2006/relationships/customXml" Target="../ink/ink65.xml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image" Target="../media/image87.png"/><Relationship Id="rId229" Type="http://schemas.openxmlformats.org/officeDocument/2006/relationships/customXml" Target="../ink/ink115.xml"/><Relationship Id="rId380" Type="http://schemas.openxmlformats.org/officeDocument/2006/relationships/customXml" Target="../ink/ink191.xml"/><Relationship Id="rId436" Type="http://schemas.openxmlformats.org/officeDocument/2006/relationships/customXml" Target="../ink/ink220.xml"/><Relationship Id="rId240" Type="http://schemas.openxmlformats.org/officeDocument/2006/relationships/image" Target="../media/image120.png"/><Relationship Id="rId478" Type="http://schemas.openxmlformats.org/officeDocument/2006/relationships/image" Target="../media/image237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282" Type="http://schemas.openxmlformats.org/officeDocument/2006/relationships/customXml" Target="../ink/ink142.xml"/><Relationship Id="rId338" Type="http://schemas.openxmlformats.org/officeDocument/2006/relationships/customXml" Target="../ink/ink170.xml"/><Relationship Id="rId503" Type="http://schemas.openxmlformats.org/officeDocument/2006/relationships/customXml" Target="../ink/ink254.xml"/><Relationship Id="rId8" Type="http://schemas.openxmlformats.org/officeDocument/2006/relationships/image" Target="../media/image5.png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customXml" Target="../ink/ink204.xml"/><Relationship Id="rId447" Type="http://schemas.openxmlformats.org/officeDocument/2006/relationships/customXml" Target="../ink/ink226.xml"/><Relationship Id="rId251" Type="http://schemas.openxmlformats.org/officeDocument/2006/relationships/customXml" Target="../ink/ink126.xml"/><Relationship Id="rId489" Type="http://schemas.openxmlformats.org/officeDocument/2006/relationships/customXml" Target="../ink/ink247.xml"/><Relationship Id="rId46" Type="http://schemas.openxmlformats.org/officeDocument/2006/relationships/image" Target="../media/image24.png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image" Target="../media/image255.png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53" Type="http://schemas.openxmlformats.org/officeDocument/2006/relationships/image" Target="../media/image77.png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360" Type="http://schemas.openxmlformats.org/officeDocument/2006/relationships/customXml" Target="../ink/ink181.xml"/><Relationship Id="rId416" Type="http://schemas.openxmlformats.org/officeDocument/2006/relationships/customXml" Target="../ink/ink210.xml"/><Relationship Id="rId220" Type="http://schemas.openxmlformats.org/officeDocument/2006/relationships/image" Target="../media/image110.png"/><Relationship Id="rId458" Type="http://schemas.openxmlformats.org/officeDocument/2006/relationships/image" Target="../media/image227.png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1.png"/><Relationship Id="rId318" Type="http://schemas.openxmlformats.org/officeDocument/2006/relationships/customXml" Target="../ink/ink160.xml"/><Relationship Id="rId99" Type="http://schemas.openxmlformats.org/officeDocument/2006/relationships/customXml" Target="../ink/ink49.xml"/><Relationship Id="rId122" Type="http://schemas.openxmlformats.org/officeDocument/2006/relationships/image" Target="../media/image62.png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427" Type="http://schemas.openxmlformats.org/officeDocument/2006/relationships/image" Target="../media/image212.png"/><Relationship Id="rId469" Type="http://schemas.openxmlformats.org/officeDocument/2006/relationships/customXml" Target="../ink/ink237.xml"/><Relationship Id="rId26" Type="http://schemas.openxmlformats.org/officeDocument/2006/relationships/image" Target="../media/image14.png"/><Relationship Id="rId231" Type="http://schemas.openxmlformats.org/officeDocument/2006/relationships/customXml" Target="../ink/ink116.xml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image" Target="../media/image238.png"/><Relationship Id="rId68" Type="http://schemas.openxmlformats.org/officeDocument/2006/relationships/image" Target="../media/image35.png"/><Relationship Id="rId133" Type="http://schemas.openxmlformats.org/officeDocument/2006/relationships/customXml" Target="../ink/ink66.xml"/><Relationship Id="rId175" Type="http://schemas.openxmlformats.org/officeDocument/2006/relationships/image" Target="../media/image88.png"/><Relationship Id="rId340" Type="http://schemas.openxmlformats.org/officeDocument/2006/relationships/customXml" Target="../ink/ink171.xml"/><Relationship Id="rId200" Type="http://schemas.openxmlformats.org/officeDocument/2006/relationships/customXml" Target="../ink/ink100.xml"/><Relationship Id="rId382" Type="http://schemas.openxmlformats.org/officeDocument/2006/relationships/customXml" Target="../ink/ink192.xml"/><Relationship Id="rId438" Type="http://schemas.openxmlformats.org/officeDocument/2006/relationships/customXml" Target="../ink/ink221.xml"/><Relationship Id="rId242" Type="http://schemas.openxmlformats.org/officeDocument/2006/relationships/image" Target="../media/image121.png"/><Relationship Id="rId284" Type="http://schemas.openxmlformats.org/officeDocument/2006/relationships/customXml" Target="../ink/ink143.xml"/><Relationship Id="rId491" Type="http://schemas.openxmlformats.org/officeDocument/2006/relationships/customXml" Target="../ink/ink248.xml"/><Relationship Id="rId505" Type="http://schemas.openxmlformats.org/officeDocument/2006/relationships/customXml" Target="../ink/ink255.xml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44" Type="http://schemas.openxmlformats.org/officeDocument/2006/relationships/customXml" Target="../ink/ink72.xml"/><Relationship Id="rId90" Type="http://schemas.openxmlformats.org/officeDocument/2006/relationships/image" Target="../media/image46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customXml" Target="../ink/ink205.xml"/><Relationship Id="rId449" Type="http://schemas.openxmlformats.org/officeDocument/2006/relationships/customXml" Target="../ink/ink227.xml"/><Relationship Id="rId211" Type="http://schemas.openxmlformats.org/officeDocument/2006/relationships/image" Target="../media/image106.png"/><Relationship Id="rId253" Type="http://schemas.openxmlformats.org/officeDocument/2006/relationships/customXml" Target="../ink/ink12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image" Target="../media/image228.png"/><Relationship Id="rId516" Type="http://schemas.openxmlformats.org/officeDocument/2006/relationships/image" Target="../media/image256.png"/><Relationship Id="rId48" Type="http://schemas.openxmlformats.org/officeDocument/2006/relationships/image" Target="../media/image25.png"/><Relationship Id="rId113" Type="http://schemas.openxmlformats.org/officeDocument/2006/relationships/customXml" Target="../ink/ink56.xml"/><Relationship Id="rId320" Type="http://schemas.openxmlformats.org/officeDocument/2006/relationships/customXml" Target="../ink/ink161.xml"/><Relationship Id="rId155" Type="http://schemas.openxmlformats.org/officeDocument/2006/relationships/image" Target="../media/image78.png"/><Relationship Id="rId197" Type="http://schemas.openxmlformats.org/officeDocument/2006/relationships/image" Target="../media/image99.png"/><Relationship Id="rId362" Type="http://schemas.openxmlformats.org/officeDocument/2006/relationships/customXml" Target="../ink/ink182.xml"/><Relationship Id="rId418" Type="http://schemas.openxmlformats.org/officeDocument/2006/relationships/customXml" Target="../ink/ink211.xml"/><Relationship Id="rId222" Type="http://schemas.openxmlformats.org/officeDocument/2006/relationships/image" Target="../media/image111.png"/><Relationship Id="rId264" Type="http://schemas.openxmlformats.org/officeDocument/2006/relationships/image" Target="../media/image132.png"/><Relationship Id="rId471" Type="http://schemas.openxmlformats.org/officeDocument/2006/relationships/customXml" Target="../ink/ink238.xml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63.png"/><Relationship Id="rId70" Type="http://schemas.openxmlformats.org/officeDocument/2006/relationships/image" Target="../media/image36.png"/><Relationship Id="rId166" Type="http://schemas.openxmlformats.org/officeDocument/2006/relationships/customXml" Target="../ink/ink83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17.xml"/><Relationship Id="rId440" Type="http://schemas.openxmlformats.org/officeDocument/2006/relationships/customXml" Target="../ink/ink222.xml"/><Relationship Id="rId28" Type="http://schemas.openxmlformats.org/officeDocument/2006/relationships/image" Target="../media/image15.png"/><Relationship Id="rId275" Type="http://schemas.openxmlformats.org/officeDocument/2006/relationships/image" Target="../media/image137.png"/><Relationship Id="rId300" Type="http://schemas.openxmlformats.org/officeDocument/2006/relationships/customXml" Target="../ink/ink151.xml"/><Relationship Id="rId482" Type="http://schemas.openxmlformats.org/officeDocument/2006/relationships/image" Target="../media/image239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image" Target="../media/image89.png"/><Relationship Id="rId342" Type="http://schemas.openxmlformats.org/officeDocument/2006/relationships/customXml" Target="../ink/ink172.xml"/><Relationship Id="rId384" Type="http://schemas.openxmlformats.org/officeDocument/2006/relationships/customXml" Target="../ink/ink193.xml"/><Relationship Id="rId202" Type="http://schemas.openxmlformats.org/officeDocument/2006/relationships/customXml" Target="../ink/ink101.xml"/><Relationship Id="rId244" Type="http://schemas.openxmlformats.org/officeDocument/2006/relationships/image" Target="../media/image122.png"/><Relationship Id="rId39" Type="http://schemas.openxmlformats.org/officeDocument/2006/relationships/customXml" Target="../ink/ink19.xml"/><Relationship Id="rId286" Type="http://schemas.openxmlformats.org/officeDocument/2006/relationships/customXml" Target="../ink/ink144.xml"/><Relationship Id="rId451" Type="http://schemas.openxmlformats.org/officeDocument/2006/relationships/customXml" Target="../ink/ink228.xml"/><Relationship Id="rId493" Type="http://schemas.openxmlformats.org/officeDocument/2006/relationships/customXml" Target="../ink/ink249.xml"/><Relationship Id="rId507" Type="http://schemas.openxmlformats.org/officeDocument/2006/relationships/customXml" Target="../ink/ink256.xml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customXml" Target="../ink/ink206.xml"/><Relationship Id="rId92" Type="http://schemas.openxmlformats.org/officeDocument/2006/relationships/image" Target="../media/image47.png"/><Relationship Id="rId213" Type="http://schemas.openxmlformats.org/officeDocument/2006/relationships/image" Target="../media/image107.png"/><Relationship Id="rId420" Type="http://schemas.openxmlformats.org/officeDocument/2006/relationships/customXml" Target="../ink/ink212.xml"/><Relationship Id="rId255" Type="http://schemas.openxmlformats.org/officeDocument/2006/relationships/customXml" Target="../ink/ink128.xml"/><Relationship Id="rId297" Type="http://schemas.openxmlformats.org/officeDocument/2006/relationships/image" Target="../media/image148.png"/><Relationship Id="rId462" Type="http://schemas.openxmlformats.org/officeDocument/2006/relationships/image" Target="../media/image229.png"/><Relationship Id="rId518" Type="http://schemas.openxmlformats.org/officeDocument/2006/relationships/image" Target="../media/image257.png"/><Relationship Id="rId115" Type="http://schemas.openxmlformats.org/officeDocument/2006/relationships/customXml" Target="../ink/ink57.xml"/><Relationship Id="rId157" Type="http://schemas.openxmlformats.org/officeDocument/2006/relationships/image" Target="../media/image79.png"/><Relationship Id="rId322" Type="http://schemas.openxmlformats.org/officeDocument/2006/relationships/customXml" Target="../ink/ink162.xml"/><Relationship Id="rId364" Type="http://schemas.openxmlformats.org/officeDocument/2006/relationships/customXml" Target="../ink/ink183.xml"/><Relationship Id="rId61" Type="http://schemas.openxmlformats.org/officeDocument/2006/relationships/customXml" Target="../ink/ink30.xml"/><Relationship Id="rId199" Type="http://schemas.openxmlformats.org/officeDocument/2006/relationships/image" Target="../media/image100.png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266" Type="http://schemas.openxmlformats.org/officeDocument/2006/relationships/customXml" Target="../ink/ink134.xml"/><Relationship Id="rId431" Type="http://schemas.openxmlformats.org/officeDocument/2006/relationships/image" Target="../media/image214.png"/><Relationship Id="rId473" Type="http://schemas.openxmlformats.org/officeDocument/2006/relationships/customXml" Target="../ink/ink239.xml"/><Relationship Id="rId30" Type="http://schemas.openxmlformats.org/officeDocument/2006/relationships/image" Target="../media/image16.png"/><Relationship Id="rId126" Type="http://schemas.openxmlformats.org/officeDocument/2006/relationships/image" Target="../media/image64.png"/><Relationship Id="rId168" Type="http://schemas.openxmlformats.org/officeDocument/2006/relationships/customXml" Target="../ink/ink84.xml"/><Relationship Id="rId333" Type="http://schemas.openxmlformats.org/officeDocument/2006/relationships/image" Target="../media/image166.png"/><Relationship Id="rId72" Type="http://schemas.openxmlformats.org/officeDocument/2006/relationships/image" Target="../media/image37.png"/><Relationship Id="rId375" Type="http://schemas.openxmlformats.org/officeDocument/2006/relationships/image" Target="../media/image187.png"/><Relationship Id="rId3" Type="http://schemas.openxmlformats.org/officeDocument/2006/relationships/customXml" Target="../ink/ink1.xml"/><Relationship Id="rId235" Type="http://schemas.openxmlformats.org/officeDocument/2006/relationships/customXml" Target="../ink/ink118.xml"/><Relationship Id="rId277" Type="http://schemas.openxmlformats.org/officeDocument/2006/relationships/image" Target="../media/image138.png"/><Relationship Id="rId400" Type="http://schemas.openxmlformats.org/officeDocument/2006/relationships/customXml" Target="../ink/ink201.xml"/><Relationship Id="rId442" Type="http://schemas.openxmlformats.org/officeDocument/2006/relationships/customXml" Target="../ink/ink223.xml"/><Relationship Id="rId484" Type="http://schemas.openxmlformats.org/officeDocument/2006/relationships/image" Target="../media/image240.png"/><Relationship Id="rId137" Type="http://schemas.openxmlformats.org/officeDocument/2006/relationships/customXml" Target="../ink/ink68.xml"/><Relationship Id="rId302" Type="http://schemas.openxmlformats.org/officeDocument/2006/relationships/customXml" Target="../ink/ink152.xml"/><Relationship Id="rId344" Type="http://schemas.openxmlformats.org/officeDocument/2006/relationships/customXml" Target="../ink/ink173.xml"/><Relationship Id="rId41" Type="http://schemas.openxmlformats.org/officeDocument/2006/relationships/customXml" Target="../ink/ink20.xml"/><Relationship Id="rId83" Type="http://schemas.openxmlformats.org/officeDocument/2006/relationships/customXml" Target="../ink/ink41.xml"/><Relationship Id="rId179" Type="http://schemas.openxmlformats.org/officeDocument/2006/relationships/image" Target="../media/image90.png"/><Relationship Id="rId386" Type="http://schemas.openxmlformats.org/officeDocument/2006/relationships/customXml" Target="../ink/ink194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image" Target="../media/image123.png"/><Relationship Id="rId288" Type="http://schemas.openxmlformats.org/officeDocument/2006/relationships/customXml" Target="../ink/ink145.xml"/><Relationship Id="rId411" Type="http://schemas.openxmlformats.org/officeDocument/2006/relationships/customXml" Target="../ink/ink207.xml"/><Relationship Id="rId453" Type="http://schemas.openxmlformats.org/officeDocument/2006/relationships/customXml" Target="../ink/ink229.xml"/><Relationship Id="rId509" Type="http://schemas.openxmlformats.org/officeDocument/2006/relationships/customXml" Target="../ink/ink257.xml"/><Relationship Id="rId106" Type="http://schemas.openxmlformats.org/officeDocument/2006/relationships/image" Target="../media/image54.png"/><Relationship Id="rId313" Type="http://schemas.openxmlformats.org/officeDocument/2006/relationships/image" Target="../media/image156.png"/><Relationship Id="rId495" Type="http://schemas.openxmlformats.org/officeDocument/2006/relationships/customXml" Target="../ink/ink250.xml"/><Relationship Id="rId10" Type="http://schemas.openxmlformats.org/officeDocument/2006/relationships/image" Target="../media/image6.png"/><Relationship Id="rId52" Type="http://schemas.openxmlformats.org/officeDocument/2006/relationships/image" Target="../media/image27.png"/><Relationship Id="rId94" Type="http://schemas.openxmlformats.org/officeDocument/2006/relationships/image" Target="../media/image48.png"/><Relationship Id="rId148" Type="http://schemas.openxmlformats.org/officeDocument/2006/relationships/customXml" Target="../ink/ink74.xml"/><Relationship Id="rId355" Type="http://schemas.openxmlformats.org/officeDocument/2006/relationships/image" Target="../media/image177.png"/><Relationship Id="rId397" Type="http://schemas.openxmlformats.org/officeDocument/2006/relationships/image" Target="../media/image198.png"/><Relationship Id="rId520" Type="http://schemas.openxmlformats.org/officeDocument/2006/relationships/image" Target="../media/image258.png"/><Relationship Id="rId215" Type="http://schemas.openxmlformats.org/officeDocument/2006/relationships/image" Target="../media/image108.png"/><Relationship Id="rId257" Type="http://schemas.openxmlformats.org/officeDocument/2006/relationships/customXml" Target="../ink/ink129.xml"/><Relationship Id="rId422" Type="http://schemas.openxmlformats.org/officeDocument/2006/relationships/customXml" Target="../ink/ink213.xml"/><Relationship Id="rId464" Type="http://schemas.openxmlformats.org/officeDocument/2006/relationships/image" Target="../media/image230.png"/><Relationship Id="rId299" Type="http://schemas.openxmlformats.org/officeDocument/2006/relationships/image" Target="../media/image149.png"/><Relationship Id="rId63" Type="http://schemas.openxmlformats.org/officeDocument/2006/relationships/customXml" Target="../ink/ink31.xml"/><Relationship Id="rId159" Type="http://schemas.openxmlformats.org/officeDocument/2006/relationships/image" Target="../media/image80.png"/><Relationship Id="rId366" Type="http://schemas.openxmlformats.org/officeDocument/2006/relationships/customXml" Target="../ink/ink184.xml"/><Relationship Id="rId226" Type="http://schemas.openxmlformats.org/officeDocument/2006/relationships/image" Target="../media/image113.png"/><Relationship Id="rId433" Type="http://schemas.openxmlformats.org/officeDocument/2006/relationships/image" Target="../media/image2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hyperlink" Target="https://www.youtube.com/watch?v=H3RcaNebZ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RcaNebZvo" TargetMode="External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svg"/><Relationship Id="rId7" Type="http://schemas.openxmlformats.org/officeDocument/2006/relationships/image" Target="../media/image268.sv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5" Type="http://schemas.openxmlformats.org/officeDocument/2006/relationships/image" Target="../media/image266.svg"/><Relationship Id="rId4" Type="http://schemas.openxmlformats.org/officeDocument/2006/relationships/image" Target="../media/image2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nch Flag HD Backgrounds Free Download">
            <a:extLst>
              <a:ext uri="{FF2B5EF4-FFF2-40B4-BE49-F238E27FC236}">
                <a16:creationId xmlns:a16="http://schemas.microsoft.com/office/drawing/2014/main" id="{F5ED23CB-EC4E-0DB2-7BC7-BB62742C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-232117" y="-130600"/>
            <a:ext cx="12421067" cy="698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C53E22-5D2C-D33C-8C17-6FD3781F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e-DE" sz="6600" dirty="0" err="1"/>
              <a:t>Bonjour</a:t>
            </a:r>
            <a:r>
              <a:rPr lang="de-DE" sz="6600" dirty="0"/>
              <a:t> </a:t>
            </a:r>
            <a:r>
              <a:rPr lang="de-DE" sz="6600" dirty="0" err="1"/>
              <a:t>tout</a:t>
            </a:r>
            <a:r>
              <a:rPr lang="de-DE" sz="6600" dirty="0"/>
              <a:t> le </a:t>
            </a:r>
            <a:r>
              <a:rPr lang="de-DE" sz="6600" dirty="0" err="1"/>
              <a:t>monde</a:t>
            </a:r>
            <a:r>
              <a:rPr lang="de-DE" sz="6600" dirty="0"/>
              <a:t> !</a:t>
            </a:r>
            <a:br>
              <a:rPr lang="de-DE" sz="6600" dirty="0"/>
            </a:br>
            <a:r>
              <a:rPr lang="de-DE" sz="2800" dirty="0" err="1"/>
              <a:t>séance</a:t>
            </a:r>
            <a:r>
              <a:rPr lang="de-DE" sz="2800" dirty="0"/>
              <a:t> n° 6  –  17/12/2025 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4D703F-93B7-2C52-9E6B-8BD763C25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e-DE" sz="1900" dirty="0" err="1"/>
              <a:t>WiSe</a:t>
            </a:r>
            <a:r>
              <a:rPr lang="de-DE" sz="1900" dirty="0"/>
              <a:t> 2025-26 – </a:t>
            </a:r>
            <a:r>
              <a:rPr lang="de-DE" sz="1900" dirty="0" err="1"/>
              <a:t>Französich</a:t>
            </a:r>
            <a:r>
              <a:rPr lang="de-DE" sz="1900" dirty="0"/>
              <a:t> </a:t>
            </a:r>
          </a:p>
          <a:p>
            <a:r>
              <a:rPr lang="de-DE" sz="1900" dirty="0" err="1"/>
              <a:t>mercredi</a:t>
            </a:r>
            <a:r>
              <a:rPr lang="de-DE" sz="1900" dirty="0"/>
              <a:t> 10-12h</a:t>
            </a:r>
          </a:p>
          <a:p>
            <a:r>
              <a:rPr lang="de-DE" sz="1900" dirty="0"/>
              <a:t>Clara Forster (cforster@uni-muenster.de)</a:t>
            </a:r>
          </a:p>
          <a:p>
            <a:r>
              <a:rPr lang="de-DE" sz="19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B1AF5D-AF72-4DF2-4F92-BD4777E2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06CE641-9D56-4250-A2F0-FA3ED935D71C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4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7E313-986B-36FF-A3F2-0C1B14B8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61" y="536431"/>
            <a:ext cx="10477600" cy="1157242"/>
          </a:xfrm>
        </p:spPr>
        <p:txBody>
          <a:bodyPr>
            <a:normAutofit/>
          </a:bodyPr>
          <a:lstStyle/>
          <a:p>
            <a:r>
              <a:rPr lang="de-DE" sz="4000" dirty="0"/>
              <a:t>Plan du </a:t>
            </a:r>
            <a:r>
              <a:rPr lang="de-DE" sz="4000" dirty="0" err="1"/>
              <a:t>cours</a:t>
            </a:r>
            <a:r>
              <a:rPr lang="de-DE" sz="40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067D03-F4C5-FAF9-F67F-87DC5B7B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06CE641-9D56-4250-A2F0-FA3ED935D71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9698225-D6B1-8279-1338-0284E2410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092808"/>
              </p:ext>
            </p:extLst>
          </p:nvPr>
        </p:nvGraphicFramePr>
        <p:xfrm>
          <a:off x="1080471" y="1532362"/>
          <a:ext cx="10031057" cy="4492138"/>
        </p:xfrm>
        <a:graphic>
          <a:graphicData uri="http://schemas.openxmlformats.org/drawingml/2006/table">
            <a:tbl>
              <a:tblPr firstRow="1" bandRow="1"/>
              <a:tblGrid>
                <a:gridCol w="855392">
                  <a:extLst>
                    <a:ext uri="{9D8B030D-6E8A-4147-A177-3AD203B41FA5}">
                      <a16:colId xmlns:a16="http://schemas.microsoft.com/office/drawing/2014/main" val="1820234376"/>
                    </a:ext>
                  </a:extLst>
                </a:gridCol>
                <a:gridCol w="1171977">
                  <a:extLst>
                    <a:ext uri="{9D8B030D-6E8A-4147-A177-3AD203B41FA5}">
                      <a16:colId xmlns:a16="http://schemas.microsoft.com/office/drawing/2014/main" val="3387810073"/>
                    </a:ext>
                  </a:extLst>
                </a:gridCol>
                <a:gridCol w="8003688">
                  <a:extLst>
                    <a:ext uri="{9D8B030D-6E8A-4147-A177-3AD203B41FA5}">
                      <a16:colId xmlns:a16="http://schemas.microsoft.com/office/drawing/2014/main" val="863131603"/>
                    </a:ext>
                  </a:extLst>
                </a:gridCol>
              </a:tblGrid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>
                          <a:effectLst/>
                          <a:latin typeface="Aptos" panose="020B0004020202020204" pitchFamily="34" charset="0"/>
                        </a:rPr>
                        <a:t>séance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>
                          <a:effectLst/>
                          <a:latin typeface="Aptos" panose="020B0004020202020204" pitchFamily="34" charset="0"/>
                        </a:rPr>
                        <a:t>date</a:t>
                      </a:r>
                      <a:endParaRPr lang="de-DE" sz="16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1" dirty="0" err="1">
                          <a:effectLst/>
                          <a:latin typeface="Aptos" panose="020B0004020202020204" pitchFamily="34" charset="0"/>
                        </a:rPr>
                        <a:t>thème</a:t>
                      </a:r>
                      <a:r>
                        <a:rPr lang="de-DE" sz="1600" b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05820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un</a:t>
                      </a: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12/11/2025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Bonjour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! Je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m'appelle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…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–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Begrüßung, Organisatorisches, sich vorstellen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8362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 deux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19/11/2025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Faire des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phrases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– grammatikalische Grundlagen, Verbkonjugation im Präsens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21606"/>
                  </a:ext>
                </a:extLst>
              </a:tr>
              <a:tr h="355224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3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trois</a:t>
                      </a: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26/11/2025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La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musique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française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– </a:t>
                      </a:r>
                      <a:r>
                        <a:rPr lang="de-DE" sz="1600" i="0" dirty="0">
                          <a:effectLst/>
                          <a:latin typeface="Aptos" panose="020B0004020202020204" pitchFamily="34" charset="0"/>
                        </a:rPr>
                        <a:t>französische Musik</a:t>
                      </a:r>
                      <a:endParaRPr lang="de-DE" sz="1600" b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27890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4 </a:t>
                      </a:r>
                      <a:r>
                        <a:rPr lang="de-DE" sz="1600" dirty="0" err="1">
                          <a:effectLst/>
                          <a:latin typeface="Aptos" panose="020B0004020202020204" pitchFamily="34" charset="0"/>
                        </a:rPr>
                        <a:t>quatre</a:t>
                      </a: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03/12/2025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Le Français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dans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le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monde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– Frankophonie, der französiche Einfluss in der Welt, Kolonialgeschichte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83713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5 cinq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10/12/2025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b="0" i="1" dirty="0">
                          <a:effectLst/>
                          <a:latin typeface="Aptos" panose="020B0004020202020204" pitchFamily="34" charset="0"/>
                        </a:rPr>
                        <a:t>Il </a:t>
                      </a:r>
                      <a:r>
                        <a:rPr lang="de-DE" sz="1600" b="0" i="1" dirty="0" err="1">
                          <a:effectLst/>
                          <a:latin typeface="Aptos" panose="020B0004020202020204" pitchFamily="34" charset="0"/>
                        </a:rPr>
                        <a:t>est</a:t>
                      </a:r>
                      <a:r>
                        <a:rPr lang="de-DE" sz="1600" b="0" i="1" dirty="0">
                          <a:effectLst/>
                          <a:latin typeface="Aptos" panose="020B0004020202020204" pitchFamily="34" charset="0"/>
                        </a:rPr>
                        <a:t> quelle heure ? </a:t>
                      </a:r>
                      <a:r>
                        <a:rPr lang="de-DE" sz="1600" b="0" dirty="0">
                          <a:effectLst/>
                          <a:latin typeface="Aptos" panose="020B0004020202020204" pitchFamily="34" charset="0"/>
                        </a:rPr>
                        <a:t>– Zahlen &amp; Uhrzeiten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5790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6 six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17/122025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Voyage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voyage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– Reisen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06669"/>
                  </a:ext>
                </a:extLst>
              </a:tr>
              <a:tr h="356582">
                <a:tc gridSpan="3"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de-DE" sz="1600" b="1" i="1" dirty="0" err="1">
                          <a:effectLst/>
                          <a:latin typeface="Aptos" panose="020B0004020202020204" pitchFamily="34" charset="0"/>
                        </a:rPr>
                        <a:t>vacances</a:t>
                      </a:r>
                      <a:r>
                        <a:rPr lang="de-DE" sz="1600" b="1" i="1" dirty="0">
                          <a:effectLst/>
                          <a:latin typeface="Aptos" panose="020B0004020202020204" pitchFamily="34" charset="0"/>
                        </a:rPr>
                        <a:t> de </a:t>
                      </a:r>
                      <a:r>
                        <a:rPr lang="de-DE" sz="1600" b="1" i="1" dirty="0" err="1"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r>
                        <a:rPr lang="az-Cyrl-AZ" sz="1600" b="1" i="1" dirty="0">
                          <a:effectLst/>
                          <a:latin typeface="Aptos" panose="020B0004020202020204" pitchFamily="34" charset="0"/>
                        </a:rPr>
                        <a:t>ё</a:t>
                      </a:r>
                      <a:r>
                        <a:rPr lang="de-DE" sz="1600" b="1" i="1" dirty="0">
                          <a:effectLst/>
                          <a:latin typeface="Aptos" panose="020B0004020202020204" pitchFamily="34" charset="0"/>
                        </a:rPr>
                        <a:t>l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buNone/>
                      </a:pP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buNone/>
                      </a:pPr>
                      <a:endParaRPr lang="de-DE" sz="16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86561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7 sept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07/01/2026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Les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Activités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– Freizeitaktivitäten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13182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8 huit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14/01/2026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Qu'est-ce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qu'on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mange?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- Essen in Frankreich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90818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9 neuf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21/01/2026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Vous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avez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choisi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?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- Essen und Trinken bestellen 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01658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>
                          <a:effectLst/>
                          <a:latin typeface="Aptos" panose="020B0004020202020204" pitchFamily="34" charset="0"/>
                        </a:rPr>
                        <a:t>10 dix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28/01/2026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À </a:t>
                      </a:r>
                      <a:r>
                        <a:rPr lang="de-DE" sz="1600" i="1" dirty="0" err="1">
                          <a:effectLst/>
                          <a:latin typeface="Aptos" panose="020B0004020202020204" pitchFamily="34" charset="0"/>
                        </a:rPr>
                        <a:t>Vous</a:t>
                      </a:r>
                      <a:r>
                        <a:rPr lang="de-DE" sz="1600" i="1" dirty="0">
                          <a:effectLst/>
                          <a:latin typeface="Aptos" panose="020B0004020202020204" pitchFamily="34" charset="0"/>
                        </a:rPr>
                        <a:t> ! </a:t>
                      </a:r>
                      <a:r>
                        <a:rPr lang="de-DE" sz="1600" dirty="0">
                          <a:effectLst/>
                          <a:latin typeface="Aptos" panose="020B0004020202020204" pitchFamily="34" charset="0"/>
                        </a:rPr>
                        <a:t>–  Eure Ideen zum Weiterlernen, Abschluss</a:t>
                      </a:r>
                    </a:p>
                  </a:txBody>
                  <a:tcPr marL="41707" marR="41707" marT="41707" marB="41707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19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5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45B4DD8-7EAA-F993-1F6B-9607EACB1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77A439-0228-AC4C-BB7F-5E4C1851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06CE641-9D56-4250-A2F0-FA3ED935D71C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7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04FC1-9100-E23E-8092-1520588F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fik 119">
            <a:extLst>
              <a:ext uri="{FF2B5EF4-FFF2-40B4-BE49-F238E27FC236}">
                <a16:creationId xmlns:a16="http://schemas.microsoft.com/office/drawing/2014/main" id="{E0AF67CE-1AD0-5261-8EAD-43AD3BA1B1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-364468"/>
            <a:ext cx="12192000" cy="7613569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A71292-6D9F-A39E-0402-FB6DEF64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CE641-9D56-4250-A2F0-FA3ED935D71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C856B3E-2ECE-12C2-F5CD-104E149975B3}"/>
                  </a:ext>
                </a:extLst>
              </p14:cNvPr>
              <p14:cNvContentPartPr/>
              <p14:nvPr/>
            </p14:nvContentPartPr>
            <p14:xfrm>
              <a:off x="3590411" y="2330367"/>
              <a:ext cx="4205160" cy="17488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C856B3E-2ECE-12C2-F5CD-104E149975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4771" y="2294727"/>
                <a:ext cx="4276800" cy="18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F9BA896-09E3-645B-FB91-F715EA102749}"/>
                  </a:ext>
                </a:extLst>
              </p14:cNvPr>
              <p14:cNvContentPartPr/>
              <p14:nvPr/>
            </p14:nvContentPartPr>
            <p14:xfrm>
              <a:off x="2976971" y="3791967"/>
              <a:ext cx="667800" cy="471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F9BA896-09E3-645B-FB91-F715EA1027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1331" y="3756327"/>
                <a:ext cx="7394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F716309D-5849-9C25-F98B-989FCB846DC7}"/>
                  </a:ext>
                </a:extLst>
              </p14:cNvPr>
              <p14:cNvContentPartPr/>
              <p14:nvPr/>
            </p14:nvContentPartPr>
            <p14:xfrm>
              <a:off x="2667011" y="4501167"/>
              <a:ext cx="3960" cy="14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F716309D-5849-9C25-F98B-989FCB846D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1371" y="4465527"/>
                <a:ext cx="75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DFFBC163-E18E-B851-6BB8-54A553F05F37}"/>
                  </a:ext>
                </a:extLst>
              </p14:cNvPr>
              <p14:cNvContentPartPr/>
              <p14:nvPr/>
            </p14:nvContentPartPr>
            <p14:xfrm>
              <a:off x="4926731" y="3023727"/>
              <a:ext cx="437760" cy="6166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DFFBC163-E18E-B851-6BB8-54A553F05F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4091" y="2961087"/>
                <a:ext cx="56340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9A8358AC-A215-D790-7C3F-FDBF3D3B39E6}"/>
                  </a:ext>
                </a:extLst>
              </p14:cNvPr>
              <p14:cNvContentPartPr/>
              <p14:nvPr/>
            </p14:nvContentPartPr>
            <p14:xfrm>
              <a:off x="6808046" y="2972214"/>
              <a:ext cx="123120" cy="1792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9A8358AC-A215-D790-7C3F-FDBF3D3B39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5406" y="2909214"/>
                <a:ext cx="2487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8F7BD1A-304F-6B3C-8953-F1F62766DC0F}"/>
                  </a:ext>
                </a:extLst>
              </p14:cNvPr>
              <p14:cNvContentPartPr/>
              <p14:nvPr/>
            </p14:nvContentPartPr>
            <p14:xfrm>
              <a:off x="6673406" y="2351574"/>
              <a:ext cx="726480" cy="2548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8F7BD1A-304F-6B3C-8953-F1F62766DC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0406" y="2288574"/>
                <a:ext cx="8521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A288CC8D-3119-63C6-A13A-D96AFAC26EA3}"/>
                  </a:ext>
                </a:extLst>
              </p14:cNvPr>
              <p14:cNvContentPartPr/>
              <p14:nvPr/>
            </p14:nvContentPartPr>
            <p14:xfrm>
              <a:off x="3822206" y="3362454"/>
              <a:ext cx="269640" cy="5576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A288CC8D-3119-63C6-A13A-D96AFAC26EA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9566" y="3299454"/>
                <a:ext cx="395280" cy="68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0E5E7D54-2AB7-5733-5541-B2E1BA508821}"/>
              </a:ext>
            </a:extLst>
          </p:cNvPr>
          <p:cNvGrpSpPr/>
          <p:nvPr/>
        </p:nvGrpSpPr>
        <p:grpSpPr>
          <a:xfrm>
            <a:off x="2194604" y="4471411"/>
            <a:ext cx="484920" cy="41400"/>
            <a:chOff x="2194604" y="4471411"/>
            <a:chExt cx="484920" cy="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44DB48-D9E0-406D-9A11-ADC908755510}"/>
                    </a:ext>
                  </a:extLst>
                </p14:cNvPr>
                <p14:cNvContentPartPr/>
                <p14:nvPr/>
              </p14:nvContentPartPr>
              <p14:xfrm>
                <a:off x="2198651" y="4499007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44DB48-D9E0-406D-9A11-ADC9087555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2651" y="446300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0E6C670-BCD7-79ED-26D3-0FB973F5ECFC}"/>
                    </a:ext>
                  </a:extLst>
                </p14:cNvPr>
                <p14:cNvContentPartPr/>
                <p14:nvPr/>
              </p14:nvContentPartPr>
              <p14:xfrm>
                <a:off x="2410331" y="4496847"/>
                <a:ext cx="2520" cy="11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0E6C670-BCD7-79ED-26D3-0FB973F5EC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74331" y="4460847"/>
                  <a:ext cx="74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8C960D6-8BBA-75BF-F1AC-6526757FA301}"/>
                    </a:ext>
                  </a:extLst>
                </p14:cNvPr>
                <p14:cNvContentPartPr/>
                <p14:nvPr/>
              </p14:nvContentPartPr>
              <p14:xfrm>
                <a:off x="2194604" y="4475011"/>
                <a:ext cx="25200" cy="37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8C960D6-8BBA-75BF-F1AC-6526757FA3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31964" y="4412371"/>
                  <a:ext cx="150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BE8805F-FAA1-A476-6093-41E5DDDC7592}"/>
                    </a:ext>
                  </a:extLst>
                </p14:cNvPr>
                <p14:cNvContentPartPr/>
                <p14:nvPr/>
              </p14:nvContentPartPr>
              <p14:xfrm>
                <a:off x="2413844" y="4474651"/>
                <a:ext cx="5040" cy="14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BE8805F-FAA1-A476-6093-41E5DDDC759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1204" y="4411651"/>
                  <a:ext cx="130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E17965E-BC38-40EF-C109-D44BBF868C1C}"/>
                    </a:ext>
                  </a:extLst>
                </p14:cNvPr>
                <p14:cNvContentPartPr/>
                <p14:nvPr/>
              </p14:nvContentPartPr>
              <p14:xfrm>
                <a:off x="2395124" y="4476451"/>
                <a:ext cx="36720" cy="327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E17965E-BC38-40EF-C109-D44BBF868C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32484" y="4413811"/>
                  <a:ext cx="162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643C111-A9A8-1816-08AD-9753F36B3615}"/>
                    </a:ext>
                  </a:extLst>
                </p14:cNvPr>
                <p14:cNvContentPartPr/>
                <p14:nvPr/>
              </p14:nvContentPartPr>
              <p14:xfrm>
                <a:off x="2642084" y="4471411"/>
                <a:ext cx="37440" cy="41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643C111-A9A8-1816-08AD-9753F36B36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79084" y="4408771"/>
                  <a:ext cx="16308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EBE78B9E-F24D-EA39-BF57-197C5B5CAB19}"/>
                  </a:ext>
                </a:extLst>
              </p14:cNvPr>
              <p14:cNvContentPartPr/>
              <p14:nvPr/>
            </p14:nvContentPartPr>
            <p14:xfrm>
              <a:off x="3216284" y="1484131"/>
              <a:ext cx="530280" cy="10526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EBE78B9E-F24D-EA39-BF57-197C5B5CAB1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53644" y="1421131"/>
                <a:ext cx="65592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37D0204-E259-013F-5285-FD323FF3653D}"/>
                  </a:ext>
                </a:extLst>
              </p14:cNvPr>
              <p14:cNvContentPartPr/>
              <p14:nvPr/>
            </p14:nvContentPartPr>
            <p14:xfrm>
              <a:off x="7177364" y="4120051"/>
              <a:ext cx="225000" cy="55692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37D0204-E259-013F-5285-FD323FF3653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14724" y="4057411"/>
                <a:ext cx="35064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BB8D0635-7119-4549-A45D-CE68275297D3}"/>
                  </a:ext>
                </a:extLst>
              </p14:cNvPr>
              <p14:cNvContentPartPr/>
              <p14:nvPr/>
            </p14:nvContentPartPr>
            <p14:xfrm>
              <a:off x="7637084" y="1587091"/>
              <a:ext cx="642600" cy="7149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BB8D0635-7119-4549-A45D-CE68275297D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74084" y="1524091"/>
                <a:ext cx="768240" cy="8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0AC7160D-E6CE-E74C-C8CD-BE9C47A2E9B6}"/>
                  </a:ext>
                </a:extLst>
              </p14:cNvPr>
              <p14:cNvContentPartPr/>
              <p14:nvPr/>
            </p14:nvContentPartPr>
            <p14:xfrm>
              <a:off x="7808405" y="1238243"/>
              <a:ext cx="1845000" cy="36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0AC7160D-E6CE-E74C-C8CD-BE9C47A2E9B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45765" y="1175603"/>
                <a:ext cx="1970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3F1653E-8918-A65F-A38C-CB17576D6E04}"/>
                  </a:ext>
                </a:extLst>
              </p14:cNvPr>
              <p14:cNvContentPartPr/>
              <p14:nvPr/>
            </p14:nvContentPartPr>
            <p14:xfrm>
              <a:off x="8798045" y="1691483"/>
              <a:ext cx="1400760" cy="831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3F1653E-8918-A65F-A38C-CB17576D6E0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35045" y="1628483"/>
                <a:ext cx="15264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4A762BCD-C233-0AE0-4148-60356A8EE521}"/>
                  </a:ext>
                </a:extLst>
              </p14:cNvPr>
              <p14:cNvContentPartPr/>
              <p14:nvPr/>
            </p14:nvContentPartPr>
            <p14:xfrm>
              <a:off x="8597416" y="928835"/>
              <a:ext cx="455040" cy="22644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4A762BCD-C233-0AE0-4148-60356A8EE52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34416" y="865835"/>
                <a:ext cx="5806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C51A775-FD7A-3EEC-28B0-8E425749A7C6}"/>
                  </a:ext>
                </a:extLst>
              </p14:cNvPr>
              <p14:cNvContentPartPr/>
              <p14:nvPr/>
            </p14:nvContentPartPr>
            <p14:xfrm>
              <a:off x="3673211" y="509127"/>
              <a:ext cx="232200" cy="2761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C51A775-FD7A-3EEC-28B0-8E425749A7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37211" y="473127"/>
                <a:ext cx="3038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12E6517-63AA-6178-572C-C3E96837B17D}"/>
                  </a:ext>
                </a:extLst>
              </p14:cNvPr>
              <p14:cNvContentPartPr/>
              <p14:nvPr/>
            </p14:nvContentPartPr>
            <p14:xfrm>
              <a:off x="1879691" y="340287"/>
              <a:ext cx="57240" cy="2185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12E6517-63AA-6178-572C-C3E96837B17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44051" y="304647"/>
                <a:ext cx="1288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89F844B3-DD6C-AF8E-942D-5537F154F883}"/>
                  </a:ext>
                </a:extLst>
              </p14:cNvPr>
              <p14:cNvContentPartPr/>
              <p14:nvPr/>
            </p14:nvContentPartPr>
            <p14:xfrm>
              <a:off x="1460291" y="1263327"/>
              <a:ext cx="1945440" cy="1044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89F844B3-DD6C-AF8E-942D-5537F154F88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24651" y="1227687"/>
                <a:ext cx="20170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D505C42-472F-C2BD-0AC1-4E5759BFF633}"/>
                  </a:ext>
                </a:extLst>
              </p14:cNvPr>
              <p14:cNvContentPartPr/>
              <p14:nvPr/>
            </p14:nvContentPartPr>
            <p14:xfrm>
              <a:off x="7860011" y="917727"/>
              <a:ext cx="428040" cy="230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D505C42-472F-C2BD-0AC1-4E5759BFF63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24371" y="882087"/>
                <a:ext cx="4996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C4793B2-838F-2C59-1939-F6480DDC1A44}"/>
                  </a:ext>
                </a:extLst>
              </p14:cNvPr>
              <p14:cNvContentPartPr/>
              <p14:nvPr/>
            </p14:nvContentPartPr>
            <p14:xfrm>
              <a:off x="8329091" y="964887"/>
              <a:ext cx="193680" cy="4417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C4793B2-838F-2C59-1939-F6480DDC1A4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93451" y="929247"/>
                <a:ext cx="2653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6F56C4B-D598-4032-B340-728AA73FEDD7}"/>
                  </a:ext>
                </a:extLst>
              </p14:cNvPr>
              <p14:cNvContentPartPr/>
              <p14:nvPr/>
            </p14:nvContentPartPr>
            <p14:xfrm>
              <a:off x="8582531" y="923487"/>
              <a:ext cx="442440" cy="2199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6F56C4B-D598-4032-B340-728AA73FEDD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46531" y="887487"/>
                <a:ext cx="5140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51D290E-F36B-7E26-E5C8-5C483103D03A}"/>
                  </a:ext>
                </a:extLst>
              </p14:cNvPr>
              <p14:cNvContentPartPr/>
              <p14:nvPr/>
            </p14:nvContentPartPr>
            <p14:xfrm>
              <a:off x="9309011" y="836727"/>
              <a:ext cx="423000" cy="2854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51D290E-F36B-7E26-E5C8-5C483103D03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273011" y="800727"/>
                <a:ext cx="4946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FC954F2-96D5-7F6C-D7CD-4D45AD3EDA9B}"/>
                  </a:ext>
                </a:extLst>
              </p14:cNvPr>
              <p14:cNvContentPartPr/>
              <p14:nvPr/>
            </p14:nvContentPartPr>
            <p14:xfrm>
              <a:off x="8854691" y="1307967"/>
              <a:ext cx="10440" cy="2170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FC954F2-96D5-7F6C-D7CD-4D45AD3EDA9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818691" y="1271967"/>
                <a:ext cx="820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0A9C2F1-CFC3-6858-F45E-E7D5EA0593CD}"/>
                  </a:ext>
                </a:extLst>
              </p14:cNvPr>
              <p14:cNvContentPartPr/>
              <p14:nvPr/>
            </p14:nvContentPartPr>
            <p14:xfrm>
              <a:off x="8796371" y="1411647"/>
              <a:ext cx="373320" cy="129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0A9C2F1-CFC3-6858-F45E-E7D5EA0593C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60371" y="1375647"/>
                <a:ext cx="444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DAC0906-2DE6-90A6-C5C3-A5731117129A}"/>
                  </a:ext>
                </a:extLst>
              </p14:cNvPr>
              <p14:cNvContentPartPr/>
              <p14:nvPr/>
            </p14:nvContentPartPr>
            <p14:xfrm>
              <a:off x="9174371" y="1369527"/>
              <a:ext cx="329760" cy="1803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DAC0906-2DE6-90A6-C5C3-A5731117129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138731" y="1333527"/>
                <a:ext cx="4014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23F8020-1F63-20C1-112F-A00DE964EB96}"/>
                  </a:ext>
                </a:extLst>
              </p14:cNvPr>
              <p14:cNvContentPartPr/>
              <p14:nvPr/>
            </p14:nvContentPartPr>
            <p14:xfrm>
              <a:off x="9549851" y="1369887"/>
              <a:ext cx="111960" cy="204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23F8020-1F63-20C1-112F-A00DE964EB9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514211" y="1333887"/>
                <a:ext cx="1836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E774194-761C-C098-1732-8CCF720F0704}"/>
                  </a:ext>
                </a:extLst>
              </p14:cNvPr>
              <p14:cNvContentPartPr/>
              <p14:nvPr/>
            </p14:nvContentPartPr>
            <p14:xfrm>
              <a:off x="9713291" y="1396887"/>
              <a:ext cx="194040" cy="3733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E774194-761C-C098-1732-8CCF720F07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677651" y="1361247"/>
                <a:ext cx="26568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BB66A72-8925-33D9-2165-36E7BBEF0D77}"/>
                  </a:ext>
                </a:extLst>
              </p14:cNvPr>
              <p14:cNvContentPartPr/>
              <p14:nvPr/>
            </p14:nvContentPartPr>
            <p14:xfrm>
              <a:off x="9972491" y="1350087"/>
              <a:ext cx="141480" cy="1904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BB66A72-8925-33D9-2165-36E7BBEF0D7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936851" y="1314447"/>
                <a:ext cx="2131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73B3B50-1145-A1CF-E019-6C4086931410}"/>
                  </a:ext>
                </a:extLst>
              </p14:cNvPr>
              <p14:cNvContentPartPr/>
              <p14:nvPr/>
            </p14:nvContentPartPr>
            <p14:xfrm>
              <a:off x="10182011" y="1242087"/>
              <a:ext cx="187560" cy="288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73B3B50-1145-A1CF-E019-6C408693141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146371" y="1206447"/>
                <a:ext cx="2592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344E7BF-99C1-90FB-1430-901002158AB7}"/>
                  </a:ext>
                </a:extLst>
              </p14:cNvPr>
              <p14:cNvContentPartPr/>
              <p14:nvPr/>
            </p14:nvContentPartPr>
            <p14:xfrm>
              <a:off x="10323851" y="1409127"/>
              <a:ext cx="104040" cy="2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344E7BF-99C1-90FB-1430-901002158A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288211" y="1373487"/>
                <a:ext cx="1756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E0F52A3-8BCB-4DF2-9282-8BC13007E727}"/>
                  </a:ext>
                </a:extLst>
              </p14:cNvPr>
              <p14:cNvContentPartPr/>
              <p14:nvPr/>
            </p14:nvContentPartPr>
            <p14:xfrm>
              <a:off x="7651571" y="1564647"/>
              <a:ext cx="627120" cy="748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E0F52A3-8BCB-4DF2-9282-8BC13007E72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5571" y="1529007"/>
                <a:ext cx="69876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7ACBB4C-6830-12CB-6005-199FFAC74579}"/>
                  </a:ext>
                </a:extLst>
              </p14:cNvPr>
              <p14:cNvContentPartPr/>
              <p14:nvPr/>
            </p14:nvContentPartPr>
            <p14:xfrm>
              <a:off x="10586651" y="549807"/>
              <a:ext cx="259920" cy="2689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7ACBB4C-6830-12CB-6005-199FFAC7457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550651" y="514167"/>
                <a:ext cx="3315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1A2C138-85D8-3A24-7F9D-BB59559C6D80}"/>
                  </a:ext>
                </a:extLst>
              </p14:cNvPr>
              <p14:cNvContentPartPr/>
              <p14:nvPr/>
            </p14:nvContentPartPr>
            <p14:xfrm>
              <a:off x="10979051" y="1296807"/>
              <a:ext cx="335160" cy="126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1A2C138-85D8-3A24-7F9D-BB59559C6D8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943411" y="1261167"/>
                <a:ext cx="4068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2E41A933-31A1-5474-99B1-8F8B11CC7B17}"/>
                  </a:ext>
                </a:extLst>
              </p14:cNvPr>
              <p14:cNvContentPartPr/>
              <p14:nvPr/>
            </p14:nvContentPartPr>
            <p14:xfrm>
              <a:off x="10058531" y="1921407"/>
              <a:ext cx="210600" cy="3754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2E41A933-31A1-5474-99B1-8F8B11CC7B1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022531" y="1885767"/>
                <a:ext cx="2822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1CC0E149-7C52-BD0B-E35E-B4C81130ECF2}"/>
                  </a:ext>
                </a:extLst>
              </p14:cNvPr>
              <p14:cNvContentPartPr/>
              <p14:nvPr/>
            </p14:nvContentPartPr>
            <p14:xfrm>
              <a:off x="7788731" y="1207527"/>
              <a:ext cx="1927800" cy="417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1CC0E149-7C52-BD0B-E35E-B4C81130ECF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752731" y="1171887"/>
                <a:ext cx="1999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7C97D60-04F0-82BF-56C0-979F4FFA1576}"/>
                  </a:ext>
                </a:extLst>
              </p14:cNvPr>
              <p14:cNvContentPartPr/>
              <p14:nvPr/>
            </p14:nvContentPartPr>
            <p14:xfrm>
              <a:off x="8819411" y="1662567"/>
              <a:ext cx="1399680" cy="396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7C97D60-04F0-82BF-56C0-979F4FFA15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783771" y="1626567"/>
                <a:ext cx="14713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FAA3C88-FB14-B270-3DD0-169AF125EC0D}"/>
                  </a:ext>
                </a:extLst>
              </p14:cNvPr>
              <p14:cNvContentPartPr/>
              <p14:nvPr/>
            </p14:nvContentPartPr>
            <p14:xfrm>
              <a:off x="9399136" y="1236635"/>
              <a:ext cx="249480" cy="864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FAA3C88-FB14-B270-3DD0-169AF125EC0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336136" y="1173635"/>
                <a:ext cx="3751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45F95AF-458A-4ED9-A2A1-FF27EB530BCC}"/>
                  </a:ext>
                </a:extLst>
              </p14:cNvPr>
              <p14:cNvContentPartPr/>
              <p14:nvPr/>
            </p14:nvContentPartPr>
            <p14:xfrm>
              <a:off x="9594256" y="1229075"/>
              <a:ext cx="133200" cy="327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45F95AF-458A-4ED9-A2A1-FF27EB530BC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531256" y="1166435"/>
                <a:ext cx="2588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4D4276D2-C5CC-BEDF-12EE-DB455CF724A9}"/>
                  </a:ext>
                </a:extLst>
              </p14:cNvPr>
              <p14:cNvContentPartPr/>
              <p14:nvPr/>
            </p14:nvContentPartPr>
            <p14:xfrm>
              <a:off x="9843736" y="1673315"/>
              <a:ext cx="353520" cy="835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4D4276D2-C5CC-BEDF-12EE-DB455CF724A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80736" y="1610675"/>
                <a:ext cx="479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A2F0E242-F273-D8C4-4FBC-C2342B0B6395}"/>
                  </a:ext>
                </a:extLst>
              </p14:cNvPr>
              <p14:cNvContentPartPr/>
              <p14:nvPr/>
            </p14:nvContentPartPr>
            <p14:xfrm>
              <a:off x="10060456" y="1945475"/>
              <a:ext cx="198720" cy="3578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A2F0E242-F273-D8C4-4FBC-C2342B0B639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997816" y="1882835"/>
                <a:ext cx="3243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865F0321-29FF-4836-2EC8-BFD4BBDE4C49}"/>
                  </a:ext>
                </a:extLst>
              </p14:cNvPr>
              <p14:cNvContentPartPr/>
              <p14:nvPr/>
            </p14:nvContentPartPr>
            <p14:xfrm>
              <a:off x="7854376" y="909035"/>
              <a:ext cx="448560" cy="23580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865F0321-29FF-4836-2EC8-BFD4BBDE4C4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791736" y="846395"/>
                <a:ext cx="5742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84B2234-1A66-DD7D-29E1-B7425DA135C1}"/>
                  </a:ext>
                </a:extLst>
              </p14:cNvPr>
              <p14:cNvContentPartPr/>
              <p14:nvPr/>
            </p14:nvContentPartPr>
            <p14:xfrm>
              <a:off x="8346496" y="964835"/>
              <a:ext cx="164160" cy="4510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84B2234-1A66-DD7D-29E1-B7425DA135C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83856" y="902195"/>
                <a:ext cx="28980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56D3D475-02EC-2760-D705-6A6B6BC20A52}"/>
                  </a:ext>
                </a:extLst>
              </p14:cNvPr>
              <p14:cNvContentPartPr/>
              <p14:nvPr/>
            </p14:nvContentPartPr>
            <p14:xfrm>
              <a:off x="9279976" y="842075"/>
              <a:ext cx="479160" cy="30852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56D3D475-02EC-2760-D705-6A6B6BC20A5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217336" y="779075"/>
                <a:ext cx="6048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BE6DAB46-AC3B-84CF-217C-50D8B4B92443}"/>
                  </a:ext>
                </a:extLst>
              </p14:cNvPr>
              <p14:cNvContentPartPr/>
              <p14:nvPr/>
            </p14:nvContentPartPr>
            <p14:xfrm>
              <a:off x="8855896" y="1309355"/>
              <a:ext cx="4320" cy="2937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BE6DAB46-AC3B-84CF-217C-50D8B4B9244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93256" y="1246355"/>
                <a:ext cx="12996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C57F9761-7AD2-F0F4-C3FC-5330C8506B16}"/>
                  </a:ext>
                </a:extLst>
              </p14:cNvPr>
              <p14:cNvContentPartPr/>
              <p14:nvPr/>
            </p14:nvContentPartPr>
            <p14:xfrm>
              <a:off x="8776336" y="1418435"/>
              <a:ext cx="348120" cy="1951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C57F9761-7AD2-F0F4-C3FC-5330C8506B1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713336" y="1355435"/>
                <a:ext cx="4737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10F117BA-7D56-EB86-6C2E-91BD0DC64A7F}"/>
                  </a:ext>
                </a:extLst>
              </p14:cNvPr>
              <p14:cNvContentPartPr/>
              <p14:nvPr/>
            </p14:nvContentPartPr>
            <p14:xfrm>
              <a:off x="9159376" y="1394675"/>
              <a:ext cx="153000" cy="16884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10F117BA-7D56-EB86-6C2E-91BD0DC64A7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096736" y="1332035"/>
                <a:ext cx="27864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E7F263B9-CDA9-90B8-CD20-FABBCE5E33D2}"/>
                  </a:ext>
                </a:extLst>
              </p14:cNvPr>
              <p14:cNvContentPartPr/>
              <p14:nvPr/>
            </p14:nvContentPartPr>
            <p14:xfrm>
              <a:off x="9334336" y="1451915"/>
              <a:ext cx="168120" cy="1260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E7F263B9-CDA9-90B8-CD20-FABBCE5E33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71336" y="1388915"/>
                <a:ext cx="2937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2E6669D7-24E5-EB6D-8033-D155DB8C8787}"/>
                  </a:ext>
                </a:extLst>
              </p14:cNvPr>
              <p14:cNvContentPartPr/>
              <p14:nvPr/>
            </p14:nvContentPartPr>
            <p14:xfrm>
              <a:off x="9067936" y="1424195"/>
              <a:ext cx="57960" cy="828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2E6669D7-24E5-EB6D-8033-D155DB8C878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005296" y="1361195"/>
                <a:ext cx="1836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9464BB8-2A78-6781-B427-35252C504EA9}"/>
                  </a:ext>
                </a:extLst>
              </p14:cNvPr>
              <p14:cNvContentPartPr/>
              <p14:nvPr/>
            </p14:nvContentPartPr>
            <p14:xfrm>
              <a:off x="9547816" y="1391795"/>
              <a:ext cx="130680" cy="18468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9464BB8-2A78-6781-B427-35252C504EA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85176" y="1329155"/>
                <a:ext cx="2563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EF14161-A17E-0EC0-F6CE-C87243DD7A12}"/>
                  </a:ext>
                </a:extLst>
              </p14:cNvPr>
              <p14:cNvContentPartPr/>
              <p14:nvPr/>
            </p14:nvContentPartPr>
            <p14:xfrm>
              <a:off x="9714136" y="1450475"/>
              <a:ext cx="360" cy="36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EF14161-A17E-0EC0-F6CE-C87243DD7A1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651496" y="138783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7F070F87-3A19-7E80-F24D-8EEEF688288D}"/>
                  </a:ext>
                </a:extLst>
              </p14:cNvPr>
              <p14:cNvContentPartPr/>
              <p14:nvPr/>
            </p14:nvContentPartPr>
            <p14:xfrm>
              <a:off x="9711256" y="1466675"/>
              <a:ext cx="14760" cy="1026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7F070F87-3A19-7E80-F24D-8EEEF688288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648256" y="1403675"/>
                <a:ext cx="140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0507FE1-B5E9-C71D-7FD4-65CD35F362F3}"/>
                  </a:ext>
                </a:extLst>
              </p14:cNvPr>
              <p14:cNvContentPartPr/>
              <p14:nvPr/>
            </p14:nvContentPartPr>
            <p14:xfrm>
              <a:off x="9722416" y="1450835"/>
              <a:ext cx="27720" cy="3009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0507FE1-B5E9-C71D-7FD4-65CD35F362F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659776" y="1388195"/>
                <a:ext cx="15336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FDCED2A-66BB-C819-46DA-535C7A0B2318}"/>
                  </a:ext>
                </a:extLst>
              </p14:cNvPr>
              <p14:cNvContentPartPr/>
              <p14:nvPr/>
            </p14:nvContentPartPr>
            <p14:xfrm>
              <a:off x="9733216" y="1404035"/>
              <a:ext cx="171000" cy="14364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FDCED2A-66BB-C819-46DA-535C7A0B231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670216" y="1341395"/>
                <a:ext cx="2966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39D6A41F-0CFD-25D2-EEF2-0F7B9D698125}"/>
                  </a:ext>
                </a:extLst>
              </p14:cNvPr>
              <p14:cNvContentPartPr/>
              <p14:nvPr/>
            </p14:nvContentPartPr>
            <p14:xfrm>
              <a:off x="9988816" y="1366595"/>
              <a:ext cx="138600" cy="1828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39D6A41F-0CFD-25D2-EEF2-0F7B9D69812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925816" y="1303595"/>
                <a:ext cx="26424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AED4DD4-A0A6-87D8-04D7-861508784F25}"/>
                  </a:ext>
                </a:extLst>
              </p14:cNvPr>
              <p14:cNvContentPartPr/>
              <p14:nvPr/>
            </p14:nvContentPartPr>
            <p14:xfrm>
              <a:off x="10176376" y="1376675"/>
              <a:ext cx="142560" cy="1382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AED4DD4-A0A6-87D8-04D7-861508784F2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113376" y="1314035"/>
                <a:ext cx="2682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0D4614B7-7B24-A18A-306E-DA27DB82016B}"/>
                  </a:ext>
                </a:extLst>
              </p14:cNvPr>
              <p14:cNvContentPartPr/>
              <p14:nvPr/>
            </p14:nvContentPartPr>
            <p14:xfrm>
              <a:off x="10352056" y="1249235"/>
              <a:ext cx="19440" cy="2970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0D4614B7-7B24-A18A-306E-DA27DB82016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289416" y="1186595"/>
                <a:ext cx="14508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E3405F75-7C92-CA46-D2AF-9186A33CC879}"/>
                  </a:ext>
                </a:extLst>
              </p14:cNvPr>
              <p14:cNvContentPartPr/>
              <p14:nvPr/>
            </p14:nvContentPartPr>
            <p14:xfrm>
              <a:off x="10303096" y="1414115"/>
              <a:ext cx="121320" cy="1224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E3405F75-7C92-CA46-D2AF-9186A33CC87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240456" y="1351475"/>
                <a:ext cx="246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07DBE224-020A-FD76-FF4D-7C467E9C85AE}"/>
                  </a:ext>
                </a:extLst>
              </p14:cNvPr>
              <p14:cNvContentPartPr/>
              <p14:nvPr/>
            </p14:nvContentPartPr>
            <p14:xfrm>
              <a:off x="10546094" y="503010"/>
              <a:ext cx="380160" cy="3063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07DBE224-020A-FD76-FF4D-7C467E9C85A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483454" y="440010"/>
                <a:ext cx="50580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758C9AF9-777F-0885-BA0B-8257923081E5}"/>
              </a:ext>
            </a:extLst>
          </p:cNvPr>
          <p:cNvGrpSpPr/>
          <p:nvPr/>
        </p:nvGrpSpPr>
        <p:grpSpPr>
          <a:xfrm>
            <a:off x="10976654" y="1290690"/>
            <a:ext cx="387720" cy="159120"/>
            <a:chOff x="10976654" y="1290690"/>
            <a:chExt cx="3877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2DAEF52-3709-5FA4-6D65-D1C9DAE94EC8}"/>
                    </a:ext>
                  </a:extLst>
                </p14:cNvPr>
                <p14:cNvContentPartPr/>
                <p14:nvPr/>
              </p14:nvContentPartPr>
              <p14:xfrm>
                <a:off x="10976654" y="1290690"/>
                <a:ext cx="387720" cy="159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2DAEF52-3709-5FA4-6D65-D1C9DAE94E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14014" y="1228050"/>
                  <a:ext cx="513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6F3FC3D-4E86-59B8-0A2D-262B30BDFDB4}"/>
                    </a:ext>
                  </a:extLst>
                </p14:cNvPr>
                <p14:cNvContentPartPr/>
                <p14:nvPr/>
              </p14:nvContentPartPr>
              <p14:xfrm>
                <a:off x="11017694" y="1309770"/>
                <a:ext cx="106560" cy="38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6F3FC3D-4E86-59B8-0A2D-262B30BDFD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55054" y="1247130"/>
                  <a:ext cx="23220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0E91262D-6F79-B214-7008-A16507FDFA08}"/>
                  </a:ext>
                </a:extLst>
              </p14:cNvPr>
              <p14:cNvContentPartPr/>
              <p14:nvPr/>
            </p14:nvContentPartPr>
            <p14:xfrm>
              <a:off x="7111334" y="5257170"/>
              <a:ext cx="2047320" cy="2376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0E91262D-6F79-B214-7008-A16507FDFA0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048694" y="5194530"/>
                <a:ext cx="21729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16C4E7D-3249-8748-C7C1-6F5BCFFDCF5C}"/>
                  </a:ext>
                </a:extLst>
              </p14:cNvPr>
              <p14:cNvContentPartPr/>
              <p14:nvPr/>
            </p14:nvContentPartPr>
            <p14:xfrm>
              <a:off x="9434651" y="5033607"/>
              <a:ext cx="397440" cy="2988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16C4E7D-3249-8748-C7C1-6F5BCFFDCF5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398651" y="4997967"/>
                <a:ext cx="4690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FE902F2-672D-8BBB-9CBC-20D6E353503B}"/>
                  </a:ext>
                </a:extLst>
              </p14:cNvPr>
              <p14:cNvContentPartPr/>
              <p14:nvPr/>
            </p14:nvContentPartPr>
            <p14:xfrm>
              <a:off x="10023971" y="5255007"/>
              <a:ext cx="317160" cy="3891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FE902F2-672D-8BBB-9CBC-20D6E353503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988331" y="5219367"/>
                <a:ext cx="3888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093358A-8816-369E-C8D6-76C179F24BA4}"/>
                  </a:ext>
                </a:extLst>
              </p14:cNvPr>
              <p14:cNvContentPartPr/>
              <p14:nvPr/>
            </p14:nvContentPartPr>
            <p14:xfrm>
              <a:off x="10356971" y="5340327"/>
              <a:ext cx="360" cy="3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093358A-8816-369E-C8D6-76C179F24B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20971" y="53043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4E4CF5C-57DF-DE92-4FDC-1B6E788784D4}"/>
                  </a:ext>
                </a:extLst>
              </p14:cNvPr>
              <p14:cNvContentPartPr/>
              <p14:nvPr/>
            </p14:nvContentPartPr>
            <p14:xfrm>
              <a:off x="10446611" y="5282367"/>
              <a:ext cx="180000" cy="3571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4E4CF5C-57DF-DE92-4FDC-1B6E788784D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10611" y="5246727"/>
                <a:ext cx="2516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D2F1422-E4AB-851E-3EBE-76669BF55077}"/>
                  </a:ext>
                </a:extLst>
              </p14:cNvPr>
              <p14:cNvContentPartPr/>
              <p14:nvPr/>
            </p14:nvContentPartPr>
            <p14:xfrm>
              <a:off x="10662251" y="5251407"/>
              <a:ext cx="401760" cy="3488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D2F1422-E4AB-851E-3EBE-76669BF5507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626611" y="5215407"/>
                <a:ext cx="4734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CB0208BA-3399-2936-FD0E-2168042E10EB}"/>
                  </a:ext>
                </a:extLst>
              </p14:cNvPr>
              <p14:cNvContentPartPr/>
              <p14:nvPr/>
            </p14:nvContentPartPr>
            <p14:xfrm>
              <a:off x="10983371" y="5354367"/>
              <a:ext cx="279360" cy="2246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CB0208BA-3399-2936-FD0E-2168042E10E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947731" y="5318367"/>
                <a:ext cx="35100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14890620-CADA-7DDD-CBC7-24DF1C41E16D}"/>
                  </a:ext>
                </a:extLst>
              </p14:cNvPr>
              <p14:cNvContentPartPr/>
              <p14:nvPr/>
            </p14:nvContentPartPr>
            <p14:xfrm>
              <a:off x="11288651" y="5154927"/>
              <a:ext cx="123480" cy="594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14890620-CADA-7DDD-CBC7-24DF1C41E16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252651" y="5118927"/>
                <a:ext cx="195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2C4F6F45-3275-9392-C344-C9DC6D91CFE0}"/>
                  </a:ext>
                </a:extLst>
              </p14:cNvPr>
              <p14:cNvContentPartPr/>
              <p14:nvPr/>
            </p14:nvContentPartPr>
            <p14:xfrm>
              <a:off x="8160611" y="5435007"/>
              <a:ext cx="25920" cy="30816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2C4F6F45-3275-9392-C344-C9DC6D91CFE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124971" y="5399367"/>
                <a:ext cx="9756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D8CD747-C029-73E3-68BE-96E1257D103D}"/>
                  </a:ext>
                </a:extLst>
              </p14:cNvPr>
              <p14:cNvContentPartPr/>
              <p14:nvPr/>
            </p14:nvContentPartPr>
            <p14:xfrm>
              <a:off x="6906731" y="5352567"/>
              <a:ext cx="197280" cy="2725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D8CD747-C029-73E3-68BE-96E1257D103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70731" y="5316927"/>
                <a:ext cx="2689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95A8EA1-0C48-7DB8-EB5F-FE3B05079C22}"/>
                  </a:ext>
                </a:extLst>
              </p14:cNvPr>
              <p14:cNvContentPartPr/>
              <p14:nvPr/>
            </p14:nvContentPartPr>
            <p14:xfrm>
              <a:off x="9748931" y="2405607"/>
              <a:ext cx="317160" cy="3654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95A8EA1-0C48-7DB8-EB5F-FE3B05079C2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713291" y="2369607"/>
                <a:ext cx="3888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6637192-A499-7272-5D46-A686640950B1}"/>
                  </a:ext>
                </a:extLst>
              </p14:cNvPr>
              <p14:cNvContentPartPr/>
              <p14:nvPr/>
            </p14:nvContentPartPr>
            <p14:xfrm>
              <a:off x="10245731" y="2455287"/>
              <a:ext cx="186120" cy="2829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6637192-A499-7272-5D46-A686640950B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210091" y="2419647"/>
                <a:ext cx="2577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82A3B11-7538-B367-2A11-C2E4C61C4799}"/>
                  </a:ext>
                </a:extLst>
              </p14:cNvPr>
              <p14:cNvContentPartPr/>
              <p14:nvPr/>
            </p14:nvContentPartPr>
            <p14:xfrm>
              <a:off x="10512851" y="2546727"/>
              <a:ext cx="134640" cy="1670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82A3B11-7538-B367-2A11-C2E4C61C479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476851" y="2510727"/>
                <a:ext cx="2062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08F048B-8FEA-82A9-1082-B505762B899B}"/>
                  </a:ext>
                </a:extLst>
              </p14:cNvPr>
              <p14:cNvContentPartPr/>
              <p14:nvPr/>
            </p14:nvContentPartPr>
            <p14:xfrm>
              <a:off x="10732451" y="2539527"/>
              <a:ext cx="82800" cy="1731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08F048B-8FEA-82A9-1082-B505762B899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0696811" y="2503527"/>
                <a:ext cx="1544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42D1095-E1EF-3AB8-1642-5A4DECEC6617}"/>
                  </a:ext>
                </a:extLst>
              </p14:cNvPr>
              <p14:cNvContentPartPr/>
              <p14:nvPr/>
            </p14:nvContentPartPr>
            <p14:xfrm>
              <a:off x="9739336" y="2437595"/>
              <a:ext cx="349560" cy="3441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42D1095-E1EF-3AB8-1642-5A4DECEC661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676696" y="2374595"/>
                <a:ext cx="47520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CEEF87E-D7EF-BF54-8165-9D5CF32DE83F}"/>
                  </a:ext>
                </a:extLst>
              </p14:cNvPr>
              <p14:cNvContentPartPr/>
              <p14:nvPr/>
            </p14:nvContentPartPr>
            <p14:xfrm>
              <a:off x="10213456" y="2450555"/>
              <a:ext cx="7920" cy="475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CEEF87E-D7EF-BF54-8165-9D5CF32DE83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150456" y="2387915"/>
                <a:ext cx="133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F741CBFF-DDB8-980E-062B-38F502107AF6}"/>
                  </a:ext>
                </a:extLst>
              </p14:cNvPr>
              <p14:cNvContentPartPr/>
              <p14:nvPr/>
            </p14:nvContentPartPr>
            <p14:xfrm>
              <a:off x="10241176" y="2584115"/>
              <a:ext cx="204840" cy="1537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F741CBFF-DDB8-980E-062B-38F502107AF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178176" y="2521115"/>
                <a:ext cx="3304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3E478AF1-3581-0CC9-D232-A821206DBBFE}"/>
                  </a:ext>
                </a:extLst>
              </p14:cNvPr>
              <p14:cNvContentPartPr/>
              <p14:nvPr/>
            </p14:nvContentPartPr>
            <p14:xfrm>
              <a:off x="10219936" y="2451995"/>
              <a:ext cx="30240" cy="2340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3E478AF1-3581-0CC9-D232-A821206DBB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157296" y="2388995"/>
                <a:ext cx="1558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C17FBCC5-0340-790B-9E88-D874245D6230}"/>
                  </a:ext>
                </a:extLst>
              </p14:cNvPr>
              <p14:cNvContentPartPr/>
              <p14:nvPr/>
            </p14:nvContentPartPr>
            <p14:xfrm>
              <a:off x="10515136" y="2540555"/>
              <a:ext cx="145800" cy="17640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C17FBCC5-0340-790B-9E88-D874245D623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0452136" y="2477915"/>
                <a:ext cx="2714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679E4FFB-E309-7122-72A1-AD99D6C51E88}"/>
                  </a:ext>
                </a:extLst>
              </p14:cNvPr>
              <p14:cNvContentPartPr/>
              <p14:nvPr/>
            </p14:nvContentPartPr>
            <p14:xfrm>
              <a:off x="10734736" y="2536955"/>
              <a:ext cx="100800" cy="1652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679E4FFB-E309-7122-72A1-AD99D6C51E8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672096" y="2473955"/>
                <a:ext cx="2264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AFC13B5-4A1E-E95C-5994-9269E15DF374}"/>
                  </a:ext>
                </a:extLst>
              </p14:cNvPr>
              <p14:cNvContentPartPr/>
              <p14:nvPr/>
            </p14:nvContentPartPr>
            <p14:xfrm>
              <a:off x="7155491" y="4108767"/>
              <a:ext cx="245520" cy="592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AFC13B5-4A1E-E95C-5994-9269E15DF3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119491" y="4072767"/>
                <a:ext cx="31716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06868F80-B065-968C-A9BC-6F15C1E06941}"/>
                  </a:ext>
                </a:extLst>
              </p14:cNvPr>
              <p14:cNvContentPartPr/>
              <p14:nvPr/>
            </p14:nvContentPartPr>
            <p14:xfrm>
              <a:off x="7112291" y="4961967"/>
              <a:ext cx="177480" cy="2156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06868F80-B065-968C-A9BC-6F15C1E0694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076651" y="4926327"/>
                <a:ext cx="2491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46B56C4-A548-0B9B-655C-E736A749717B}"/>
                  </a:ext>
                </a:extLst>
              </p14:cNvPr>
              <p14:cNvContentPartPr/>
              <p14:nvPr/>
            </p14:nvContentPartPr>
            <p14:xfrm>
              <a:off x="7361051" y="4924527"/>
              <a:ext cx="318600" cy="249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46B56C4-A548-0B9B-655C-E736A749717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325051" y="4888527"/>
                <a:ext cx="3902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2036264-9D40-FD25-A64C-74C4EFB233C5}"/>
                  </a:ext>
                </a:extLst>
              </p14:cNvPr>
              <p14:cNvContentPartPr/>
              <p14:nvPr/>
            </p14:nvContentPartPr>
            <p14:xfrm>
              <a:off x="7791611" y="4821567"/>
              <a:ext cx="37440" cy="3614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2036264-9D40-FD25-A64C-74C4EFB233C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755611" y="4785567"/>
                <a:ext cx="1090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19DB0F1-C741-2E0A-E694-6DF65723DCA3}"/>
                  </a:ext>
                </a:extLst>
              </p14:cNvPr>
              <p14:cNvContentPartPr/>
              <p14:nvPr/>
            </p14:nvContentPartPr>
            <p14:xfrm>
              <a:off x="7758851" y="5021007"/>
              <a:ext cx="212760" cy="1386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19DB0F1-C741-2E0A-E694-6DF65723DCA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722851" y="4985007"/>
                <a:ext cx="2844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2110EF7-ED5E-B567-1C6F-7FB7F279708C}"/>
                  </a:ext>
                </a:extLst>
              </p14:cNvPr>
              <p14:cNvContentPartPr/>
              <p14:nvPr/>
            </p14:nvContentPartPr>
            <p14:xfrm>
              <a:off x="7944971" y="4825167"/>
              <a:ext cx="5400" cy="126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2110EF7-ED5E-B567-1C6F-7FB7F279708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908971" y="4789167"/>
                <a:ext cx="770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E3C86DDF-92A5-8E65-AF00-95A1FA34A10C}"/>
                  </a:ext>
                </a:extLst>
              </p14:cNvPr>
              <p14:cNvContentPartPr/>
              <p14:nvPr/>
            </p14:nvContentPartPr>
            <p14:xfrm>
              <a:off x="8078531" y="4922007"/>
              <a:ext cx="654480" cy="2322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E3C86DDF-92A5-8E65-AF00-95A1FA34A10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042891" y="4886007"/>
                <a:ext cx="7261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E0CCE4B-67AE-F7EB-4D71-C1B421A488B4}"/>
                  </a:ext>
                </a:extLst>
              </p14:cNvPr>
              <p14:cNvContentPartPr/>
              <p14:nvPr/>
            </p14:nvContentPartPr>
            <p14:xfrm>
              <a:off x="8832011" y="4772607"/>
              <a:ext cx="50760" cy="357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E0CCE4B-67AE-F7EB-4D71-C1B421A488B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796011" y="4736607"/>
                <a:ext cx="1224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E5FA98B-F463-9BCB-E19E-CCBD4C51CDD3}"/>
                  </a:ext>
                </a:extLst>
              </p14:cNvPr>
              <p14:cNvContentPartPr/>
              <p14:nvPr/>
            </p14:nvContentPartPr>
            <p14:xfrm>
              <a:off x="8792771" y="4979607"/>
              <a:ext cx="176040" cy="324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E5FA98B-F463-9BCB-E19E-CCBD4C51CDD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756771" y="4943967"/>
                <a:ext cx="247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F47E578-2214-AD6A-0D56-63AB1E69E207}"/>
                  </a:ext>
                </a:extLst>
              </p14:cNvPr>
              <p14:cNvContentPartPr/>
              <p14:nvPr/>
            </p14:nvContentPartPr>
            <p14:xfrm>
              <a:off x="9037211" y="4907247"/>
              <a:ext cx="63720" cy="2246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F47E578-2214-AD6A-0D56-63AB1E69E20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001211" y="4871607"/>
                <a:ext cx="1353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53701B72-14E5-82A2-90A3-38DF5D94CF5D}"/>
                  </a:ext>
                </a:extLst>
              </p14:cNvPr>
              <p14:cNvContentPartPr/>
              <p14:nvPr/>
            </p14:nvContentPartPr>
            <p14:xfrm>
              <a:off x="7130774" y="4959450"/>
              <a:ext cx="148320" cy="20772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53701B72-14E5-82A2-90A3-38DF5D94CF5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067774" y="4896810"/>
                <a:ext cx="2739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671B3FE4-9EF8-D7EA-BE6F-28B2383D623C}"/>
                  </a:ext>
                </a:extLst>
              </p14:cNvPr>
              <p14:cNvContentPartPr/>
              <p14:nvPr/>
            </p14:nvContentPartPr>
            <p14:xfrm>
              <a:off x="7344614" y="4934610"/>
              <a:ext cx="329040" cy="2653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671B3FE4-9EF8-D7EA-BE6F-28B2383D623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281614" y="4871610"/>
                <a:ext cx="4546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EE32AFF7-99DB-1336-D8AF-7D9A1856C9FF}"/>
                  </a:ext>
                </a:extLst>
              </p14:cNvPr>
              <p14:cNvContentPartPr/>
              <p14:nvPr/>
            </p14:nvContentPartPr>
            <p14:xfrm>
              <a:off x="7780574" y="4846410"/>
              <a:ext cx="19080" cy="34452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EE32AFF7-99DB-1336-D8AF-7D9A1856C9F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717934" y="4783410"/>
                <a:ext cx="1447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619C4271-B5F1-346F-BA2E-5BD9F63C4411}"/>
                  </a:ext>
                </a:extLst>
              </p14:cNvPr>
              <p14:cNvContentPartPr/>
              <p14:nvPr/>
            </p14:nvContentPartPr>
            <p14:xfrm>
              <a:off x="7741334" y="5003010"/>
              <a:ext cx="224640" cy="18144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619C4271-B5F1-346F-BA2E-5BD9F63C441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678334" y="4940370"/>
                <a:ext cx="3502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24496FA4-0B58-FAE4-EBDD-960FBE8A52E6}"/>
                  </a:ext>
                </a:extLst>
              </p14:cNvPr>
              <p14:cNvContentPartPr/>
              <p14:nvPr/>
            </p14:nvContentPartPr>
            <p14:xfrm>
              <a:off x="7930694" y="4824450"/>
              <a:ext cx="37080" cy="3492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24496FA4-0B58-FAE4-EBDD-960FBE8A52E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867694" y="4761450"/>
                <a:ext cx="162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DCCBE9BC-7AFB-15CB-28BF-ACA6C0D8E600}"/>
                  </a:ext>
                </a:extLst>
              </p14:cNvPr>
              <p14:cNvContentPartPr/>
              <p14:nvPr/>
            </p14:nvContentPartPr>
            <p14:xfrm>
              <a:off x="7782374" y="4842090"/>
              <a:ext cx="14760" cy="33948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DCCBE9BC-7AFB-15CB-28BF-ACA6C0D8E60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719734" y="4779090"/>
                <a:ext cx="14040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CB5D2507-3A9C-5258-BC34-8E508F93C1C9}"/>
                  </a:ext>
                </a:extLst>
              </p14:cNvPr>
              <p14:cNvContentPartPr/>
              <p14:nvPr/>
            </p14:nvContentPartPr>
            <p14:xfrm>
              <a:off x="8061374" y="4943970"/>
              <a:ext cx="655920" cy="2289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CB5D2507-3A9C-5258-BC34-8E508F93C1C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98734" y="4880970"/>
                <a:ext cx="7815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AD85075C-ADCB-61B6-DD02-3BCAD1C19EFB}"/>
                  </a:ext>
                </a:extLst>
              </p14:cNvPr>
              <p14:cNvContentPartPr/>
              <p14:nvPr/>
            </p14:nvContentPartPr>
            <p14:xfrm>
              <a:off x="8849054" y="4766850"/>
              <a:ext cx="26640" cy="36576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AD85075C-ADCB-61B6-DD02-3BCAD1C19EF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786054" y="4704210"/>
                <a:ext cx="1522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4126CA1C-FB98-188A-48FD-C8AAE298AE1E}"/>
                  </a:ext>
                </a:extLst>
              </p14:cNvPr>
              <p14:cNvContentPartPr/>
              <p14:nvPr/>
            </p14:nvContentPartPr>
            <p14:xfrm>
              <a:off x="8782094" y="4996530"/>
              <a:ext cx="158040" cy="1368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4126CA1C-FB98-188A-48FD-C8AAE298AE1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719094" y="4933530"/>
                <a:ext cx="283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65D58809-D3F1-A7F2-5A0A-930477F0F271}"/>
                  </a:ext>
                </a:extLst>
              </p14:cNvPr>
              <p14:cNvContentPartPr/>
              <p14:nvPr/>
            </p14:nvContentPartPr>
            <p14:xfrm>
              <a:off x="9022934" y="4900050"/>
              <a:ext cx="107280" cy="20664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65D58809-D3F1-A7F2-5A0A-930477F0F27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960294" y="4837050"/>
                <a:ext cx="2329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011645DF-3D8B-4E39-E7F4-74FB1B4A1BAA}"/>
                  </a:ext>
                </a:extLst>
              </p14:cNvPr>
              <p14:cNvContentPartPr/>
              <p14:nvPr/>
            </p14:nvContentPartPr>
            <p14:xfrm>
              <a:off x="9436574" y="5034690"/>
              <a:ext cx="361800" cy="33084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011645DF-3D8B-4E39-E7F4-74FB1B4A1BA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373574" y="4971690"/>
                <a:ext cx="48744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17D596EF-13D1-33B1-F9C4-F2896AC69F4E}"/>
                  </a:ext>
                </a:extLst>
              </p14:cNvPr>
              <p14:cNvContentPartPr/>
              <p14:nvPr/>
            </p14:nvContentPartPr>
            <p14:xfrm>
              <a:off x="9441974" y="5016330"/>
              <a:ext cx="361080" cy="3416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17D596EF-13D1-33B1-F9C4-F2896AC69F4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378974" y="4953690"/>
                <a:ext cx="48672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7B7F324-A091-1AF6-4E67-0C4FE18DACF6}"/>
                  </a:ext>
                </a:extLst>
              </p14:cNvPr>
              <p14:cNvContentPartPr/>
              <p14:nvPr/>
            </p14:nvContentPartPr>
            <p14:xfrm>
              <a:off x="10010054" y="5266530"/>
              <a:ext cx="323640" cy="3736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7B7F324-A091-1AF6-4E67-0C4FE18DACF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947054" y="5203890"/>
                <a:ext cx="4492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AEDDDCE-1E02-1F31-7053-C204506AAF85}"/>
                  </a:ext>
                </a:extLst>
              </p14:cNvPr>
              <p14:cNvContentPartPr/>
              <p14:nvPr/>
            </p14:nvContentPartPr>
            <p14:xfrm>
              <a:off x="10336574" y="5327370"/>
              <a:ext cx="360" cy="3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AEDDDCE-1E02-1F31-7053-C204506AAF8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273934" y="52643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5F358E2E-223A-493F-A59F-6FD4CC8931E3}"/>
                  </a:ext>
                </a:extLst>
              </p14:cNvPr>
              <p14:cNvContentPartPr/>
              <p14:nvPr/>
            </p14:nvContentPartPr>
            <p14:xfrm>
              <a:off x="10455734" y="5268690"/>
              <a:ext cx="148680" cy="38088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5F358E2E-223A-493F-A59F-6FD4CC8931E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393094" y="5206050"/>
                <a:ext cx="27432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99D30D6-FC09-76ED-D4AA-4DC7E89E7C0B}"/>
                  </a:ext>
                </a:extLst>
              </p14:cNvPr>
              <p14:cNvContentPartPr/>
              <p14:nvPr/>
            </p14:nvContentPartPr>
            <p14:xfrm>
              <a:off x="10668854" y="5280930"/>
              <a:ext cx="370440" cy="3412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99D30D6-FC09-76ED-D4AA-4DC7E89E7C0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605854" y="5217930"/>
                <a:ext cx="4960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35B89C2B-5C59-76EF-FC3B-A5B12BBDFE9A}"/>
                  </a:ext>
                </a:extLst>
              </p14:cNvPr>
              <p14:cNvContentPartPr/>
              <p14:nvPr/>
            </p14:nvContentPartPr>
            <p14:xfrm>
              <a:off x="10980254" y="5341770"/>
              <a:ext cx="339480" cy="2397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35B89C2B-5C59-76EF-FC3B-A5B12BBDFE9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917254" y="5279130"/>
                <a:ext cx="4651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60EE2D8E-C38E-B0E6-17B3-B4A3BE8D52E5}"/>
                  </a:ext>
                </a:extLst>
              </p14:cNvPr>
              <p14:cNvContentPartPr/>
              <p14:nvPr/>
            </p14:nvContentPartPr>
            <p14:xfrm>
              <a:off x="11222894" y="5193090"/>
              <a:ext cx="172800" cy="4212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60EE2D8E-C38E-B0E6-17B3-B4A3BE8D52E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1160254" y="5130450"/>
                <a:ext cx="2984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3153FAE0-5456-34F3-EE97-D7BB7C60C412}"/>
                  </a:ext>
                </a:extLst>
              </p14:cNvPr>
              <p14:cNvContentPartPr/>
              <p14:nvPr/>
            </p14:nvContentPartPr>
            <p14:xfrm>
              <a:off x="6857174" y="5346450"/>
              <a:ext cx="255960" cy="28476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3153FAE0-5456-34F3-EE97-D7BB7C60C41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794174" y="5283450"/>
                <a:ext cx="3816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6324B704-9259-2FAB-DBBB-C31AD197CA9D}"/>
                  </a:ext>
                </a:extLst>
              </p14:cNvPr>
              <p14:cNvContentPartPr/>
              <p14:nvPr/>
            </p14:nvContentPartPr>
            <p14:xfrm>
              <a:off x="8145614" y="5438250"/>
              <a:ext cx="63360" cy="3204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6324B704-9259-2FAB-DBBB-C31AD197CA9D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082974" y="5375610"/>
                <a:ext cx="1890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EA44ACB4-03EB-EDEE-5B09-5E31320BABB7}"/>
                  </a:ext>
                </a:extLst>
              </p14:cNvPr>
              <p14:cNvContentPartPr/>
              <p14:nvPr/>
            </p14:nvContentPartPr>
            <p14:xfrm>
              <a:off x="7116014" y="5253570"/>
              <a:ext cx="2043360" cy="6084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EA44ACB4-03EB-EDEE-5B09-5E31320BABB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053374" y="5190570"/>
                <a:ext cx="21690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4AE38B87-2930-AB92-4310-1690689E102F}"/>
                  </a:ext>
                </a:extLst>
              </p14:cNvPr>
              <p14:cNvContentPartPr/>
              <p14:nvPr/>
            </p14:nvContentPartPr>
            <p14:xfrm>
              <a:off x="8953454" y="5297850"/>
              <a:ext cx="172080" cy="1584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4AE38B87-2930-AB92-4310-1690689E102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890454" y="5234850"/>
                <a:ext cx="297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EE849B9F-FA2A-5772-E4BA-4883DDB1EBD4}"/>
                  </a:ext>
                </a:extLst>
              </p14:cNvPr>
              <p14:cNvContentPartPr/>
              <p14:nvPr/>
            </p14:nvContentPartPr>
            <p14:xfrm>
              <a:off x="1892222" y="321542"/>
              <a:ext cx="82080" cy="24732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EE849B9F-FA2A-5772-E4BA-4883DDB1EBD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829582" y="258902"/>
                <a:ext cx="2077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1A9D18AD-AD18-18E7-CB45-9510D65AF973}"/>
                  </a:ext>
                </a:extLst>
              </p14:cNvPr>
              <p14:cNvContentPartPr/>
              <p14:nvPr/>
            </p14:nvContentPartPr>
            <p14:xfrm>
              <a:off x="3684302" y="522422"/>
              <a:ext cx="216720" cy="2484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1A9D18AD-AD18-18E7-CB45-9510D65AF97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621662" y="459782"/>
                <a:ext cx="342360" cy="37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E767E880-A83E-455F-8C74-32EF8F349681}"/>
              </a:ext>
            </a:extLst>
          </p:cNvPr>
          <p:cNvGrpSpPr/>
          <p:nvPr/>
        </p:nvGrpSpPr>
        <p:grpSpPr>
          <a:xfrm>
            <a:off x="750302" y="832022"/>
            <a:ext cx="7066509" cy="3436709"/>
            <a:chOff x="750302" y="832022"/>
            <a:chExt cx="7066509" cy="34367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4B0B9B9-DDD2-9AB2-E806-719221C334BE}"/>
                    </a:ext>
                  </a:extLst>
                </p14:cNvPr>
                <p14:cNvContentPartPr/>
                <p14:nvPr/>
              </p14:nvContentPartPr>
              <p14:xfrm>
                <a:off x="1500611" y="895047"/>
                <a:ext cx="365760" cy="381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4B0B9B9-DDD2-9AB2-E806-719221C334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64611" y="859407"/>
                  <a:ext cx="4374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97AE3ED-4BED-82A8-4E40-B58C3760F30C}"/>
                    </a:ext>
                  </a:extLst>
                </p14:cNvPr>
                <p14:cNvContentPartPr/>
                <p14:nvPr/>
              </p14:nvContentPartPr>
              <p14:xfrm>
                <a:off x="1868531" y="958047"/>
                <a:ext cx="109800" cy="237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97AE3ED-4BED-82A8-4E40-B58C3760F3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32891" y="922407"/>
                  <a:ext cx="181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A96722E-DD28-3510-D5F8-18B1C158BE6A}"/>
                    </a:ext>
                  </a:extLst>
                </p14:cNvPr>
                <p14:cNvContentPartPr/>
                <p14:nvPr/>
              </p14:nvContentPartPr>
              <p14:xfrm>
                <a:off x="2074811" y="864447"/>
                <a:ext cx="22680" cy="325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A96722E-DD28-3510-D5F8-18B1C158BE6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039171" y="828447"/>
                  <a:ext cx="94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4A92DBE-DDAA-997C-7A39-823977945C53}"/>
                    </a:ext>
                  </a:extLst>
                </p14:cNvPr>
                <p14:cNvContentPartPr/>
                <p14:nvPr/>
              </p14:nvContentPartPr>
              <p14:xfrm>
                <a:off x="2046011" y="1013487"/>
                <a:ext cx="176760" cy="146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4A92DBE-DDAA-997C-7A39-823977945C5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010371" y="977847"/>
                  <a:ext cx="248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F2369EE-EB85-8CF3-5C3C-E2529BB4B8A3}"/>
                    </a:ext>
                  </a:extLst>
                </p14:cNvPr>
                <p14:cNvContentPartPr/>
                <p14:nvPr/>
              </p14:nvContentPartPr>
              <p14:xfrm>
                <a:off x="2215571" y="883167"/>
                <a:ext cx="612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F2369EE-EB85-8CF3-5C3C-E2529BB4B8A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179571" y="847527"/>
                  <a:ext cx="77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1937C1F-9447-A265-7C10-594E29EECB29}"/>
                    </a:ext>
                  </a:extLst>
                </p14:cNvPr>
                <p14:cNvContentPartPr/>
                <p14:nvPr/>
              </p14:nvContentPartPr>
              <p14:xfrm>
                <a:off x="2318171" y="995487"/>
                <a:ext cx="394200" cy="203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1937C1F-9447-A265-7C10-594E29EECB2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282531" y="959847"/>
                  <a:ext cx="465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B08448B-EA3B-0250-9EA2-9FCCEF6F15CA}"/>
                    </a:ext>
                  </a:extLst>
                </p14:cNvPr>
                <p14:cNvContentPartPr/>
                <p14:nvPr/>
              </p14:nvContentPartPr>
              <p14:xfrm>
                <a:off x="2746931" y="834927"/>
                <a:ext cx="51120" cy="362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B08448B-EA3B-0250-9EA2-9FCCEF6F15C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11291" y="799287"/>
                  <a:ext cx="1227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D44E0C7-142A-0A00-A45E-AE6A391ACC72}"/>
                    </a:ext>
                  </a:extLst>
                </p14:cNvPr>
                <p14:cNvContentPartPr/>
                <p14:nvPr/>
              </p14:nvContentPartPr>
              <p14:xfrm>
                <a:off x="2703371" y="1034367"/>
                <a:ext cx="212040" cy="118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D44E0C7-142A-0A00-A45E-AE6A391ACC7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667731" y="998367"/>
                  <a:ext cx="283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AAFA4D9-413D-9AC2-ED63-37F0FB6911C5}"/>
                    </a:ext>
                  </a:extLst>
                </p14:cNvPr>
                <p14:cNvContentPartPr/>
                <p14:nvPr/>
              </p14:nvContentPartPr>
              <p14:xfrm>
                <a:off x="2865371" y="892167"/>
                <a:ext cx="19440" cy="2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AAFA4D9-413D-9AC2-ED63-37F0FB6911C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829731" y="856167"/>
                  <a:ext cx="91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F37DAF1-BBFB-38F1-3D33-D4B2403889A2}"/>
                    </a:ext>
                  </a:extLst>
                </p14:cNvPr>
                <p14:cNvContentPartPr/>
                <p14:nvPr/>
              </p14:nvContentPartPr>
              <p14:xfrm>
                <a:off x="3035291" y="972087"/>
                <a:ext cx="132480" cy="209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F37DAF1-BBFB-38F1-3D33-D4B2403889A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99651" y="936447"/>
                  <a:ext cx="204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7E3BDCB-CA65-8A41-8959-889B0D9F2CC6}"/>
                    </a:ext>
                  </a:extLst>
                </p14:cNvPr>
                <p14:cNvContentPartPr/>
                <p14:nvPr/>
              </p14:nvContentPartPr>
              <p14:xfrm>
                <a:off x="3238331" y="1043727"/>
                <a:ext cx="122040" cy="129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7E3BDCB-CA65-8A41-8959-889B0D9F2CC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02331" y="1008087"/>
                  <a:ext cx="193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F5613A5-B8D7-6281-590B-73C8454F8916}"/>
                    </a:ext>
                  </a:extLst>
                </p14:cNvPr>
                <p14:cNvContentPartPr/>
                <p14:nvPr/>
              </p14:nvContentPartPr>
              <p14:xfrm>
                <a:off x="3444611" y="950127"/>
                <a:ext cx="78120" cy="259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F5613A5-B8D7-6281-590B-73C8454F891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08971" y="914487"/>
                  <a:ext cx="1497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0DEC7D4-EB4D-99F6-D156-4C072D2E3318}"/>
                    </a:ext>
                  </a:extLst>
                </p14:cNvPr>
                <p14:cNvContentPartPr/>
                <p14:nvPr/>
              </p14:nvContentPartPr>
              <p14:xfrm>
                <a:off x="3205571" y="1474287"/>
                <a:ext cx="549000" cy="1080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0DEC7D4-EB4D-99F6-D156-4C072D2E331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69571" y="1438287"/>
                  <a:ext cx="620640" cy="11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1EA27EA-799D-E5D9-8804-4C34E70852FA}"/>
                    </a:ext>
                  </a:extLst>
                </p14:cNvPr>
                <p14:cNvContentPartPr/>
                <p14:nvPr/>
              </p14:nvContentPartPr>
              <p14:xfrm>
                <a:off x="2974364" y="3819451"/>
                <a:ext cx="687960" cy="4492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1EA27EA-799D-E5D9-8804-4C34E70852F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11724" y="3756451"/>
                  <a:ext cx="81360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298A3D4-7C0E-26C9-3AD7-212D385A3BBD}"/>
                    </a:ext>
                  </a:extLst>
                </p14:cNvPr>
                <p14:cNvContentPartPr/>
                <p14:nvPr/>
              </p14:nvContentPartPr>
              <p14:xfrm>
                <a:off x="3228884" y="1484131"/>
                <a:ext cx="360" cy="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298A3D4-7C0E-26C9-3AD7-212D385A3BB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166244" y="14211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9A61996-D666-CDCB-AAAB-5974D9727233}"/>
                    </a:ext>
                  </a:extLst>
                </p14:cNvPr>
                <p14:cNvContentPartPr/>
                <p14:nvPr/>
              </p14:nvContentPartPr>
              <p14:xfrm>
                <a:off x="1472765" y="1281443"/>
                <a:ext cx="1910880" cy="107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9A61996-D666-CDCB-AAAB-5974D97272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09765" y="1218443"/>
                  <a:ext cx="2036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389D8E5-8962-F524-3F79-48361A1C12D0}"/>
                    </a:ext>
                  </a:extLst>
                </p14:cNvPr>
                <p14:cNvContentPartPr/>
                <p14:nvPr/>
              </p14:nvContentPartPr>
              <p14:xfrm>
                <a:off x="1481045" y="1329323"/>
                <a:ext cx="1904040" cy="392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389D8E5-8962-F524-3F79-48361A1C12D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18045" y="1266323"/>
                  <a:ext cx="2029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0F951E3-ED93-0385-85FE-3FA28BA0AB93}"/>
                    </a:ext>
                  </a:extLst>
                </p14:cNvPr>
                <p14:cNvContentPartPr/>
                <p14:nvPr/>
              </p14:nvContentPartPr>
              <p14:xfrm>
                <a:off x="4146611" y="2962887"/>
                <a:ext cx="221400" cy="259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0F951E3-ED93-0385-85FE-3FA28BA0AB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10611" y="2926887"/>
                  <a:ext cx="293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DE4AD8-CAB8-D6F2-4FA5-8771BBFFCE1A}"/>
                    </a:ext>
                  </a:extLst>
                </p14:cNvPr>
                <p14:cNvContentPartPr/>
                <p14:nvPr/>
              </p14:nvContentPartPr>
              <p14:xfrm>
                <a:off x="4400771" y="2966847"/>
                <a:ext cx="153720" cy="252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DE4AD8-CAB8-D6F2-4FA5-8771BBFFCE1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65131" y="2931207"/>
                  <a:ext cx="225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6AC2077-42A9-8F6E-3052-D24F432E7F6A}"/>
                    </a:ext>
                  </a:extLst>
                </p14:cNvPr>
                <p14:cNvContentPartPr/>
                <p14:nvPr/>
              </p14:nvContentPartPr>
              <p14:xfrm>
                <a:off x="4617491" y="3031647"/>
                <a:ext cx="212400" cy="525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6AC2077-42A9-8F6E-3052-D24F432E7F6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81491" y="2996007"/>
                  <a:ext cx="2840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9FACED1-965F-4C24-6163-15C2F3DF70D1}"/>
                    </a:ext>
                  </a:extLst>
                </p14:cNvPr>
                <p14:cNvContentPartPr/>
                <p14:nvPr/>
              </p14:nvContentPartPr>
              <p14:xfrm>
                <a:off x="4906571" y="2999607"/>
                <a:ext cx="210960" cy="240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9FACED1-965F-4C24-6163-15C2F3DF70D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70571" y="2963607"/>
                  <a:ext cx="282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BEF32D0-CFEF-A640-E777-C203C7B63D6C}"/>
                    </a:ext>
                  </a:extLst>
                </p14:cNvPr>
                <p14:cNvContentPartPr/>
                <p14:nvPr/>
              </p14:nvContentPartPr>
              <p14:xfrm>
                <a:off x="5131571" y="3002487"/>
                <a:ext cx="219960" cy="644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BEF32D0-CFEF-A640-E777-C203C7B63D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95931" y="2966487"/>
                  <a:ext cx="29160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1CCBFA4-2298-8DC7-8BE7-475D84202FC9}"/>
                    </a:ext>
                  </a:extLst>
                </p14:cNvPr>
                <p14:cNvContentPartPr/>
                <p14:nvPr/>
              </p14:nvContentPartPr>
              <p14:xfrm>
                <a:off x="5367731" y="3012207"/>
                <a:ext cx="150840" cy="24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1CCBFA4-2298-8DC7-8BE7-475D84202FC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31731" y="2976207"/>
                  <a:ext cx="222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BF0F436-8F55-CA14-3165-F2170E3EDE8A}"/>
                    </a:ext>
                  </a:extLst>
                </p14:cNvPr>
                <p14:cNvContentPartPr/>
                <p14:nvPr/>
              </p14:nvContentPartPr>
              <p14:xfrm>
                <a:off x="5715131" y="3274647"/>
                <a:ext cx="9720" cy="53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BF0F436-8F55-CA14-3165-F2170E3EDE8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679491" y="3239007"/>
                  <a:ext cx="81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53B1945-D29B-F966-1BC1-A146CC9A39ED}"/>
                    </a:ext>
                  </a:extLst>
                </p14:cNvPr>
                <p14:cNvContentPartPr/>
                <p14:nvPr/>
              </p14:nvContentPartPr>
              <p14:xfrm>
                <a:off x="5840771" y="2986647"/>
                <a:ext cx="18216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53B1945-D29B-F966-1BC1-A146CC9A39E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04771" y="2950647"/>
                  <a:ext cx="253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9BBB5A-8B4C-4A60-8160-47A84028B7EC}"/>
                    </a:ext>
                  </a:extLst>
                </p14:cNvPr>
                <p14:cNvContentPartPr/>
                <p14:nvPr/>
              </p14:nvContentPartPr>
              <p14:xfrm>
                <a:off x="6044531" y="2967927"/>
                <a:ext cx="195840" cy="233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9BBB5A-8B4C-4A60-8160-47A84028B7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008531" y="2932287"/>
                  <a:ext cx="267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8D0B874-57E1-4D54-A8D1-0DB5D6D0F8E4}"/>
                    </a:ext>
                  </a:extLst>
                </p14:cNvPr>
                <p14:cNvContentPartPr/>
                <p14:nvPr/>
              </p14:nvContentPartPr>
              <p14:xfrm>
                <a:off x="6319211" y="2974047"/>
                <a:ext cx="199080" cy="616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8D0B874-57E1-4D54-A8D1-0DB5D6D0F8E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3571" y="2938407"/>
                  <a:ext cx="27072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392824-D9D6-25C7-0AED-EAEA0CA8D4C0}"/>
                    </a:ext>
                  </a:extLst>
                </p14:cNvPr>
                <p14:cNvContentPartPr/>
                <p14:nvPr/>
              </p14:nvContentPartPr>
              <p14:xfrm>
                <a:off x="6560771" y="2947407"/>
                <a:ext cx="450000" cy="679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392824-D9D6-25C7-0AED-EAEA0CA8D4C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24771" y="2911407"/>
                  <a:ext cx="52164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AF04FDC-FB3A-E887-907B-69AFA242DCBF}"/>
                    </a:ext>
                  </a:extLst>
                </p14:cNvPr>
                <p14:cNvContentPartPr/>
                <p14:nvPr/>
              </p14:nvContentPartPr>
              <p14:xfrm>
                <a:off x="7007171" y="2964327"/>
                <a:ext cx="204120" cy="234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AF04FDC-FB3A-E887-907B-69AFA242DC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971531" y="2928687"/>
                  <a:ext cx="275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745E051-E108-C6C4-1441-A73376CDFC6B}"/>
                    </a:ext>
                  </a:extLst>
                </p14:cNvPr>
                <p14:cNvContentPartPr/>
                <p14:nvPr/>
              </p14:nvContentPartPr>
              <p14:xfrm>
                <a:off x="3607331" y="2525127"/>
                <a:ext cx="950400" cy="794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745E051-E108-C6C4-1441-A73376CDFC6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44691" y="2462127"/>
                  <a:ext cx="107604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9D8CEAB-76A8-CC59-7249-CF856112CA58}"/>
                    </a:ext>
                  </a:extLst>
                </p14:cNvPr>
                <p14:cNvContentPartPr/>
                <p14:nvPr/>
              </p14:nvContentPartPr>
              <p14:xfrm>
                <a:off x="3835931" y="3334767"/>
                <a:ext cx="1080" cy="13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9D8CEAB-76A8-CC59-7249-CF856112CA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72931" y="3271767"/>
                  <a:ext cx="126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14F93EE-CC9E-F277-6A2F-153331F0F78D}"/>
                    </a:ext>
                  </a:extLst>
                </p14:cNvPr>
                <p14:cNvContentPartPr/>
                <p14:nvPr/>
              </p14:nvContentPartPr>
              <p14:xfrm>
                <a:off x="3815051" y="3412527"/>
                <a:ext cx="1159560" cy="626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14F93EE-CC9E-F277-6A2F-153331F0F78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52051" y="3349887"/>
                  <a:ext cx="128520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A5C769A-929E-2FEC-B38C-600D9D793D0B}"/>
                    </a:ext>
                  </a:extLst>
                </p14:cNvPr>
                <p14:cNvContentPartPr/>
                <p14:nvPr/>
              </p14:nvContentPartPr>
              <p14:xfrm>
                <a:off x="3824411" y="3322167"/>
                <a:ext cx="36000" cy="415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A5C769A-929E-2FEC-B38C-600D9D793D0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61411" y="3259527"/>
                  <a:ext cx="16164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43AA750-B748-119E-D12F-8A963624E386}"/>
                    </a:ext>
                  </a:extLst>
                </p14:cNvPr>
                <p14:cNvContentPartPr/>
                <p14:nvPr/>
              </p14:nvContentPartPr>
              <p14:xfrm>
                <a:off x="3792011" y="3325767"/>
                <a:ext cx="1096200" cy="716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43AA750-B748-119E-D12F-8A963624E38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29011" y="3263127"/>
                  <a:ext cx="122184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342A4AE-DB21-BFD9-9E05-1BF8F4A207D8}"/>
                    </a:ext>
                  </a:extLst>
                </p14:cNvPr>
                <p14:cNvContentPartPr/>
                <p14:nvPr/>
              </p14:nvContentPartPr>
              <p14:xfrm>
                <a:off x="5010611" y="3884127"/>
                <a:ext cx="893520" cy="2192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342A4AE-DB21-BFD9-9E05-1BF8F4A207D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47611" y="3821127"/>
                  <a:ext cx="1019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95B97E2-1C5E-51C4-E214-1D9851CDA7F7}"/>
                    </a:ext>
                  </a:extLst>
                </p14:cNvPr>
                <p14:cNvContentPartPr/>
                <p14:nvPr/>
              </p14:nvContentPartPr>
              <p14:xfrm>
                <a:off x="5639891" y="3932007"/>
                <a:ext cx="185760" cy="117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95B97E2-1C5E-51C4-E214-1D9851CDA7F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77251" y="3869367"/>
                  <a:ext cx="311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46C298-396F-1F06-0E59-0DBCADB447A3}"/>
                    </a:ext>
                  </a:extLst>
                </p14:cNvPr>
                <p14:cNvContentPartPr/>
                <p14:nvPr/>
              </p14:nvContentPartPr>
              <p14:xfrm>
                <a:off x="5912051" y="3813207"/>
                <a:ext cx="907200" cy="251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46C298-396F-1F06-0E59-0DBCADB447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49411" y="3750207"/>
                  <a:ext cx="10328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99312D0-F698-648C-E6B9-3890B03C6519}"/>
                    </a:ext>
                  </a:extLst>
                </p14:cNvPr>
                <p14:cNvContentPartPr/>
                <p14:nvPr/>
              </p14:nvContentPartPr>
              <p14:xfrm>
                <a:off x="6719171" y="3492807"/>
                <a:ext cx="799920" cy="382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99312D0-F698-648C-E6B9-3890B03C651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56171" y="3430167"/>
                  <a:ext cx="9255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E9409B4-B203-3401-E509-DC9811B105D8}"/>
                    </a:ext>
                  </a:extLst>
                </p14:cNvPr>
                <p14:cNvContentPartPr/>
                <p14:nvPr/>
              </p14:nvContentPartPr>
              <p14:xfrm>
                <a:off x="4605611" y="2398407"/>
                <a:ext cx="801360" cy="224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E9409B4-B203-3401-E509-DC9811B105D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42611" y="2335767"/>
                  <a:ext cx="927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DC243E-DE98-C1B6-D817-732432BE3B75}"/>
                    </a:ext>
                  </a:extLst>
                </p14:cNvPr>
                <p14:cNvContentPartPr/>
                <p14:nvPr/>
              </p14:nvContentPartPr>
              <p14:xfrm>
                <a:off x="5459171" y="2385087"/>
                <a:ext cx="900720" cy="169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DC243E-DE98-C1B6-D817-732432BE3B7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96171" y="2322087"/>
                  <a:ext cx="1026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A61D63A-7910-9F13-2B1A-16AF61B8B0DA}"/>
                    </a:ext>
                  </a:extLst>
                </p14:cNvPr>
                <p14:cNvContentPartPr/>
                <p14:nvPr/>
              </p14:nvContentPartPr>
              <p14:xfrm>
                <a:off x="6408491" y="2353407"/>
                <a:ext cx="913320" cy="204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A61D63A-7910-9F13-2B1A-16AF61B8B0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45491" y="2290407"/>
                  <a:ext cx="1038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F2D8F03-41DE-2BC0-C639-E6A6F7DFBBD1}"/>
                    </a:ext>
                  </a:extLst>
                </p14:cNvPr>
                <p14:cNvContentPartPr/>
                <p14:nvPr/>
              </p14:nvContentPartPr>
              <p14:xfrm>
                <a:off x="7330451" y="2583807"/>
                <a:ext cx="486360" cy="841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F2D8F03-41DE-2BC0-C639-E6A6F7DFBBD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267811" y="2521167"/>
                  <a:ext cx="61200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9BA7CA3-2B79-6768-6BEE-F5CD24D2B572}"/>
                    </a:ext>
                  </a:extLst>
                </p14:cNvPr>
                <p14:cNvContentPartPr/>
                <p14:nvPr/>
              </p14:nvContentPartPr>
              <p14:xfrm>
                <a:off x="7377971" y="2591007"/>
                <a:ext cx="266760" cy="187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9BA7CA3-2B79-6768-6BEE-F5CD24D2B5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14971" y="2528367"/>
                  <a:ext cx="392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C2258B9-51E0-5657-85C4-C7171A98A2B7}"/>
                    </a:ext>
                  </a:extLst>
                </p14:cNvPr>
                <p14:cNvContentPartPr/>
                <p14:nvPr/>
              </p14:nvContentPartPr>
              <p14:xfrm>
                <a:off x="7492451" y="2637807"/>
                <a:ext cx="173160" cy="128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C2258B9-51E0-5657-85C4-C7171A98A2B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429811" y="2575167"/>
                  <a:ext cx="298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A2A0F9F-600B-366F-7412-81010A3175A8}"/>
                    </a:ext>
                  </a:extLst>
                </p14:cNvPr>
                <p14:cNvContentPartPr/>
                <p14:nvPr/>
              </p14:nvContentPartPr>
              <p14:xfrm>
                <a:off x="7377251" y="2582367"/>
                <a:ext cx="416880" cy="823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A2A0F9F-600B-366F-7412-81010A3175A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14251" y="2519727"/>
                  <a:ext cx="54252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CC75FD1-7707-AFBB-E987-86DC4436DEC8}"/>
                    </a:ext>
                  </a:extLst>
                </p14:cNvPr>
                <p14:cNvContentPartPr/>
                <p14:nvPr/>
              </p14:nvContentPartPr>
              <p14:xfrm>
                <a:off x="6886211" y="3415407"/>
                <a:ext cx="650160" cy="438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CC75FD1-7707-AFBB-E987-86DC4436DE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23211" y="3352767"/>
                  <a:ext cx="7758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36636F-C2B1-EC05-1CD2-D0F02B0BDE1F}"/>
                    </a:ext>
                  </a:extLst>
                </p14:cNvPr>
                <p14:cNvContentPartPr/>
                <p14:nvPr/>
              </p14:nvContentPartPr>
              <p14:xfrm>
                <a:off x="4140851" y="2968287"/>
                <a:ext cx="11160" cy="748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36636F-C2B1-EC05-1CD2-D0F02B0BDE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77851" y="2905647"/>
                  <a:ext cx="136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616BD5A-1A7E-9A0F-797B-D3D9628E80C0}"/>
                    </a:ext>
                  </a:extLst>
                </p14:cNvPr>
                <p14:cNvContentPartPr/>
                <p14:nvPr/>
              </p14:nvContentPartPr>
              <p14:xfrm>
                <a:off x="4172171" y="2976927"/>
                <a:ext cx="162720" cy="248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616BD5A-1A7E-9A0F-797B-D3D9628E80C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09171" y="2913927"/>
                  <a:ext cx="288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1B8DBDC-1B2D-3AFE-76AD-DF45EDC4B892}"/>
                    </a:ext>
                  </a:extLst>
                </p14:cNvPr>
                <p14:cNvContentPartPr/>
                <p14:nvPr/>
              </p14:nvContentPartPr>
              <p14:xfrm>
                <a:off x="4145891" y="2965407"/>
                <a:ext cx="57960" cy="236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1B8DBDC-1B2D-3AFE-76AD-DF45EDC4B89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83251" y="2902767"/>
                  <a:ext cx="183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1488758-2445-CD52-DD26-505BA90F8BA2}"/>
                    </a:ext>
                  </a:extLst>
                </p14:cNvPr>
                <p14:cNvContentPartPr/>
                <p14:nvPr/>
              </p14:nvContentPartPr>
              <p14:xfrm>
                <a:off x="4414091" y="2998527"/>
                <a:ext cx="123120" cy="226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1488758-2445-CD52-DD26-505BA90F8BA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351091" y="2935527"/>
                  <a:ext cx="248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4594A23-34C2-03F1-4D68-B6DCCD4EB0DF}"/>
                    </a:ext>
                  </a:extLst>
                </p14:cNvPr>
                <p14:cNvContentPartPr/>
                <p14:nvPr/>
              </p14:nvContentPartPr>
              <p14:xfrm>
                <a:off x="4137611" y="2999607"/>
                <a:ext cx="57600" cy="196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4594A23-34C2-03F1-4D68-B6DCCD4EB0D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74611" y="2936967"/>
                  <a:ext cx="183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86F1A76-F895-2656-0C33-11DA26FE057A}"/>
                    </a:ext>
                  </a:extLst>
                </p14:cNvPr>
                <p14:cNvContentPartPr/>
                <p14:nvPr/>
              </p14:nvContentPartPr>
              <p14:xfrm>
                <a:off x="4622171" y="3037767"/>
                <a:ext cx="214200" cy="563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86F1A76-F895-2656-0C33-11DA26FE057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59531" y="2974767"/>
                  <a:ext cx="3398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94A337B-1F70-8387-BBE0-AD3D0FFECDC2}"/>
                    </a:ext>
                  </a:extLst>
                </p14:cNvPr>
                <p14:cNvContentPartPr/>
                <p14:nvPr/>
              </p14:nvContentPartPr>
              <p14:xfrm>
                <a:off x="4691651" y="3074847"/>
                <a:ext cx="147240" cy="496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94A337B-1F70-8387-BBE0-AD3D0FFECDC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628651" y="3011847"/>
                  <a:ext cx="2728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EB9F81C-FFBB-20E9-D2EC-0837BB5333BC}"/>
                    </a:ext>
                  </a:extLst>
                </p14:cNvPr>
                <p14:cNvContentPartPr/>
                <p14:nvPr/>
              </p14:nvContentPartPr>
              <p14:xfrm>
                <a:off x="5376731" y="3015447"/>
                <a:ext cx="134640" cy="231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EB9F81C-FFBB-20E9-D2EC-0837BB5333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13731" y="2952807"/>
                  <a:ext cx="2602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7C43BDF-EF57-D720-D9A4-3B69DA0694C1}"/>
                    </a:ext>
                  </a:extLst>
                </p14:cNvPr>
                <p14:cNvContentPartPr/>
                <p14:nvPr/>
              </p14:nvContentPartPr>
              <p14:xfrm>
                <a:off x="5711891" y="3287967"/>
                <a:ext cx="15120" cy="49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7C43BDF-EF57-D720-D9A4-3B69DA0694C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49251" y="3224967"/>
                  <a:ext cx="140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D6F2577-4411-094B-0680-6ECA4287BA8F}"/>
                    </a:ext>
                  </a:extLst>
                </p14:cNvPr>
                <p14:cNvContentPartPr/>
                <p14:nvPr/>
              </p14:nvContentPartPr>
              <p14:xfrm>
                <a:off x="5138051" y="3022647"/>
                <a:ext cx="104760" cy="70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D6F2577-4411-094B-0680-6ECA4287BA8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75411" y="2959647"/>
                  <a:ext cx="230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916FE29-FD0C-B1FA-41E2-3126DF1244FB}"/>
                    </a:ext>
                  </a:extLst>
                </p14:cNvPr>
                <p14:cNvContentPartPr/>
                <p14:nvPr/>
              </p14:nvContentPartPr>
              <p14:xfrm>
                <a:off x="5845451" y="3007887"/>
                <a:ext cx="176760" cy="220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916FE29-FD0C-B1FA-41E2-3126DF1244F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82451" y="2944887"/>
                  <a:ext cx="3024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44D84E3-4EEB-3727-D7ED-778FD5151420}"/>
                    </a:ext>
                  </a:extLst>
                </p14:cNvPr>
                <p14:cNvContentPartPr/>
                <p14:nvPr/>
              </p14:nvContentPartPr>
              <p14:xfrm>
                <a:off x="6059651" y="2985207"/>
                <a:ext cx="184320" cy="227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44D84E3-4EEB-3727-D7ED-778FD515142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96651" y="2922207"/>
                  <a:ext cx="3099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05AB3ED-00D2-3F65-90FE-B2A3671F9535}"/>
                    </a:ext>
                  </a:extLst>
                </p14:cNvPr>
                <p14:cNvContentPartPr/>
                <p14:nvPr/>
              </p14:nvContentPartPr>
              <p14:xfrm>
                <a:off x="6302651" y="2989527"/>
                <a:ext cx="192960" cy="584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05AB3ED-00D2-3F65-90FE-B2A3671F953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39651" y="2926527"/>
                  <a:ext cx="31860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46DAAD4-F79D-E945-6601-79BEEC79B2EC}"/>
                    </a:ext>
                  </a:extLst>
                </p14:cNvPr>
                <p14:cNvContentPartPr/>
                <p14:nvPr/>
              </p14:nvContentPartPr>
              <p14:xfrm>
                <a:off x="6440531" y="2997447"/>
                <a:ext cx="37440" cy="1141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46DAAD4-F79D-E945-6601-79BEEC79B2E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77531" y="2934807"/>
                  <a:ext cx="163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DBCEDB8-FEAC-A9B2-1254-39BE2ECDA4BC}"/>
                    </a:ext>
                  </a:extLst>
                </p14:cNvPr>
                <p14:cNvContentPartPr/>
                <p14:nvPr/>
              </p14:nvContentPartPr>
              <p14:xfrm>
                <a:off x="6568331" y="2957847"/>
                <a:ext cx="410760" cy="652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DBCEDB8-FEAC-A9B2-1254-39BE2ECDA4B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05331" y="2894847"/>
                  <a:ext cx="53640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8BA8E19-6BC7-7F9C-4F24-548718D34529}"/>
                    </a:ext>
                  </a:extLst>
                </p14:cNvPr>
                <p14:cNvContentPartPr/>
                <p14:nvPr/>
              </p14:nvContentPartPr>
              <p14:xfrm>
                <a:off x="6992771" y="2992767"/>
                <a:ext cx="259920" cy="224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8BA8E19-6BC7-7F9C-4F24-548718D3452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29771" y="2929767"/>
                  <a:ext cx="385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AF6AAC0-CFEC-B571-907C-09F9A9127A88}"/>
                    </a:ext>
                  </a:extLst>
                </p14:cNvPr>
                <p14:cNvContentPartPr/>
                <p14:nvPr/>
              </p14:nvContentPartPr>
              <p14:xfrm>
                <a:off x="4115966" y="2971134"/>
                <a:ext cx="35640" cy="134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AF6AAC0-CFEC-B571-907C-09F9A9127A8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52966" y="2908494"/>
                  <a:ext cx="161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BDD02B5-AEA8-173E-0970-C516F1D610E3}"/>
                    </a:ext>
                  </a:extLst>
                </p14:cNvPr>
                <p14:cNvContentPartPr/>
                <p14:nvPr/>
              </p14:nvContentPartPr>
              <p14:xfrm>
                <a:off x="4116686" y="2966094"/>
                <a:ext cx="254880" cy="288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BDD02B5-AEA8-173E-0970-C516F1D610E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53686" y="2903454"/>
                  <a:ext cx="380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56A9FCE-156A-8002-B92E-E2B72080C5A7}"/>
                    </a:ext>
                  </a:extLst>
                </p14:cNvPr>
                <p14:cNvContentPartPr/>
                <p14:nvPr/>
              </p14:nvContentPartPr>
              <p14:xfrm>
                <a:off x="4118126" y="2954934"/>
                <a:ext cx="85680" cy="300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56A9FCE-156A-8002-B92E-E2B72080C5A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55126" y="2892294"/>
                  <a:ext cx="2113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BFD1B10-5A1D-6F59-024D-B122014DFE74}"/>
                    </a:ext>
                  </a:extLst>
                </p14:cNvPr>
                <p14:cNvContentPartPr/>
                <p14:nvPr/>
              </p14:nvContentPartPr>
              <p14:xfrm>
                <a:off x="4395326" y="3012174"/>
                <a:ext cx="147600" cy="219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BFD1B10-5A1D-6F59-024D-B122014DFE7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332686" y="2949534"/>
                  <a:ext cx="273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1FA15D6-CE9C-77E0-92CE-DA637BBEEA49}"/>
                    </a:ext>
                  </a:extLst>
                </p14:cNvPr>
                <p14:cNvContentPartPr/>
                <p14:nvPr/>
              </p14:nvContentPartPr>
              <p14:xfrm>
                <a:off x="4452566" y="2989134"/>
                <a:ext cx="114120" cy="211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1FA15D6-CE9C-77E0-92CE-DA637BBEEA4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389926" y="2926494"/>
                  <a:ext cx="2397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68FFFB0-CF88-5646-8723-0A60F354FE50}"/>
                    </a:ext>
                  </a:extLst>
                </p14:cNvPr>
                <p14:cNvContentPartPr/>
                <p14:nvPr/>
              </p14:nvContentPartPr>
              <p14:xfrm>
                <a:off x="4634366" y="3015054"/>
                <a:ext cx="199080" cy="169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68FFFB0-CF88-5646-8723-0A60F354FE5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71366" y="2952414"/>
                  <a:ext cx="324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E500D56-BB0B-774F-499F-AC4D2219C6B6}"/>
                    </a:ext>
                  </a:extLst>
                </p14:cNvPr>
                <p14:cNvContentPartPr/>
                <p14:nvPr/>
              </p14:nvContentPartPr>
              <p14:xfrm>
                <a:off x="4833806" y="3119814"/>
                <a:ext cx="2160" cy="370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E500D56-BB0B-774F-499F-AC4D2219C6B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71166" y="3057174"/>
                  <a:ext cx="127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A6EB568-D60B-595E-763B-426F50B0FC43}"/>
                    </a:ext>
                  </a:extLst>
                </p14:cNvPr>
                <p14:cNvContentPartPr/>
                <p14:nvPr/>
              </p14:nvContentPartPr>
              <p14:xfrm>
                <a:off x="4655606" y="3051774"/>
                <a:ext cx="195480" cy="536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A6EB568-D60B-595E-763B-426F50B0FC4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592966" y="2989134"/>
                  <a:ext cx="32112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285FEC1-DEC0-BCDE-C980-A9638C58882C}"/>
                    </a:ext>
                  </a:extLst>
                </p14:cNvPr>
                <p14:cNvContentPartPr/>
                <p14:nvPr/>
              </p14:nvContentPartPr>
              <p14:xfrm>
                <a:off x="4826606" y="3013614"/>
                <a:ext cx="9720" cy="45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285FEC1-DEC0-BCDE-C980-A9638C58882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63606" y="2950974"/>
                  <a:ext cx="135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38E0E15-E2C9-9AE6-E33B-71F733BA2C82}"/>
                    </a:ext>
                  </a:extLst>
                </p14:cNvPr>
                <p14:cNvContentPartPr/>
                <p14:nvPr/>
              </p14:nvContentPartPr>
              <p14:xfrm>
                <a:off x="4932086" y="3020814"/>
                <a:ext cx="218880" cy="212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38E0E15-E2C9-9AE6-E33B-71F733BA2C8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69086" y="2957814"/>
                  <a:ext cx="3445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03EB635-1905-66BD-ECC2-92FD829020C2}"/>
                    </a:ext>
                  </a:extLst>
                </p14:cNvPr>
                <p14:cNvContentPartPr/>
                <p14:nvPr/>
              </p14:nvContentPartPr>
              <p14:xfrm>
                <a:off x="5116046" y="3033774"/>
                <a:ext cx="159120" cy="201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03EB635-1905-66BD-ECC2-92FD829020C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53046" y="2970774"/>
                  <a:ext cx="284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5184015-3407-4034-673F-CEFA715E1B38}"/>
                    </a:ext>
                  </a:extLst>
                </p14:cNvPr>
                <p14:cNvContentPartPr/>
                <p14:nvPr/>
              </p14:nvContentPartPr>
              <p14:xfrm>
                <a:off x="5185886" y="3085254"/>
                <a:ext cx="162720" cy="554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5184015-3407-4034-673F-CEFA715E1B3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23246" y="3022254"/>
                  <a:ext cx="28836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A7A4190-FC36-D4D8-08E1-AC482ED0BE8B}"/>
                    </a:ext>
                  </a:extLst>
                </p14:cNvPr>
                <p14:cNvContentPartPr/>
                <p14:nvPr/>
              </p14:nvContentPartPr>
              <p14:xfrm>
                <a:off x="5351126" y="3010014"/>
                <a:ext cx="122760" cy="190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A7A4190-FC36-D4D8-08E1-AC482ED0BE8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88126" y="2947374"/>
                  <a:ext cx="248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B32F210-DBF3-71BA-4136-9BA51174B6F0}"/>
                    </a:ext>
                  </a:extLst>
                </p14:cNvPr>
                <p14:cNvContentPartPr/>
                <p14:nvPr/>
              </p14:nvContentPartPr>
              <p14:xfrm>
                <a:off x="5356166" y="3116574"/>
                <a:ext cx="137520" cy="143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B32F210-DBF3-71BA-4136-9BA51174B6F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93166" y="3053934"/>
                  <a:ext cx="263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D95E9EA-DDE7-7408-9422-F7B803D0E264}"/>
                    </a:ext>
                  </a:extLst>
                </p14:cNvPr>
                <p14:cNvContentPartPr/>
                <p14:nvPr/>
              </p14:nvContentPartPr>
              <p14:xfrm>
                <a:off x="5711126" y="3280734"/>
                <a:ext cx="7560" cy="507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D95E9EA-DDE7-7408-9422-F7B803D0E26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48126" y="3218094"/>
                  <a:ext cx="133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51B505B-D68E-CCDE-E602-B355D157E9AE}"/>
                    </a:ext>
                  </a:extLst>
                </p14:cNvPr>
                <p14:cNvContentPartPr/>
                <p14:nvPr/>
              </p14:nvContentPartPr>
              <p14:xfrm>
                <a:off x="5712926" y="3281094"/>
                <a:ext cx="13680" cy="43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51B505B-D68E-CCDE-E602-B355D157E9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49926" y="3218454"/>
                  <a:ext cx="139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157E4DE-D5AC-6345-BE88-F9B2663D6119}"/>
                    </a:ext>
                  </a:extLst>
                </p14:cNvPr>
                <p14:cNvContentPartPr/>
                <p14:nvPr/>
              </p14:nvContentPartPr>
              <p14:xfrm>
                <a:off x="5447246" y="3247974"/>
                <a:ext cx="65880" cy="12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157E4DE-D5AC-6345-BE88-F9B2663D61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384246" y="3185334"/>
                  <a:ext cx="191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F68D848-7940-A804-E1FC-E62169A46574}"/>
                    </a:ext>
                  </a:extLst>
                </p14:cNvPr>
                <p14:cNvContentPartPr/>
                <p14:nvPr/>
              </p14:nvContentPartPr>
              <p14:xfrm>
                <a:off x="5824166" y="3005694"/>
                <a:ext cx="201240" cy="2235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F68D848-7940-A804-E1FC-E62169A4657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61166" y="2942694"/>
                  <a:ext cx="326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C498AA4-6EB0-024B-B0D6-71F4BA5F614C}"/>
                    </a:ext>
                  </a:extLst>
                </p14:cNvPr>
                <p14:cNvContentPartPr/>
                <p14:nvPr/>
              </p14:nvContentPartPr>
              <p14:xfrm>
                <a:off x="5812646" y="3008214"/>
                <a:ext cx="103680" cy="198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C498AA4-6EB0-024B-B0D6-71F4BA5F614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750006" y="2945574"/>
                  <a:ext cx="229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14877AD-5A17-D882-0360-FEAAAB66F4E4}"/>
                    </a:ext>
                  </a:extLst>
                </p14:cNvPr>
                <p14:cNvContentPartPr/>
                <p14:nvPr/>
              </p14:nvContentPartPr>
              <p14:xfrm>
                <a:off x="5822726" y="3006054"/>
                <a:ext cx="215640" cy="228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14877AD-5A17-D882-0360-FEAAAB66F4E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60086" y="2943054"/>
                  <a:ext cx="3412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7303E28-BE8D-DA72-C291-E610DD663150}"/>
                    </a:ext>
                  </a:extLst>
                </p14:cNvPr>
                <p14:cNvContentPartPr/>
                <p14:nvPr/>
              </p14:nvContentPartPr>
              <p14:xfrm>
                <a:off x="6055646" y="2997774"/>
                <a:ext cx="158040" cy="2059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7303E28-BE8D-DA72-C291-E610DD66315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92646" y="2934774"/>
                  <a:ext cx="283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3CE2F48-70FE-5BE7-69BE-429758333AEC}"/>
                    </a:ext>
                  </a:extLst>
                </p14:cNvPr>
                <p14:cNvContentPartPr/>
                <p14:nvPr/>
              </p14:nvContentPartPr>
              <p14:xfrm>
                <a:off x="6296846" y="2986614"/>
                <a:ext cx="360" cy="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3CE2F48-70FE-5BE7-69BE-429758333A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34206" y="29239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7560E6A-6895-41E1-895F-BAC2A82427A7}"/>
                    </a:ext>
                  </a:extLst>
                </p14:cNvPr>
                <p14:cNvContentPartPr/>
                <p14:nvPr/>
              </p14:nvContentPartPr>
              <p14:xfrm>
                <a:off x="6292526" y="2992014"/>
                <a:ext cx="164880" cy="1998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7560E6A-6895-41E1-895F-BAC2A82427A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29886" y="2929374"/>
                  <a:ext cx="290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97645E0-6EA6-77A3-A4C7-20466149482E}"/>
                    </a:ext>
                  </a:extLst>
                </p14:cNvPr>
                <p14:cNvContentPartPr/>
                <p14:nvPr/>
              </p14:nvContentPartPr>
              <p14:xfrm>
                <a:off x="6286046" y="2983734"/>
                <a:ext cx="207000" cy="572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97645E0-6EA6-77A3-A4C7-20466149482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223406" y="2921094"/>
                  <a:ext cx="33264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4CC43A3-093C-8F89-562E-A236AC09D91E}"/>
                    </a:ext>
                  </a:extLst>
                </p14:cNvPr>
                <p14:cNvContentPartPr/>
                <p14:nvPr/>
              </p14:nvContentPartPr>
              <p14:xfrm>
                <a:off x="6574766" y="2989494"/>
                <a:ext cx="280440" cy="176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4CC43A3-093C-8F89-562E-A236AC09D91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11766" y="2926854"/>
                  <a:ext cx="406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862CD34-8D1F-E645-EB14-07E5D21FE55F}"/>
                    </a:ext>
                  </a:extLst>
                </p14:cNvPr>
                <p14:cNvContentPartPr/>
                <p14:nvPr/>
              </p14:nvContentPartPr>
              <p14:xfrm>
                <a:off x="6943766" y="2991294"/>
                <a:ext cx="290160" cy="2350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862CD34-8D1F-E645-EB14-07E5D21FE55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880766" y="2928294"/>
                  <a:ext cx="415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1465B16-3A6D-531D-BF5D-F2A8BDD64B50}"/>
                    </a:ext>
                  </a:extLst>
                </p14:cNvPr>
                <p14:cNvContentPartPr/>
                <p14:nvPr/>
              </p14:nvContentPartPr>
              <p14:xfrm>
                <a:off x="6697526" y="3468294"/>
                <a:ext cx="360" cy="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1465B16-3A6D-531D-BF5D-F2A8BDD64B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34886" y="34056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5FB502-A3A8-C83A-2071-FB98D3050147}"/>
                    </a:ext>
                  </a:extLst>
                </p14:cNvPr>
                <p14:cNvContentPartPr/>
                <p14:nvPr/>
              </p14:nvContentPartPr>
              <p14:xfrm>
                <a:off x="6698606" y="3318174"/>
                <a:ext cx="284040" cy="2764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5FB502-A3A8-C83A-2071-FB98D305014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35966" y="3255174"/>
                  <a:ext cx="4096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DE1B18E-9340-A6B1-207D-29B4B8236FFC}"/>
                    </a:ext>
                  </a:extLst>
                </p14:cNvPr>
                <p14:cNvContentPartPr/>
                <p14:nvPr/>
              </p14:nvContentPartPr>
              <p14:xfrm>
                <a:off x="6939806" y="3132054"/>
                <a:ext cx="19080" cy="241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DE1B18E-9340-A6B1-207D-29B4B8236FF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876806" y="3069414"/>
                  <a:ext cx="1447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4B37F85-C149-8309-52ED-53AD2DF0EAFD}"/>
                    </a:ext>
                  </a:extLst>
                </p14:cNvPr>
                <p14:cNvContentPartPr/>
                <p14:nvPr/>
              </p14:nvContentPartPr>
              <p14:xfrm>
                <a:off x="7469006" y="2604654"/>
                <a:ext cx="176760" cy="1483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4B37F85-C149-8309-52ED-53AD2DF0EAF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06366" y="2541654"/>
                  <a:ext cx="302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07B0348-6B36-4197-637C-C051A1D74720}"/>
                    </a:ext>
                  </a:extLst>
                </p14:cNvPr>
                <p14:cNvContentPartPr/>
                <p14:nvPr/>
              </p14:nvContentPartPr>
              <p14:xfrm>
                <a:off x="6798686" y="3419334"/>
                <a:ext cx="730800" cy="441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07B0348-6B36-4197-637C-C051A1D7472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36046" y="3356334"/>
                  <a:ext cx="8564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5632B4C-79DD-8D35-9D7B-DA48B3F901C2}"/>
                    </a:ext>
                  </a:extLst>
                </p14:cNvPr>
                <p14:cNvContentPartPr/>
                <p14:nvPr/>
              </p14:nvContentPartPr>
              <p14:xfrm>
                <a:off x="6870686" y="3393774"/>
                <a:ext cx="659520" cy="4525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5632B4C-79DD-8D35-9D7B-DA48B3F901C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07686" y="3330774"/>
                  <a:ext cx="7851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5D466E4-3790-3359-5900-F91D747C94A1}"/>
                    </a:ext>
                  </a:extLst>
                </p14:cNvPr>
                <p14:cNvContentPartPr/>
                <p14:nvPr/>
              </p14:nvContentPartPr>
              <p14:xfrm>
                <a:off x="7524446" y="3372894"/>
                <a:ext cx="23400" cy="90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5D466E4-3790-3359-5900-F91D747C94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61806" y="3309894"/>
                  <a:ext cx="149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7F1C418-2249-B1A8-000A-CD34F53B0946}"/>
                    </a:ext>
                  </a:extLst>
                </p14:cNvPr>
                <p14:cNvContentPartPr/>
                <p14:nvPr/>
              </p14:nvContentPartPr>
              <p14:xfrm>
                <a:off x="7577726" y="3204774"/>
                <a:ext cx="163440" cy="146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7F1C418-2249-B1A8-000A-CD34F53B094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14726" y="3142134"/>
                  <a:ext cx="289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A8C8AD7-40E2-A9AC-1A9C-3956C9402279}"/>
                    </a:ext>
                  </a:extLst>
                </p14:cNvPr>
                <p14:cNvContentPartPr/>
                <p14:nvPr/>
              </p14:nvContentPartPr>
              <p14:xfrm>
                <a:off x="5801126" y="3806334"/>
                <a:ext cx="988920" cy="222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A8C8AD7-40E2-A9AC-1A9C-3956C940227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738126" y="3743334"/>
                  <a:ext cx="1114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3EF8C2C-7F93-C3ED-F628-6A77803CC06C}"/>
                    </a:ext>
                  </a:extLst>
                </p14:cNvPr>
                <p14:cNvContentPartPr/>
                <p14:nvPr/>
              </p14:nvContentPartPr>
              <p14:xfrm>
                <a:off x="5903006" y="3807414"/>
                <a:ext cx="947520" cy="265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3EF8C2C-7F93-C3ED-F628-6A77803CC06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40006" y="3744414"/>
                  <a:ext cx="10731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E7B6824-E359-C232-52A7-3FFD25DD9AB0}"/>
                    </a:ext>
                  </a:extLst>
                </p14:cNvPr>
                <p14:cNvContentPartPr/>
                <p14:nvPr/>
              </p14:nvContentPartPr>
              <p14:xfrm>
                <a:off x="4959086" y="3882294"/>
                <a:ext cx="889200" cy="244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E7B6824-E359-C232-52A7-3FFD25DD9AB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896086" y="3819654"/>
                  <a:ext cx="1014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CAF68C3-CE0C-C4DD-D849-652593AC7CFF}"/>
                    </a:ext>
                  </a:extLst>
                </p14:cNvPr>
                <p14:cNvContentPartPr/>
                <p14:nvPr/>
              </p14:nvContentPartPr>
              <p14:xfrm>
                <a:off x="3629246" y="2611854"/>
                <a:ext cx="225720" cy="7020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CAF68C3-CE0C-C4DD-D849-652593AC7CF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66606" y="2549214"/>
                  <a:ext cx="35136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24E678D-85D6-114A-59C4-EA682DA43478}"/>
                    </a:ext>
                  </a:extLst>
                </p14:cNvPr>
                <p14:cNvContentPartPr/>
                <p14:nvPr/>
              </p14:nvContentPartPr>
              <p14:xfrm>
                <a:off x="3709886" y="2567574"/>
                <a:ext cx="393840" cy="222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24E678D-85D6-114A-59C4-EA682DA4347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647246" y="2504574"/>
                  <a:ext cx="519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B910A72-528F-70DB-799A-DDCDD62CFCCE}"/>
                    </a:ext>
                  </a:extLst>
                </p14:cNvPr>
                <p14:cNvContentPartPr/>
                <p14:nvPr/>
              </p14:nvContentPartPr>
              <p14:xfrm>
                <a:off x="3807446" y="2569734"/>
                <a:ext cx="296280" cy="781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B910A72-528F-70DB-799A-DDCDD62CFCC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44446" y="2506734"/>
                  <a:ext cx="421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709C2E2-412A-4892-84F3-A527A0600608}"/>
                    </a:ext>
                  </a:extLst>
                </p14:cNvPr>
                <p14:cNvContentPartPr/>
                <p14:nvPr/>
              </p14:nvContentPartPr>
              <p14:xfrm>
                <a:off x="4104086" y="2527254"/>
                <a:ext cx="471240" cy="11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709C2E2-412A-4892-84F3-A527A060060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041086" y="2464254"/>
                  <a:ext cx="596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0CD9AB2-D886-884F-A350-16963A26A7BE}"/>
                    </a:ext>
                  </a:extLst>
                </p14:cNvPr>
                <p14:cNvContentPartPr/>
                <p14:nvPr/>
              </p14:nvContentPartPr>
              <p14:xfrm>
                <a:off x="3851726" y="3352734"/>
                <a:ext cx="1800" cy="13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0CD9AB2-D886-884F-A350-16963A26A7B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88726" y="3290094"/>
                  <a:ext cx="127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500DED5-F3CC-A8C3-6506-1FCAEB6B1335}"/>
                    </a:ext>
                  </a:extLst>
                </p14:cNvPr>
                <p14:cNvContentPartPr/>
                <p14:nvPr/>
              </p14:nvContentPartPr>
              <p14:xfrm>
                <a:off x="3848846" y="3406734"/>
                <a:ext cx="648000" cy="6228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500DED5-F3CC-A8C3-6506-1FCAEB6B133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785846" y="3343734"/>
                  <a:ext cx="77364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CB606ED-EA3E-D92A-8B0C-2F1E6E5A3A35}"/>
                    </a:ext>
                  </a:extLst>
                </p14:cNvPr>
                <p14:cNvContentPartPr/>
                <p14:nvPr/>
              </p14:nvContentPartPr>
              <p14:xfrm>
                <a:off x="750302" y="1187342"/>
                <a:ext cx="504360" cy="748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CB606ED-EA3E-D92A-8B0C-2F1E6E5A3A3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7302" y="1124342"/>
                  <a:ext cx="630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3C76BE3-76D2-3E91-1CCE-9871A1A9F872}"/>
                    </a:ext>
                  </a:extLst>
                </p14:cNvPr>
                <p14:cNvContentPartPr/>
                <p14:nvPr/>
              </p14:nvContentPartPr>
              <p14:xfrm>
                <a:off x="1627262" y="1095182"/>
                <a:ext cx="360" cy="3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3C76BE3-76D2-3E91-1CCE-9871A1A9F8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64262" y="103218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8240666-97B1-5B5B-FE7B-F586D77550D3}"/>
                    </a:ext>
                  </a:extLst>
                </p14:cNvPr>
                <p14:cNvContentPartPr/>
                <p14:nvPr/>
              </p14:nvContentPartPr>
              <p14:xfrm>
                <a:off x="1487582" y="911942"/>
                <a:ext cx="374400" cy="3643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8240666-97B1-5B5B-FE7B-F586D77550D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424942" y="848942"/>
                  <a:ext cx="5000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8D68ECA-9F42-5F34-20FF-1F8A7A3A5DB0}"/>
                    </a:ext>
                  </a:extLst>
                </p14:cNvPr>
                <p14:cNvContentPartPr/>
                <p14:nvPr/>
              </p14:nvContentPartPr>
              <p14:xfrm>
                <a:off x="1861622" y="971702"/>
                <a:ext cx="128160" cy="228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8D68ECA-9F42-5F34-20FF-1F8A7A3A5DB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98982" y="908702"/>
                  <a:ext cx="2538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18D8429-B05A-2F69-DC3A-325A47918C97}"/>
                    </a:ext>
                  </a:extLst>
                </p14:cNvPr>
                <p14:cNvContentPartPr/>
                <p14:nvPr/>
              </p14:nvContentPartPr>
              <p14:xfrm>
                <a:off x="2077982" y="861182"/>
                <a:ext cx="14040" cy="3513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18D8429-B05A-2F69-DC3A-325A47918C9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014982" y="798182"/>
                  <a:ext cx="1396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AC10BE6-0A94-8496-BA49-57488381B154}"/>
                    </a:ext>
                  </a:extLst>
                </p14:cNvPr>
                <p14:cNvContentPartPr/>
                <p14:nvPr/>
              </p14:nvContentPartPr>
              <p14:xfrm>
                <a:off x="2018222" y="1013462"/>
                <a:ext cx="209160" cy="1807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AC10BE6-0A94-8496-BA49-57488381B15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955582" y="950822"/>
                  <a:ext cx="334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8226BF8-6AD6-32EE-9827-D3252AA5FEED}"/>
                    </a:ext>
                  </a:extLst>
                </p14:cNvPr>
                <p14:cNvContentPartPr/>
                <p14:nvPr/>
              </p14:nvContentPartPr>
              <p14:xfrm>
                <a:off x="2210822" y="903302"/>
                <a:ext cx="9720" cy="61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8226BF8-6AD6-32EE-9827-D3252AA5FEE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148182" y="840302"/>
                  <a:ext cx="13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302F433-B7FA-243B-F896-F40BBCDF89A2}"/>
                    </a:ext>
                  </a:extLst>
                </p14:cNvPr>
                <p14:cNvContentPartPr/>
                <p14:nvPr/>
              </p14:nvContentPartPr>
              <p14:xfrm>
                <a:off x="2317742" y="997622"/>
                <a:ext cx="370080" cy="2232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302F433-B7FA-243B-F896-F40BBCDF89A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55102" y="934622"/>
                  <a:ext cx="4957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7F05547-3DDC-0F6F-CCF9-7A9B7272EDB5}"/>
                    </a:ext>
                  </a:extLst>
                </p14:cNvPr>
                <p14:cNvContentPartPr/>
                <p14:nvPr/>
              </p14:nvContentPartPr>
              <p14:xfrm>
                <a:off x="2742542" y="832022"/>
                <a:ext cx="26280" cy="3744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7F05547-3DDC-0F6F-CCF9-7A9B7272EDB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679542" y="769382"/>
                  <a:ext cx="1519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FD12282-0DC2-67F5-80CA-FF5BBCDE56CB}"/>
                    </a:ext>
                  </a:extLst>
                </p14:cNvPr>
                <p14:cNvContentPartPr/>
                <p14:nvPr/>
              </p14:nvContentPartPr>
              <p14:xfrm>
                <a:off x="2696102" y="1054862"/>
                <a:ext cx="216000" cy="126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FD12282-0DC2-67F5-80CA-FF5BBCDE56C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633102" y="992222"/>
                  <a:ext cx="341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ACEC784-6E01-67EF-93D6-45F4501657A3}"/>
                    </a:ext>
                  </a:extLst>
                </p14:cNvPr>
                <p14:cNvContentPartPr/>
                <p14:nvPr/>
              </p14:nvContentPartPr>
              <p14:xfrm>
                <a:off x="2870702" y="890702"/>
                <a:ext cx="9720" cy="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ACEC784-6E01-67EF-93D6-45F4501657A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808062" y="827702"/>
                  <a:ext cx="135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8A2658B-C6E3-EDA7-CB79-DD35CAC0356B}"/>
                    </a:ext>
                  </a:extLst>
                </p14:cNvPr>
                <p14:cNvContentPartPr/>
                <p14:nvPr/>
              </p14:nvContentPartPr>
              <p14:xfrm>
                <a:off x="3027302" y="995822"/>
                <a:ext cx="157680" cy="198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8A2658B-C6E3-EDA7-CB79-DD35CAC0356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964302" y="933182"/>
                  <a:ext cx="283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9C95887-0DCC-D932-C3E1-25C979D44EFF}"/>
                    </a:ext>
                  </a:extLst>
                </p14:cNvPr>
                <p14:cNvContentPartPr/>
                <p14:nvPr/>
              </p14:nvContentPartPr>
              <p14:xfrm>
                <a:off x="3236102" y="1044782"/>
                <a:ext cx="119880" cy="144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9C95887-0DCC-D932-C3E1-25C979D44EF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173102" y="982142"/>
                  <a:ext cx="245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69A16E3-859B-9570-6045-53EBE50D0823}"/>
                    </a:ext>
                  </a:extLst>
                </p14:cNvPr>
                <p14:cNvContentPartPr/>
                <p14:nvPr/>
              </p14:nvContentPartPr>
              <p14:xfrm>
                <a:off x="3439142" y="954422"/>
                <a:ext cx="84240" cy="2444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69A16E3-859B-9570-6045-53EBE50D082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76142" y="891782"/>
                  <a:ext cx="20988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DE162AA9-628A-0CEB-9413-5797419FCF5A}"/>
              </a:ext>
            </a:extLst>
          </p:cNvPr>
          <p:cNvGrpSpPr/>
          <p:nvPr/>
        </p:nvGrpSpPr>
        <p:grpSpPr>
          <a:xfrm>
            <a:off x="4097935" y="153892"/>
            <a:ext cx="923040" cy="425520"/>
            <a:chOff x="4097935" y="153892"/>
            <a:chExt cx="92304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5573EE5-6AB4-9C25-CFCA-65C81B54F240}"/>
                    </a:ext>
                  </a:extLst>
                </p14:cNvPr>
                <p14:cNvContentPartPr/>
                <p14:nvPr/>
              </p14:nvContentPartPr>
              <p14:xfrm>
                <a:off x="4146535" y="168292"/>
                <a:ext cx="13320" cy="30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5573EE5-6AB4-9C25-CFCA-65C81B54F24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83895" y="105652"/>
                  <a:ext cx="13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2D29715-21E2-0F27-4252-E0FBF7B68B22}"/>
                    </a:ext>
                  </a:extLst>
                </p14:cNvPr>
                <p14:cNvContentPartPr/>
                <p14:nvPr/>
              </p14:nvContentPartPr>
              <p14:xfrm>
                <a:off x="4118095" y="153892"/>
                <a:ext cx="185760" cy="392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2D29715-21E2-0F27-4252-E0FBF7B68B2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055455" y="90892"/>
                  <a:ext cx="3114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8345645-ECEA-0827-7D6C-474A89668EB2}"/>
                    </a:ext>
                  </a:extLst>
                </p14:cNvPr>
                <p14:cNvContentPartPr/>
                <p14:nvPr/>
              </p14:nvContentPartPr>
              <p14:xfrm>
                <a:off x="4097935" y="197812"/>
                <a:ext cx="185040" cy="307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8345645-ECEA-0827-7D6C-474A89668EB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34935" y="135172"/>
                  <a:ext cx="3106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0339784-DC4D-91DC-2EE2-80513398F5D8}"/>
                    </a:ext>
                  </a:extLst>
                </p14:cNvPr>
                <p14:cNvContentPartPr/>
                <p14:nvPr/>
              </p14:nvContentPartPr>
              <p14:xfrm>
                <a:off x="4161295" y="173332"/>
                <a:ext cx="119880" cy="176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0339784-DC4D-91DC-2EE2-80513398F5D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098655" y="110332"/>
                  <a:ext cx="245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BE3C69B-901C-60F1-DFA6-DF9810799F28}"/>
                    </a:ext>
                  </a:extLst>
                </p14:cNvPr>
                <p14:cNvContentPartPr/>
                <p14:nvPr/>
              </p14:nvContentPartPr>
              <p14:xfrm>
                <a:off x="4288015" y="324172"/>
                <a:ext cx="514800" cy="255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BE3C69B-901C-60F1-DFA6-DF9810799F2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25375" y="261532"/>
                  <a:ext cx="640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EFAD7F5-3491-4959-FE5C-8DF4C2B71D69}"/>
                    </a:ext>
                  </a:extLst>
                </p14:cNvPr>
                <p14:cNvContentPartPr/>
                <p14:nvPr/>
              </p14:nvContentPartPr>
              <p14:xfrm>
                <a:off x="4754935" y="189172"/>
                <a:ext cx="9000" cy="10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EFAD7F5-3491-4959-FE5C-8DF4C2B71D6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91935" y="126532"/>
                  <a:ext cx="134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174F031-01FA-C743-D10E-F8078869971E}"/>
                    </a:ext>
                  </a:extLst>
                </p14:cNvPr>
                <p14:cNvContentPartPr/>
                <p14:nvPr/>
              </p14:nvContentPartPr>
              <p14:xfrm>
                <a:off x="4910455" y="287452"/>
                <a:ext cx="110520" cy="2437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174F031-01FA-C743-D10E-F807886997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47455" y="224452"/>
                  <a:ext cx="23616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uppieren 366">
            <a:extLst>
              <a:ext uri="{FF2B5EF4-FFF2-40B4-BE49-F238E27FC236}">
                <a16:creationId xmlns:a16="http://schemas.microsoft.com/office/drawing/2014/main" id="{3B49C228-05B5-D3BF-A7DA-635199B0FBDB}"/>
              </a:ext>
            </a:extLst>
          </p:cNvPr>
          <p:cNvGrpSpPr/>
          <p:nvPr/>
        </p:nvGrpSpPr>
        <p:grpSpPr>
          <a:xfrm>
            <a:off x="6479469" y="5862676"/>
            <a:ext cx="416880" cy="34560"/>
            <a:chOff x="6479469" y="5862676"/>
            <a:chExt cx="41688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8431F37-6D36-4881-804D-407F2C63B6AE}"/>
                    </a:ext>
                  </a:extLst>
                </p14:cNvPr>
                <p14:cNvContentPartPr/>
                <p14:nvPr/>
              </p14:nvContentPartPr>
              <p14:xfrm>
                <a:off x="6479469" y="5862676"/>
                <a:ext cx="15120" cy="17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8431F37-6D36-4881-804D-407F2C63B6A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416469" y="5799676"/>
                  <a:ext cx="140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45CF9A4-9B34-2B52-5BFB-1BC73DFF7332}"/>
                    </a:ext>
                  </a:extLst>
                </p14:cNvPr>
                <p14:cNvContentPartPr/>
                <p14:nvPr/>
              </p14:nvContentPartPr>
              <p14:xfrm>
                <a:off x="6691869" y="5870236"/>
                <a:ext cx="27000" cy="187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45CF9A4-9B34-2B52-5BFB-1BC73DFF733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629229" y="5807236"/>
                  <a:ext cx="152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A2566B74-334B-D131-1A9E-F19817D7C06D}"/>
                    </a:ext>
                  </a:extLst>
                </p14:cNvPr>
                <p14:cNvContentPartPr/>
                <p14:nvPr/>
              </p14:nvContentPartPr>
              <p14:xfrm>
                <a:off x="6857469" y="5868796"/>
                <a:ext cx="38880" cy="28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A2566B74-334B-D131-1A9E-F19817D7C06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794829" y="5805796"/>
                  <a:ext cx="1645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8EEB07AF-C37F-803E-2A6D-BF5A7180D1F0}"/>
              </a:ext>
            </a:extLst>
          </p:cNvPr>
          <p:cNvGrpSpPr/>
          <p:nvPr/>
        </p:nvGrpSpPr>
        <p:grpSpPr>
          <a:xfrm>
            <a:off x="8017389" y="6007396"/>
            <a:ext cx="388440" cy="47520"/>
            <a:chOff x="8017389" y="6007396"/>
            <a:chExt cx="388440" cy="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DB76BFB-4D12-C1E6-4EAA-13D472105CB1}"/>
                    </a:ext>
                  </a:extLst>
                </p14:cNvPr>
                <p14:cNvContentPartPr/>
                <p14:nvPr/>
              </p14:nvContentPartPr>
              <p14:xfrm>
                <a:off x="8017389" y="6007396"/>
                <a:ext cx="15480" cy="219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DB76BFB-4D12-C1E6-4EAA-13D472105CB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954389" y="5944756"/>
                  <a:ext cx="141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491A2CE-67DB-B88A-063C-2D33B8F02E71}"/>
                    </a:ext>
                  </a:extLst>
                </p14:cNvPr>
                <p14:cNvContentPartPr/>
                <p14:nvPr/>
              </p14:nvContentPartPr>
              <p14:xfrm>
                <a:off x="8223669" y="6024316"/>
                <a:ext cx="33120" cy="306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491A2CE-67DB-B88A-063C-2D33B8F02E7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60669" y="5961316"/>
                  <a:ext cx="158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98661FB-C43F-7084-CA2E-E94661F8460C}"/>
                    </a:ext>
                  </a:extLst>
                </p14:cNvPr>
                <p14:cNvContentPartPr/>
                <p14:nvPr/>
              </p14:nvContentPartPr>
              <p14:xfrm>
                <a:off x="8381709" y="6031156"/>
                <a:ext cx="24120" cy="230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98661FB-C43F-7084-CA2E-E94661F8460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318709" y="5968156"/>
                  <a:ext cx="14976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8150A54B-1C2B-E82B-158F-AE98D62B969A}"/>
              </a:ext>
            </a:extLst>
          </p:cNvPr>
          <p:cNvGrpSpPr/>
          <p:nvPr/>
        </p:nvGrpSpPr>
        <p:grpSpPr>
          <a:xfrm>
            <a:off x="11236149" y="431128"/>
            <a:ext cx="430200" cy="28440"/>
            <a:chOff x="11236149" y="431128"/>
            <a:chExt cx="430200" cy="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EF71024-A5F0-6DAE-B2FA-0F6F190697D9}"/>
                    </a:ext>
                  </a:extLst>
                </p14:cNvPr>
                <p14:cNvContentPartPr/>
                <p14:nvPr/>
              </p14:nvContentPartPr>
              <p14:xfrm>
                <a:off x="11236149" y="437968"/>
                <a:ext cx="26640" cy="216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EF71024-A5F0-6DAE-B2FA-0F6F190697D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173509" y="375328"/>
                  <a:ext cx="152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E9649FF-93C1-FD76-2EE1-D9D97DBCB7B1}"/>
                    </a:ext>
                  </a:extLst>
                </p14:cNvPr>
                <p14:cNvContentPartPr/>
                <p14:nvPr/>
              </p14:nvContentPartPr>
              <p14:xfrm>
                <a:off x="11461149" y="444808"/>
                <a:ext cx="12600" cy="9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E9649FF-93C1-FD76-2EE1-D9D97DBCB7B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398509" y="381808"/>
                  <a:ext cx="138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FA08065-C2DD-A60F-023B-E6BFD47BEC9F}"/>
                    </a:ext>
                  </a:extLst>
                </p14:cNvPr>
                <p14:cNvContentPartPr/>
                <p14:nvPr/>
              </p14:nvContentPartPr>
              <p14:xfrm>
                <a:off x="11638269" y="431128"/>
                <a:ext cx="28080" cy="129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FA08065-C2DD-A60F-023B-E6BFD47BEC9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575269" y="368128"/>
                  <a:ext cx="153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" name="Gruppieren 378">
            <a:extLst>
              <a:ext uri="{FF2B5EF4-FFF2-40B4-BE49-F238E27FC236}">
                <a16:creationId xmlns:a16="http://schemas.microsoft.com/office/drawing/2014/main" id="{B843816D-ACF3-0C9E-46FE-9FD8E30E9C8A}"/>
              </a:ext>
            </a:extLst>
          </p:cNvPr>
          <p:cNvGrpSpPr/>
          <p:nvPr/>
        </p:nvGrpSpPr>
        <p:grpSpPr>
          <a:xfrm>
            <a:off x="11543229" y="1598968"/>
            <a:ext cx="376920" cy="31680"/>
            <a:chOff x="11543229" y="1598968"/>
            <a:chExt cx="376920" cy="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6760463-56DF-A1B0-3359-5267EA7881F2}"/>
                    </a:ext>
                  </a:extLst>
                </p14:cNvPr>
                <p14:cNvContentPartPr/>
                <p14:nvPr/>
              </p14:nvContentPartPr>
              <p14:xfrm>
                <a:off x="11543229" y="1598968"/>
                <a:ext cx="11520" cy="6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6760463-56DF-A1B0-3359-5267EA7881F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480589" y="1535968"/>
                  <a:ext cx="137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31D810-EFA5-117E-3D99-E4E976BDA619}"/>
                    </a:ext>
                  </a:extLst>
                </p14:cNvPr>
                <p14:cNvContentPartPr/>
                <p14:nvPr/>
              </p14:nvContentPartPr>
              <p14:xfrm>
                <a:off x="11744109" y="1620568"/>
                <a:ext cx="8640" cy="100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31D810-EFA5-117E-3D99-E4E976BDA61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681109" y="1557928"/>
                  <a:ext cx="13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B197EA1-AFAC-3835-5BC2-66F7BEF80A78}"/>
                    </a:ext>
                  </a:extLst>
                </p14:cNvPr>
                <p14:cNvContentPartPr/>
                <p14:nvPr/>
              </p14:nvContentPartPr>
              <p14:xfrm>
                <a:off x="11914749" y="1610848"/>
                <a:ext cx="5400" cy="18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B197EA1-AFAC-3835-5BC2-66F7BEF80A7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852109" y="1548208"/>
                  <a:ext cx="1310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uppieren 382">
            <a:extLst>
              <a:ext uri="{FF2B5EF4-FFF2-40B4-BE49-F238E27FC236}">
                <a16:creationId xmlns:a16="http://schemas.microsoft.com/office/drawing/2014/main" id="{4C987E9A-211C-23D7-3E8D-2DCEFE5B6D3B}"/>
              </a:ext>
            </a:extLst>
          </p:cNvPr>
          <p:cNvGrpSpPr/>
          <p:nvPr/>
        </p:nvGrpSpPr>
        <p:grpSpPr>
          <a:xfrm>
            <a:off x="283623" y="1475848"/>
            <a:ext cx="374400" cy="36000"/>
            <a:chOff x="283623" y="1475848"/>
            <a:chExt cx="374400" cy="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1CF2EA9-9D3D-6700-E4BF-77E4EFC7ED3B}"/>
                    </a:ext>
                  </a:extLst>
                </p14:cNvPr>
                <p14:cNvContentPartPr/>
                <p14:nvPr/>
              </p14:nvContentPartPr>
              <p14:xfrm>
                <a:off x="283623" y="1475848"/>
                <a:ext cx="11880" cy="360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1CF2EA9-9D3D-6700-E4BF-77E4EFC7ED3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20983" y="1412848"/>
                  <a:ext cx="13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EA7D1C3-F45C-94CB-2691-376040888646}"/>
                    </a:ext>
                  </a:extLst>
                </p14:cNvPr>
                <p14:cNvContentPartPr/>
                <p14:nvPr/>
              </p14:nvContentPartPr>
              <p14:xfrm>
                <a:off x="470823" y="1492408"/>
                <a:ext cx="6480" cy="28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EA7D1C3-F45C-94CB-2691-37604088864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07823" y="1429768"/>
                  <a:ext cx="13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20E7296-CE11-ABF1-8092-BD59137D4797}"/>
                    </a:ext>
                  </a:extLst>
                </p14:cNvPr>
                <p14:cNvContentPartPr/>
                <p14:nvPr/>
              </p14:nvContentPartPr>
              <p14:xfrm>
                <a:off x="650103" y="1481608"/>
                <a:ext cx="7920" cy="11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20E7296-CE11-ABF1-8092-BD59137D479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87463" y="1418968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B3D2B30D-24A5-259D-893C-E197B5A347E1}"/>
              </a:ext>
            </a:extLst>
          </p:cNvPr>
          <p:cNvGrpSpPr/>
          <p:nvPr/>
        </p:nvGrpSpPr>
        <p:grpSpPr>
          <a:xfrm>
            <a:off x="1642263" y="124408"/>
            <a:ext cx="403200" cy="22680"/>
            <a:chOff x="1642263" y="124408"/>
            <a:chExt cx="40320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5AC0B99-B161-74D5-0214-A970FA522164}"/>
                    </a:ext>
                  </a:extLst>
                </p14:cNvPr>
                <p14:cNvContentPartPr/>
                <p14:nvPr/>
              </p14:nvContentPartPr>
              <p14:xfrm>
                <a:off x="1642263" y="141688"/>
                <a:ext cx="4320" cy="54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5AC0B99-B161-74D5-0214-A970FA52216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579263" y="78688"/>
                  <a:ext cx="129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9949267-F879-9029-D686-8F39509EF483}"/>
                    </a:ext>
                  </a:extLst>
                </p14:cNvPr>
                <p14:cNvContentPartPr/>
                <p14:nvPr/>
              </p14:nvContentPartPr>
              <p14:xfrm>
                <a:off x="1822983" y="128368"/>
                <a:ext cx="2520" cy="18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9949267-F879-9029-D686-8F39509EF48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760343" y="65728"/>
                  <a:ext cx="128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69437DE-FE6C-0336-1602-D5726E94CB29}"/>
                    </a:ext>
                  </a:extLst>
                </p14:cNvPr>
                <p14:cNvContentPartPr/>
                <p14:nvPr/>
              </p14:nvContentPartPr>
              <p14:xfrm>
                <a:off x="1816143" y="131968"/>
                <a:ext cx="12600" cy="72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69437DE-FE6C-0336-1602-D5726E94CB2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753143" y="69328"/>
                  <a:ext cx="13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AC30A15-7F39-6ABC-D22C-F1D11618555C}"/>
                    </a:ext>
                  </a:extLst>
                </p14:cNvPr>
                <p14:cNvContentPartPr/>
                <p14:nvPr/>
              </p14:nvContentPartPr>
              <p14:xfrm>
                <a:off x="2042583" y="124408"/>
                <a:ext cx="2880" cy="7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AC30A15-7F39-6ABC-D22C-F1D11618555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979583" y="61768"/>
                  <a:ext cx="128520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399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76C36-00C0-560F-C9BF-52E3D0EF6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E266A3-DCD7-3A72-DB58-F23E5E0E2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hlinkClick r:id="rId2"/>
            </a:endParaRPr>
          </a:p>
          <a:p>
            <a:pPr marL="0" indent="0">
              <a:buNone/>
            </a:pPr>
            <a:r>
              <a:rPr lang="fr-FR" noProof="0" dirty="0"/>
              <a:t>Regardez la scène suivante et répondez aux questions sur la fiche de travail « Compréhension orale et visuelle »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https://www.youtube.com/watch?v=H3RcaNebZvo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1BA848-A13C-1FBE-92A7-5D1C2822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CE641-9D56-4250-A2F0-FA3ED935D71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fik 5" descr="Dokument Silhouette">
            <a:extLst>
              <a:ext uri="{FF2B5EF4-FFF2-40B4-BE49-F238E27FC236}">
                <a16:creationId xmlns:a16="http://schemas.microsoft.com/office/drawing/2014/main" id="{2EBCC0C4-57DD-38CB-8398-C41FE013A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3327" y="2637543"/>
            <a:ext cx="589109" cy="58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0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4CDF-B4CB-1ED7-BD61-362C4E51D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EDD3C7-C921-D615-1C26-43E650F1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"/>
            <a:ext cx="12192000" cy="685582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D24E6-2ECF-D140-71DD-5F34F465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hlinkClick r:id="rId3"/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E83859-24D9-0FE6-1451-586D9C29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CE641-9D56-4250-A2F0-FA3ED935D71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EBC434-0F65-DFF9-E9B3-7249766CC6F0}"/>
              </a:ext>
            </a:extLst>
          </p:cNvPr>
          <p:cNvSpPr txBox="1"/>
          <p:nvPr/>
        </p:nvSpPr>
        <p:spPr>
          <a:xfrm>
            <a:off x="924645" y="2650992"/>
            <a:ext cx="1034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Préparez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votre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scène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81827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706C4E-3129-5465-5516-309B7EB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CE641-9D56-4250-A2F0-FA3ED935D71C}" type="slidenum">
              <a:rPr lang="de-DE" smtClean="0"/>
              <a:t>7</a:t>
            </a:fld>
            <a:endParaRPr lang="de-DE"/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7F38BCF4-34FB-B067-71FD-BE9FB13AC986}"/>
              </a:ext>
            </a:extLst>
          </p:cNvPr>
          <p:cNvSpPr/>
          <p:nvPr/>
        </p:nvSpPr>
        <p:spPr>
          <a:xfrm>
            <a:off x="1371600" y="1671185"/>
            <a:ext cx="2743200" cy="1538515"/>
          </a:xfrm>
          <a:prstGeom prst="wedgeRectCallout">
            <a:avLst>
              <a:gd name="adj1" fmla="val 81547"/>
              <a:gd name="adj2" fmla="val 398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À plus ! </a:t>
            </a:r>
          </a:p>
          <a:p>
            <a:pPr algn="ctr"/>
            <a:r>
              <a:rPr lang="de-DE" sz="2400"/>
              <a:t> (à plus </a:t>
            </a:r>
            <a:r>
              <a:rPr lang="de-DE" sz="2400" err="1"/>
              <a:t>tard</a:t>
            </a:r>
            <a:r>
              <a:rPr lang="de-DE" sz="2400"/>
              <a:t>)</a:t>
            </a: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6C69C63F-8463-7BC4-E4AB-2EDD16E882DA}"/>
              </a:ext>
            </a:extLst>
          </p:cNvPr>
          <p:cNvSpPr/>
          <p:nvPr/>
        </p:nvSpPr>
        <p:spPr>
          <a:xfrm>
            <a:off x="5711371" y="398805"/>
            <a:ext cx="2743200" cy="1538515"/>
          </a:xfrm>
          <a:prstGeom prst="wedgeRectCallout">
            <a:avLst>
              <a:gd name="adj1" fmla="val -34854"/>
              <a:gd name="adj2" fmla="val 837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Au </a:t>
            </a:r>
            <a:r>
              <a:rPr lang="de-DE" sz="2400" err="1"/>
              <a:t>revoir</a:t>
            </a:r>
            <a:r>
              <a:rPr lang="de-DE" sz="2400"/>
              <a:t> ! </a:t>
            </a:r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1545499E-FE37-A9E1-7C42-A97FAD390486}"/>
              </a:ext>
            </a:extLst>
          </p:cNvPr>
          <p:cNvSpPr/>
          <p:nvPr/>
        </p:nvSpPr>
        <p:spPr>
          <a:xfrm>
            <a:off x="979715" y="4198822"/>
            <a:ext cx="2743200" cy="1538515"/>
          </a:xfrm>
          <a:prstGeom prst="wedgeRectCallout">
            <a:avLst>
              <a:gd name="adj1" fmla="val 96098"/>
              <a:gd name="adj2" fmla="val -724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À la </a:t>
            </a:r>
            <a:r>
              <a:rPr lang="de-DE" sz="2400" err="1"/>
              <a:t>prochaine</a:t>
            </a:r>
            <a:r>
              <a:rPr lang="de-DE" sz="2400"/>
              <a:t> !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6175F324-AA2C-4A18-A148-D5E598750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342" y="4354285"/>
            <a:ext cx="3385457" cy="1822677"/>
          </a:xfrm>
          <a:prstGeom prst="wedgeRectCallout">
            <a:avLst>
              <a:gd name="adj1" fmla="val -84070"/>
              <a:gd name="adj2" fmla="val -6252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de-DE" sz="2400"/>
              <a:t>À </a:t>
            </a:r>
            <a:r>
              <a:rPr lang="de-DE" sz="2400" err="1"/>
              <a:t>toute</a:t>
            </a:r>
            <a:r>
              <a:rPr lang="de-DE" sz="2400"/>
              <a:t> ! </a:t>
            </a:r>
          </a:p>
          <a:p>
            <a:pPr marL="0" indent="0" algn="ctr">
              <a:buNone/>
            </a:pPr>
            <a:r>
              <a:rPr lang="de-DE" sz="2400"/>
              <a:t>(à </a:t>
            </a:r>
            <a:r>
              <a:rPr lang="de-DE" sz="2400" err="1"/>
              <a:t>toute</a:t>
            </a:r>
            <a:r>
              <a:rPr lang="de-DE" sz="2400"/>
              <a:t> à </a:t>
            </a:r>
            <a:r>
              <a:rPr lang="de-DE" sz="2400" err="1"/>
              <a:t>l‘heure</a:t>
            </a:r>
            <a:r>
              <a:rPr lang="de-DE" sz="2400"/>
              <a:t>)</a:t>
            </a:r>
          </a:p>
        </p:txBody>
      </p:sp>
      <p:pic>
        <p:nvPicPr>
          <p:cNvPr id="16" name="Grafik 15" descr="Frau, die winkt">
            <a:extLst>
              <a:ext uri="{FF2B5EF4-FFF2-40B4-BE49-F238E27FC236}">
                <a16:creationId xmlns:a16="http://schemas.microsoft.com/office/drawing/2014/main" id="{0F9EE6ED-9941-373C-FE04-79C1C495E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5084" y="3250178"/>
            <a:ext cx="1552575" cy="1209675"/>
          </a:xfrm>
          <a:prstGeom prst="rect">
            <a:avLst/>
          </a:prstGeom>
        </p:spPr>
      </p:pic>
      <p:pic>
        <p:nvPicPr>
          <p:cNvPr id="18" name="Grafik 17" descr="Frau mit Haarknoten">
            <a:extLst>
              <a:ext uri="{FF2B5EF4-FFF2-40B4-BE49-F238E27FC236}">
                <a16:creationId xmlns:a16="http://schemas.microsoft.com/office/drawing/2014/main" id="{390F6205-915A-40F0-A347-E5A1DE799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9229" y="2612911"/>
            <a:ext cx="762000" cy="819150"/>
          </a:xfrm>
          <a:prstGeom prst="rect">
            <a:avLst/>
          </a:prstGeom>
        </p:spPr>
      </p:pic>
      <p:pic>
        <p:nvPicPr>
          <p:cNvPr id="20" name="Grafik 19" descr="Ein lächelndes Gesicht">
            <a:extLst>
              <a:ext uri="{FF2B5EF4-FFF2-40B4-BE49-F238E27FC236}">
                <a16:creationId xmlns:a16="http://schemas.microsoft.com/office/drawing/2014/main" id="{28322CF5-0F11-80F8-ED48-660C32CA6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6615" y="3006608"/>
            <a:ext cx="304800" cy="314325"/>
          </a:xfrm>
          <a:prstGeom prst="rect">
            <a:avLst/>
          </a:prstGeom>
        </p:spPr>
      </p:pic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930E9A58-C9F4-789F-790D-BCCD842DC763}"/>
              </a:ext>
            </a:extLst>
          </p:cNvPr>
          <p:cNvSpPr/>
          <p:nvPr/>
        </p:nvSpPr>
        <p:spPr>
          <a:xfrm>
            <a:off x="4013201" y="5093719"/>
            <a:ext cx="2743200" cy="1538515"/>
          </a:xfrm>
          <a:prstGeom prst="wedgeRectCallout">
            <a:avLst>
              <a:gd name="adj1" fmla="val 20701"/>
              <a:gd name="adj2" fmla="val -818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À la </a:t>
            </a:r>
            <a:r>
              <a:rPr lang="de-DE" sz="2400" err="1"/>
              <a:t>semaine</a:t>
            </a:r>
            <a:r>
              <a:rPr lang="de-DE" sz="2400"/>
              <a:t> </a:t>
            </a:r>
            <a:r>
              <a:rPr lang="de-DE" sz="2400" err="1"/>
              <a:t>prochaine</a:t>
            </a:r>
            <a:r>
              <a:rPr lang="de-DE" sz="2400"/>
              <a:t> !</a:t>
            </a: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01459C87-6D95-FDDF-FDD2-640260B4E5A2}"/>
              </a:ext>
            </a:extLst>
          </p:cNvPr>
          <p:cNvSpPr/>
          <p:nvPr/>
        </p:nvSpPr>
        <p:spPr>
          <a:xfrm>
            <a:off x="8617630" y="1937320"/>
            <a:ext cx="2743200" cy="1538515"/>
          </a:xfrm>
          <a:prstGeom prst="wedgeRectCallout">
            <a:avLst>
              <a:gd name="adj1" fmla="val -125066"/>
              <a:gd name="adj2" fmla="val 3419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/>
              <a:t>Salut ! </a:t>
            </a:r>
          </a:p>
        </p:txBody>
      </p:sp>
    </p:spTree>
    <p:extLst>
      <p:ext uri="{BB962C8B-B14F-4D97-AF65-F5344CB8AC3E}">
        <p14:creationId xmlns:p14="http://schemas.microsoft.com/office/powerpoint/2010/main" val="320874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234</Words>
  <Application>Microsoft Office PowerPoint</Application>
  <PresentationFormat>Breitbild</PresentationFormat>
  <Paragraphs>63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Bonjour tout le monde ! séance n° 6  –  17/12/2025   </vt:lpstr>
      <vt:lpstr>Plan du cours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Forster</dc:creator>
  <cp:lastModifiedBy>Clara Forster</cp:lastModifiedBy>
  <cp:revision>2</cp:revision>
  <dcterms:created xsi:type="dcterms:W3CDTF">2025-04-04T10:45:43Z</dcterms:created>
  <dcterms:modified xsi:type="dcterms:W3CDTF">2025-12-10T10:21:08Z</dcterms:modified>
</cp:coreProperties>
</file>