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notesMasterIdLst>
    <p:notesMasterId r:id="rId18"/>
  </p:notesMasterIdLst>
  <p:sldIdLst>
    <p:sldId id="256" r:id="rId2"/>
    <p:sldId id="278" r:id="rId3"/>
    <p:sldId id="276" r:id="rId4"/>
    <p:sldId id="277" r:id="rId5"/>
    <p:sldId id="264" r:id="rId6"/>
    <p:sldId id="263" r:id="rId7"/>
    <p:sldId id="266" r:id="rId8"/>
    <p:sldId id="267" r:id="rId9"/>
    <p:sldId id="268" r:id="rId10"/>
    <p:sldId id="269" r:id="rId11"/>
    <p:sldId id="270" r:id="rId12"/>
    <p:sldId id="274" r:id="rId13"/>
    <p:sldId id="262" r:id="rId14"/>
    <p:sldId id="273" r:id="rId15"/>
    <p:sldId id="279" r:id="rId16"/>
    <p:sldId id="26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60F3F34-962A-4138-BA99-E8878EF0B808}" v="11" dt="2025-11-26T08:25:30.20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Helle Formatvorlage 2 - Akz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53" y="7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ra Forster" userId="09c7291c-ffda-41df-8add-e8985cc17c35" providerId="ADAL" clId="{85A050B9-A1A8-4894-B47C-8117506A43CA}"/>
    <pc:docChg chg="undo custSel addSld delSld modSld sldOrd">
      <pc:chgData name="Clara Forster" userId="09c7291c-ffda-41df-8add-e8985cc17c35" providerId="ADAL" clId="{85A050B9-A1A8-4894-B47C-8117506A43CA}" dt="2025-11-26T08:45:05.957" v="256" actId="20577"/>
      <pc:docMkLst>
        <pc:docMk/>
      </pc:docMkLst>
      <pc:sldChg chg="modSp mod">
        <pc:chgData name="Clara Forster" userId="09c7291c-ffda-41df-8add-e8985cc17c35" providerId="ADAL" clId="{85A050B9-A1A8-4894-B47C-8117506A43CA}" dt="2025-11-26T07:43:23.563" v="23" actId="20577"/>
        <pc:sldMkLst>
          <pc:docMk/>
          <pc:sldMk cId="3460944651" sldId="256"/>
        </pc:sldMkLst>
        <pc:spChg chg="mod">
          <ac:chgData name="Clara Forster" userId="09c7291c-ffda-41df-8add-e8985cc17c35" providerId="ADAL" clId="{85A050B9-A1A8-4894-B47C-8117506A43CA}" dt="2025-11-26T07:43:05.762" v="7" actId="20577"/>
          <ac:spMkLst>
            <pc:docMk/>
            <pc:sldMk cId="3460944651" sldId="256"/>
            <ac:spMk id="2" creationId="{44C53E22-5D2C-D33C-8C17-6FD3781FD8B1}"/>
          </ac:spMkLst>
        </pc:spChg>
        <pc:spChg chg="mod">
          <ac:chgData name="Clara Forster" userId="09c7291c-ffda-41df-8add-e8985cc17c35" providerId="ADAL" clId="{85A050B9-A1A8-4894-B47C-8117506A43CA}" dt="2025-11-26T07:43:23.563" v="23" actId="20577"/>
          <ac:spMkLst>
            <pc:docMk/>
            <pc:sldMk cId="3460944651" sldId="256"/>
            <ac:spMk id="3" creationId="{E74D703F-93B7-2C52-9E6B-8BD763C25B4B}"/>
          </ac:spMkLst>
        </pc:spChg>
      </pc:sldChg>
      <pc:sldChg chg="del">
        <pc:chgData name="Clara Forster" userId="09c7291c-ffda-41df-8add-e8985cc17c35" providerId="ADAL" clId="{85A050B9-A1A8-4894-B47C-8117506A43CA}" dt="2025-11-26T07:43:35.624" v="24" actId="2696"/>
        <pc:sldMkLst>
          <pc:docMk/>
          <pc:sldMk cId="1215381869" sldId="257"/>
        </pc:sldMkLst>
      </pc:sldChg>
      <pc:sldChg chg="del">
        <pc:chgData name="Clara Forster" userId="09c7291c-ffda-41df-8add-e8985cc17c35" providerId="ADAL" clId="{85A050B9-A1A8-4894-B47C-8117506A43CA}" dt="2025-11-26T07:44:11.412" v="25" actId="2696"/>
        <pc:sldMkLst>
          <pc:docMk/>
          <pc:sldMk cId="3716789129" sldId="258"/>
        </pc:sldMkLst>
      </pc:sldChg>
      <pc:sldChg chg="del">
        <pc:chgData name="Clara Forster" userId="09c7291c-ffda-41df-8add-e8985cc17c35" providerId="ADAL" clId="{85A050B9-A1A8-4894-B47C-8117506A43CA}" dt="2025-11-26T07:54:58.718" v="81" actId="2696"/>
        <pc:sldMkLst>
          <pc:docMk/>
          <pc:sldMk cId="4122212615" sldId="260"/>
        </pc:sldMkLst>
      </pc:sldChg>
      <pc:sldChg chg="add">
        <pc:chgData name="Clara Forster" userId="09c7291c-ffda-41df-8add-e8985cc17c35" providerId="ADAL" clId="{85A050B9-A1A8-4894-B47C-8117506A43CA}" dt="2025-11-26T07:57:12.960" v="84"/>
        <pc:sldMkLst>
          <pc:docMk/>
          <pc:sldMk cId="3527940526" sldId="263"/>
        </pc:sldMkLst>
      </pc:sldChg>
      <pc:sldChg chg="add">
        <pc:chgData name="Clara Forster" userId="09c7291c-ffda-41df-8add-e8985cc17c35" providerId="ADAL" clId="{85A050B9-A1A8-4894-B47C-8117506A43CA}" dt="2025-11-26T07:57:05.883" v="83"/>
        <pc:sldMkLst>
          <pc:docMk/>
          <pc:sldMk cId="2473334098" sldId="264"/>
        </pc:sldMkLst>
      </pc:sldChg>
      <pc:sldChg chg="add">
        <pc:chgData name="Clara Forster" userId="09c7291c-ffda-41df-8add-e8985cc17c35" providerId="ADAL" clId="{85A050B9-A1A8-4894-B47C-8117506A43CA}" dt="2025-11-26T07:59:24.132" v="85"/>
        <pc:sldMkLst>
          <pc:docMk/>
          <pc:sldMk cId="1437328938" sldId="266"/>
        </pc:sldMkLst>
      </pc:sldChg>
      <pc:sldChg chg="add">
        <pc:chgData name="Clara Forster" userId="09c7291c-ffda-41df-8add-e8985cc17c35" providerId="ADAL" clId="{85A050B9-A1A8-4894-B47C-8117506A43CA}" dt="2025-11-26T07:59:33.006" v="86"/>
        <pc:sldMkLst>
          <pc:docMk/>
          <pc:sldMk cId="3729266522" sldId="267"/>
        </pc:sldMkLst>
      </pc:sldChg>
      <pc:sldChg chg="add">
        <pc:chgData name="Clara Forster" userId="09c7291c-ffda-41df-8add-e8985cc17c35" providerId="ADAL" clId="{85A050B9-A1A8-4894-B47C-8117506A43CA}" dt="2025-11-26T07:59:49.542" v="87"/>
        <pc:sldMkLst>
          <pc:docMk/>
          <pc:sldMk cId="2888068109" sldId="268"/>
        </pc:sldMkLst>
      </pc:sldChg>
      <pc:sldChg chg="add">
        <pc:chgData name="Clara Forster" userId="09c7291c-ffda-41df-8add-e8985cc17c35" providerId="ADAL" clId="{85A050B9-A1A8-4894-B47C-8117506A43CA}" dt="2025-11-26T08:00:10.931" v="88"/>
        <pc:sldMkLst>
          <pc:docMk/>
          <pc:sldMk cId="3924252916" sldId="269"/>
        </pc:sldMkLst>
      </pc:sldChg>
      <pc:sldChg chg="add del">
        <pc:chgData name="Clara Forster" userId="09c7291c-ffda-41df-8add-e8985cc17c35" providerId="ADAL" clId="{85A050B9-A1A8-4894-B47C-8117506A43CA}" dt="2025-11-26T08:00:30.229" v="89"/>
        <pc:sldMkLst>
          <pc:docMk/>
          <pc:sldMk cId="1796958017" sldId="270"/>
        </pc:sldMkLst>
      </pc:sldChg>
      <pc:sldChg chg="del">
        <pc:chgData name="Clara Forster" userId="09c7291c-ffda-41df-8add-e8985cc17c35" providerId="ADAL" clId="{85A050B9-A1A8-4894-B47C-8117506A43CA}" dt="2025-11-26T07:48:25.106" v="32" actId="2696"/>
        <pc:sldMkLst>
          <pc:docMk/>
          <pc:sldMk cId="2678631087" sldId="271"/>
        </pc:sldMkLst>
      </pc:sldChg>
      <pc:sldChg chg="del">
        <pc:chgData name="Clara Forster" userId="09c7291c-ffda-41df-8add-e8985cc17c35" providerId="ADAL" clId="{85A050B9-A1A8-4894-B47C-8117506A43CA}" dt="2025-11-26T07:55:01.282" v="82" actId="2696"/>
        <pc:sldMkLst>
          <pc:docMk/>
          <pc:sldMk cId="4284213674" sldId="272"/>
        </pc:sldMkLst>
      </pc:sldChg>
      <pc:sldChg chg="delSp modSp mod">
        <pc:chgData name="Clara Forster" userId="09c7291c-ffda-41df-8add-e8985cc17c35" providerId="ADAL" clId="{85A050B9-A1A8-4894-B47C-8117506A43CA}" dt="2025-11-26T07:52:25.536" v="80" actId="20577"/>
        <pc:sldMkLst>
          <pc:docMk/>
          <pc:sldMk cId="2244028812" sldId="273"/>
        </pc:sldMkLst>
        <pc:spChg chg="mod">
          <ac:chgData name="Clara Forster" userId="09c7291c-ffda-41df-8add-e8985cc17c35" providerId="ADAL" clId="{85A050B9-A1A8-4894-B47C-8117506A43CA}" dt="2025-11-26T07:52:25.536" v="80" actId="20577"/>
          <ac:spMkLst>
            <pc:docMk/>
            <pc:sldMk cId="2244028812" sldId="273"/>
            <ac:spMk id="2" creationId="{F0614F70-B7A7-652F-10E4-8E35B5DCC815}"/>
          </ac:spMkLst>
        </pc:spChg>
        <pc:picChg chg="del">
          <ac:chgData name="Clara Forster" userId="09c7291c-ffda-41df-8add-e8985cc17c35" providerId="ADAL" clId="{85A050B9-A1A8-4894-B47C-8117506A43CA}" dt="2025-11-26T07:51:15.871" v="64" actId="478"/>
          <ac:picMkLst>
            <pc:docMk/>
            <pc:sldMk cId="2244028812" sldId="273"/>
            <ac:picMk id="6" creationId="{B2131A49-D59A-23B4-12F4-18F183B44D94}"/>
          </ac:picMkLst>
        </pc:picChg>
        <pc:picChg chg="mod">
          <ac:chgData name="Clara Forster" userId="09c7291c-ffda-41df-8add-e8985cc17c35" providerId="ADAL" clId="{85A050B9-A1A8-4894-B47C-8117506A43CA}" dt="2025-11-26T07:52:08.354" v="72" actId="1076"/>
          <ac:picMkLst>
            <pc:docMk/>
            <pc:sldMk cId="2244028812" sldId="273"/>
            <ac:picMk id="11" creationId="{9F46B764-5C3C-38B7-C3F9-9C13AC980D12}"/>
          </ac:picMkLst>
        </pc:picChg>
        <pc:picChg chg="mod">
          <ac:chgData name="Clara Forster" userId="09c7291c-ffda-41df-8add-e8985cc17c35" providerId="ADAL" clId="{85A050B9-A1A8-4894-B47C-8117506A43CA}" dt="2025-11-26T07:51:56.942" v="71" actId="1076"/>
          <ac:picMkLst>
            <pc:docMk/>
            <pc:sldMk cId="2244028812" sldId="273"/>
            <ac:picMk id="12" creationId="{DF23DEC6-913F-45E0-BE0F-1BCECC727282}"/>
          </ac:picMkLst>
        </pc:picChg>
        <pc:picChg chg="mod">
          <ac:chgData name="Clara Forster" userId="09c7291c-ffda-41df-8add-e8985cc17c35" providerId="ADAL" clId="{85A050B9-A1A8-4894-B47C-8117506A43CA}" dt="2025-11-26T07:51:54.890" v="70" actId="1076"/>
          <ac:picMkLst>
            <pc:docMk/>
            <pc:sldMk cId="2244028812" sldId="273"/>
            <ac:picMk id="13" creationId="{8AB2B30A-C871-0061-76C6-571A888E8391}"/>
          </ac:picMkLst>
        </pc:picChg>
      </pc:sldChg>
      <pc:sldChg chg="ord">
        <pc:chgData name="Clara Forster" userId="09c7291c-ffda-41df-8add-e8985cc17c35" providerId="ADAL" clId="{85A050B9-A1A8-4894-B47C-8117506A43CA}" dt="2025-11-26T08:23:06.933" v="109"/>
        <pc:sldMkLst>
          <pc:docMk/>
          <pc:sldMk cId="143948926" sldId="274"/>
        </pc:sldMkLst>
      </pc:sldChg>
      <pc:sldChg chg="del">
        <pc:chgData name="Clara Forster" userId="09c7291c-ffda-41df-8add-e8985cc17c35" providerId="ADAL" clId="{85A050B9-A1A8-4894-B47C-8117506A43CA}" dt="2025-11-26T07:45:31.420" v="30" actId="2696"/>
        <pc:sldMkLst>
          <pc:docMk/>
          <pc:sldMk cId="3814880414" sldId="275"/>
        </pc:sldMkLst>
      </pc:sldChg>
      <pc:sldChg chg="modSp add mod">
        <pc:chgData name="Clara Forster" userId="09c7291c-ffda-41df-8add-e8985cc17c35" providerId="ADAL" clId="{85A050B9-A1A8-4894-B47C-8117506A43CA}" dt="2025-11-26T07:44:49.195" v="28" actId="207"/>
        <pc:sldMkLst>
          <pc:docMk/>
          <pc:sldMk cId="3112153342" sldId="276"/>
        </pc:sldMkLst>
        <pc:graphicFrameChg chg="modGraphic">
          <ac:chgData name="Clara Forster" userId="09c7291c-ffda-41df-8add-e8985cc17c35" providerId="ADAL" clId="{85A050B9-A1A8-4894-B47C-8117506A43CA}" dt="2025-11-26T07:44:49.195" v="28" actId="207"/>
          <ac:graphicFrameMkLst>
            <pc:docMk/>
            <pc:sldMk cId="3112153342" sldId="276"/>
            <ac:graphicFrameMk id="5" creationId="{A9698225-D6B1-8279-1338-0284E24100BA}"/>
          </ac:graphicFrameMkLst>
        </pc:graphicFrameChg>
      </pc:sldChg>
      <pc:sldChg chg="modSp add mod">
        <pc:chgData name="Clara Forster" userId="09c7291c-ffda-41df-8add-e8985cc17c35" providerId="ADAL" clId="{85A050B9-A1A8-4894-B47C-8117506A43CA}" dt="2025-11-26T08:18:22.328" v="91" actId="20577"/>
        <pc:sldMkLst>
          <pc:docMk/>
          <pc:sldMk cId="3516889580" sldId="277"/>
        </pc:sldMkLst>
        <pc:graphicFrameChg chg="modGraphic">
          <ac:chgData name="Clara Forster" userId="09c7291c-ffda-41df-8add-e8985cc17c35" providerId="ADAL" clId="{85A050B9-A1A8-4894-B47C-8117506A43CA}" dt="2025-11-26T08:18:22.328" v="91" actId="20577"/>
          <ac:graphicFrameMkLst>
            <pc:docMk/>
            <pc:sldMk cId="3516889580" sldId="277"/>
            <ac:graphicFrameMk id="2" creationId="{73DD0C0B-4FD4-732A-C898-395FD780D47B}"/>
          </ac:graphicFrameMkLst>
        </pc:graphicFrameChg>
      </pc:sldChg>
      <pc:sldChg chg="modSp add mod">
        <pc:chgData name="Clara Forster" userId="09c7291c-ffda-41df-8add-e8985cc17c35" providerId="ADAL" clId="{85A050B9-A1A8-4894-B47C-8117506A43CA}" dt="2025-11-26T08:22:09.319" v="107" actId="20577"/>
        <pc:sldMkLst>
          <pc:docMk/>
          <pc:sldMk cId="1411324063" sldId="278"/>
        </pc:sldMkLst>
        <pc:spChg chg="mod">
          <ac:chgData name="Clara Forster" userId="09c7291c-ffda-41df-8add-e8985cc17c35" providerId="ADAL" clId="{85A050B9-A1A8-4894-B47C-8117506A43CA}" dt="2025-11-26T08:22:09.319" v="107" actId="20577"/>
          <ac:spMkLst>
            <pc:docMk/>
            <pc:sldMk cId="1411324063" sldId="278"/>
            <ac:spMk id="2" creationId="{5C698824-CDB6-1761-5FB5-C5BFD20EA192}"/>
          </ac:spMkLst>
        </pc:spChg>
      </pc:sldChg>
      <pc:sldChg chg="delSp modSp add mod">
        <pc:chgData name="Clara Forster" userId="09c7291c-ffda-41df-8add-e8985cc17c35" providerId="ADAL" clId="{85A050B9-A1A8-4894-B47C-8117506A43CA}" dt="2025-11-26T08:45:05.957" v="256" actId="20577"/>
        <pc:sldMkLst>
          <pc:docMk/>
          <pc:sldMk cId="3973917937" sldId="279"/>
        </pc:sldMkLst>
        <pc:spChg chg="del mod">
          <ac:chgData name="Clara Forster" userId="09c7291c-ffda-41df-8add-e8985cc17c35" providerId="ADAL" clId="{85A050B9-A1A8-4894-B47C-8117506A43CA}" dt="2025-11-26T08:23:56.531" v="114"/>
          <ac:spMkLst>
            <pc:docMk/>
            <pc:sldMk cId="3973917937" sldId="279"/>
            <ac:spMk id="2" creationId="{A12F2CA3-37A2-BDB7-38C3-77DE15021903}"/>
          </ac:spMkLst>
        </pc:spChg>
        <pc:spChg chg="mod">
          <ac:chgData name="Clara Forster" userId="09c7291c-ffda-41df-8add-e8985cc17c35" providerId="ADAL" clId="{85A050B9-A1A8-4894-B47C-8117506A43CA}" dt="2025-11-26T08:45:05.957" v="256" actId="20577"/>
          <ac:spMkLst>
            <pc:docMk/>
            <pc:sldMk cId="3973917937" sldId="279"/>
            <ac:spMk id="3" creationId="{5E090110-A0E2-C336-E77D-298003620459}"/>
          </ac:spMkLst>
        </pc:spChg>
        <pc:picChg chg="del">
          <ac:chgData name="Clara Forster" userId="09c7291c-ffda-41df-8add-e8985cc17c35" providerId="ADAL" clId="{85A050B9-A1A8-4894-B47C-8117506A43CA}" dt="2025-11-26T08:24:05.150" v="118" actId="478"/>
          <ac:picMkLst>
            <pc:docMk/>
            <pc:sldMk cId="3973917937" sldId="279"/>
            <ac:picMk id="9" creationId="{0769BF29-6BFC-B9E0-B6F5-C0507CD0A381}"/>
          </ac:picMkLst>
        </pc:picChg>
        <pc:picChg chg="del">
          <ac:chgData name="Clara Forster" userId="09c7291c-ffda-41df-8add-e8985cc17c35" providerId="ADAL" clId="{85A050B9-A1A8-4894-B47C-8117506A43CA}" dt="2025-11-26T08:23:58.783" v="115" actId="478"/>
          <ac:picMkLst>
            <pc:docMk/>
            <pc:sldMk cId="3973917937" sldId="279"/>
            <ac:picMk id="11" creationId="{CD1425A8-077D-332B-CAC3-1C5D1F2FA8FA}"/>
          </ac:picMkLst>
        </pc:picChg>
        <pc:picChg chg="del">
          <ac:chgData name="Clara Forster" userId="09c7291c-ffda-41df-8add-e8985cc17c35" providerId="ADAL" clId="{85A050B9-A1A8-4894-B47C-8117506A43CA}" dt="2025-11-26T08:24:00.962" v="116" actId="478"/>
          <ac:picMkLst>
            <pc:docMk/>
            <pc:sldMk cId="3973917937" sldId="279"/>
            <ac:picMk id="12" creationId="{9E6A83FF-F4CD-1C02-8AB4-9F4E00E74AE3}"/>
          </ac:picMkLst>
        </pc:picChg>
        <pc:picChg chg="del">
          <ac:chgData name="Clara Forster" userId="09c7291c-ffda-41df-8add-e8985cc17c35" providerId="ADAL" clId="{85A050B9-A1A8-4894-B47C-8117506A43CA}" dt="2025-11-26T08:23:56.524" v="112" actId="478"/>
          <ac:picMkLst>
            <pc:docMk/>
            <pc:sldMk cId="3973917937" sldId="279"/>
            <ac:picMk id="13" creationId="{96DAB89A-3FFD-A6F4-F0F9-6CB14594B0AD}"/>
          </ac:picMkLst>
        </pc:picChg>
        <pc:picChg chg="del">
          <ac:chgData name="Clara Forster" userId="09c7291c-ffda-41df-8add-e8985cc17c35" providerId="ADAL" clId="{85A050B9-A1A8-4894-B47C-8117506A43CA}" dt="2025-11-26T08:24:03.216" v="117" actId="478"/>
          <ac:picMkLst>
            <pc:docMk/>
            <pc:sldMk cId="3973917937" sldId="279"/>
            <ac:picMk id="15" creationId="{7963AB55-E141-2AD0-0DFD-AB48A0C05D4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D7325A-730E-4B07-9DFF-E4D1DF889B00}" type="datetimeFigureOut">
              <a:rPr lang="de-DE" smtClean="0"/>
              <a:t>26.11.2025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AB06E-C816-4F92-95AF-DDAA624C8B5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86133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7A00E8-9141-4E61-8C08-9F5866F3E37C}" type="datetime1">
              <a:rPr lang="de-DE" smtClean="0"/>
              <a:t>26.11.2025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42193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AAED-DC61-457C-853B-5BF7C4E7D6E3}" type="datetime1">
              <a:rPr lang="de-DE" smtClean="0"/>
              <a:t>26.11.2025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699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72B89-3DA6-4A84-9DA6-8DE0653DA4FF}" type="datetime1">
              <a:rPr lang="de-DE" smtClean="0"/>
              <a:t>26.11.2025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26566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210C7-6E6D-495D-B3C2-32F44DED9C93}" type="datetime1">
              <a:rPr lang="de-DE" smtClean="0"/>
              <a:t>26.11.2025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2350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36222-F631-4DC6-A435-E67F40070159}" type="datetime1">
              <a:rPr lang="de-DE" smtClean="0"/>
              <a:t>26.11.2025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79127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EFC48-331A-477F-91A2-859C2FAB7D7A}" type="datetime1">
              <a:rPr lang="de-DE" smtClean="0"/>
              <a:t>26.11.2025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6415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D163A4-A59E-4B6F-8E6C-F7DA1364D6B0}" type="datetime1">
              <a:rPr lang="de-DE" smtClean="0"/>
              <a:t>26.11.2025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690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E6ED0-9EF1-4DD9-BF3B-C9BEAB60DE23}" type="datetime1">
              <a:rPr lang="de-DE" smtClean="0"/>
              <a:t>26.11.2025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004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054DE-042E-44FF-A6C3-E6EAFCB7B6FD}" type="datetime1">
              <a:rPr lang="de-DE" smtClean="0"/>
              <a:t>26.11.2025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0009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13DD96-735F-4080-9BF5-49D24E037F8A}" type="datetime1">
              <a:rPr lang="de-DE" smtClean="0"/>
              <a:t>26.11.2025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6946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C4E78-C8EA-44D9-904B-D7B3DFD222D9}" type="datetime1">
              <a:rPr lang="de-DE" smtClean="0"/>
              <a:t>26.11.2025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7874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921CDB-9D52-4553-AA6E-0B54F8435EEB}" type="datetime1">
              <a:rPr lang="de-DE" smtClean="0"/>
              <a:t>26.11.2025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6CE641-9D56-4250-A2F0-FA3ED935D71C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1950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open.spotify.com/playlist/4SDPG56urTGHCfWcNPyxbC?si=dda40a11644142a4&amp;pt=c9058c6c9c760a73ffda515aed4047ee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svg"/><Relationship Id="rId7" Type="http://schemas.openxmlformats.org/officeDocument/2006/relationships/image" Target="../media/image23.sv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svg"/><Relationship Id="rId7" Type="http://schemas.openxmlformats.org/officeDocument/2006/relationships/image" Target="../media/image29.sv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png"/><Relationship Id="rId5" Type="http://schemas.openxmlformats.org/officeDocument/2006/relationships/image" Target="../media/image27.svg"/><Relationship Id="rId4" Type="http://schemas.openxmlformats.org/officeDocument/2006/relationships/image" Target="../media/image2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sv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5" Type="http://schemas.openxmlformats.org/officeDocument/2006/relationships/image" Target="../media/image1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Relationship Id="rId14" Type="http://schemas.openxmlformats.org/officeDocument/2006/relationships/image" Target="../media/image1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rench Flag HD Backgrounds Free Download">
            <a:extLst>
              <a:ext uri="{FF2B5EF4-FFF2-40B4-BE49-F238E27FC236}">
                <a16:creationId xmlns:a16="http://schemas.microsoft.com/office/drawing/2014/main" id="{F5ED23CB-EC4E-0DB2-7BC7-BB62742C6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"/>
          <a:stretch/>
        </p:blipFill>
        <p:spPr bwMode="auto">
          <a:xfrm>
            <a:off x="-232117" y="-130600"/>
            <a:ext cx="12421067" cy="69886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44C53E22-5D2C-D33C-8C17-6FD3781FD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063240"/>
          </a:xfrm>
        </p:spPr>
        <p:txBody>
          <a:bodyPr>
            <a:normAutofit/>
          </a:bodyPr>
          <a:lstStyle/>
          <a:p>
            <a:r>
              <a:rPr lang="de-DE" sz="6600" dirty="0"/>
              <a:t>Bonjour tout le </a:t>
            </a:r>
            <a:r>
              <a:rPr lang="de-DE" sz="6600" dirty="0" err="1"/>
              <a:t>monde</a:t>
            </a:r>
            <a:r>
              <a:rPr lang="de-DE" sz="6600" dirty="0"/>
              <a:t> !</a:t>
            </a:r>
            <a:br>
              <a:rPr lang="de-DE" sz="6600" dirty="0"/>
            </a:br>
            <a:r>
              <a:rPr lang="de-DE" sz="2800" dirty="0" err="1"/>
              <a:t>séance</a:t>
            </a:r>
            <a:r>
              <a:rPr lang="de-DE" sz="2800" dirty="0"/>
              <a:t> n° 3  –  26/11/2025   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74D703F-93B7-2C52-9E6B-8BD763C25B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7048" y="4599432"/>
            <a:ext cx="9144000" cy="1536192"/>
          </a:xfrm>
        </p:spPr>
        <p:txBody>
          <a:bodyPr>
            <a:normAutofit/>
          </a:bodyPr>
          <a:lstStyle/>
          <a:p>
            <a:r>
              <a:rPr lang="de-DE" sz="1900" dirty="0" err="1"/>
              <a:t>WiSe</a:t>
            </a:r>
            <a:r>
              <a:rPr lang="de-DE" sz="1900" dirty="0"/>
              <a:t> 2025/26 – </a:t>
            </a:r>
            <a:r>
              <a:rPr lang="de-DE" sz="1900" dirty="0" err="1"/>
              <a:t>Französich</a:t>
            </a:r>
            <a:r>
              <a:rPr lang="de-DE" sz="1900" dirty="0"/>
              <a:t>  </a:t>
            </a:r>
          </a:p>
          <a:p>
            <a:r>
              <a:rPr lang="de-DE" sz="1900" dirty="0" err="1"/>
              <a:t>mercredi</a:t>
            </a:r>
            <a:r>
              <a:rPr lang="de-DE" sz="1900" dirty="0"/>
              <a:t> 10-12h</a:t>
            </a:r>
          </a:p>
          <a:p>
            <a:r>
              <a:rPr lang="de-DE" sz="1900" dirty="0"/>
              <a:t>Clara Forster (cforster@uni-muenster.de)</a:t>
            </a:r>
          </a:p>
          <a:p>
            <a:r>
              <a:rPr lang="de-DE" sz="1900" dirty="0">
                <a:solidFill>
                  <a:schemeClr val="bg1"/>
                </a:solidFill>
              </a:rPr>
              <a:t>  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CB1AF5D-AF72-4DF2-4F92-BD4777E2E4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906CE641-9D56-4250-A2F0-FA3ED935D71C}" type="slidenum">
              <a:rPr lang="de-DE">
                <a:solidFill>
                  <a:srgbClr val="FFFFFF"/>
                </a:solidFill>
              </a:rPr>
              <a:pPr>
                <a:spcAft>
                  <a:spcPts val="600"/>
                </a:spcAft>
              </a:pPr>
              <a:t>1</a:t>
            </a:fld>
            <a:endParaRPr lang="de-D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09446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C4BA454-D7CE-41A6-4320-C19B64C09E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48AA4BE-CBEE-7978-F344-2770F0F747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5"/>
            <a:ext cx="10515600" cy="11172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12800" noProof="0"/>
              <a:t> </a:t>
            </a:r>
          </a:p>
          <a:p>
            <a:pPr marL="0" indent="0">
              <a:buNone/>
            </a:pPr>
            <a:endParaRPr lang="fr-FR" noProof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3856A25-CFCB-4124-E2C0-D902293311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5" name="Inhaltsplatzhalter 9">
            <a:extLst>
              <a:ext uri="{FF2B5EF4-FFF2-40B4-BE49-F238E27FC236}">
                <a16:creationId xmlns:a16="http://schemas.microsoft.com/office/drawing/2014/main" id="{0894966F-AF87-7B37-C128-2E50D92B8B1B}"/>
              </a:ext>
            </a:extLst>
          </p:cNvPr>
          <p:cNvGraphicFramePr>
            <a:graphicFrameLocks/>
          </p:cNvGraphicFramePr>
          <p:nvPr/>
        </p:nvGraphicFramePr>
        <p:xfrm>
          <a:off x="838199" y="987316"/>
          <a:ext cx="10515601" cy="2595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46717">
                  <a:extLst>
                    <a:ext uri="{9D8B030D-6E8A-4147-A177-3AD203B41FA5}">
                      <a16:colId xmlns:a16="http://schemas.microsoft.com/office/drawing/2014/main" val="4243949993"/>
                    </a:ext>
                  </a:extLst>
                </a:gridCol>
                <a:gridCol w="1583473">
                  <a:extLst>
                    <a:ext uri="{9D8B030D-6E8A-4147-A177-3AD203B41FA5}">
                      <a16:colId xmlns:a16="http://schemas.microsoft.com/office/drawing/2014/main" val="3286177967"/>
                    </a:ext>
                  </a:extLst>
                </a:gridCol>
                <a:gridCol w="1728439">
                  <a:extLst>
                    <a:ext uri="{9D8B030D-6E8A-4147-A177-3AD203B41FA5}">
                      <a16:colId xmlns:a16="http://schemas.microsoft.com/office/drawing/2014/main" val="3863509588"/>
                    </a:ext>
                  </a:extLst>
                </a:gridCol>
                <a:gridCol w="1996069">
                  <a:extLst>
                    <a:ext uri="{9D8B030D-6E8A-4147-A177-3AD203B41FA5}">
                      <a16:colId xmlns:a16="http://schemas.microsoft.com/office/drawing/2014/main" val="1281848056"/>
                    </a:ext>
                  </a:extLst>
                </a:gridCol>
                <a:gridCol w="1951463">
                  <a:extLst>
                    <a:ext uri="{9D8B030D-6E8A-4147-A177-3AD203B41FA5}">
                      <a16:colId xmlns:a16="http://schemas.microsoft.com/office/drawing/2014/main" val="2792420813"/>
                    </a:ext>
                  </a:extLst>
                </a:gridCol>
                <a:gridCol w="2109440">
                  <a:extLst>
                    <a:ext uri="{9D8B030D-6E8A-4147-A177-3AD203B41FA5}">
                      <a16:colId xmlns:a16="http://schemas.microsoft.com/office/drawing/2014/main" val="14002497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aller (gehen)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voir</a:t>
                      </a:r>
                      <a:r>
                        <a:rPr lang="de-DE"/>
                        <a:t> (sehen)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vouloir</a:t>
                      </a:r>
                      <a:r>
                        <a:rPr lang="de-DE"/>
                        <a:t> (wollen)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pouvoir</a:t>
                      </a:r>
                      <a:r>
                        <a:rPr lang="de-DE"/>
                        <a:t> (können)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savoir</a:t>
                      </a:r>
                      <a:r>
                        <a:rPr lang="de-DE"/>
                        <a:t> (wissen)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479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je/j‘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2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198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3432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367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34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923371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FB2DA364-040D-F1A4-A77D-FB8E9E32DC9E}"/>
              </a:ext>
            </a:extLst>
          </p:cNvPr>
          <p:cNvSpPr txBox="1"/>
          <p:nvPr/>
        </p:nvSpPr>
        <p:spPr>
          <a:xfrm>
            <a:off x="739346" y="386379"/>
            <a:ext cx="1051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Weitere wichtige unregelmäßige Verben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A97B3ED7-6825-442E-4B51-47B398951D1B}"/>
              </a:ext>
            </a:extLst>
          </p:cNvPr>
          <p:cNvGraphicFramePr>
            <a:graphicFrameLocks noGrp="1"/>
          </p:cNvGraphicFramePr>
          <p:nvPr/>
        </p:nvGraphicFramePr>
        <p:xfrm>
          <a:off x="838199" y="3722468"/>
          <a:ext cx="10515601" cy="286512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46717">
                  <a:extLst>
                    <a:ext uri="{9D8B030D-6E8A-4147-A177-3AD203B41FA5}">
                      <a16:colId xmlns:a16="http://schemas.microsoft.com/office/drawing/2014/main" val="573076922"/>
                    </a:ext>
                  </a:extLst>
                </a:gridCol>
                <a:gridCol w="1583473">
                  <a:extLst>
                    <a:ext uri="{9D8B030D-6E8A-4147-A177-3AD203B41FA5}">
                      <a16:colId xmlns:a16="http://schemas.microsoft.com/office/drawing/2014/main" val="2170251574"/>
                    </a:ext>
                  </a:extLst>
                </a:gridCol>
                <a:gridCol w="1728439">
                  <a:extLst>
                    <a:ext uri="{9D8B030D-6E8A-4147-A177-3AD203B41FA5}">
                      <a16:colId xmlns:a16="http://schemas.microsoft.com/office/drawing/2014/main" val="1417498790"/>
                    </a:ext>
                  </a:extLst>
                </a:gridCol>
                <a:gridCol w="1996069">
                  <a:extLst>
                    <a:ext uri="{9D8B030D-6E8A-4147-A177-3AD203B41FA5}">
                      <a16:colId xmlns:a16="http://schemas.microsoft.com/office/drawing/2014/main" val="1724915963"/>
                    </a:ext>
                  </a:extLst>
                </a:gridCol>
                <a:gridCol w="1973765">
                  <a:extLst>
                    <a:ext uri="{9D8B030D-6E8A-4147-A177-3AD203B41FA5}">
                      <a16:colId xmlns:a16="http://schemas.microsoft.com/office/drawing/2014/main" val="3890577653"/>
                    </a:ext>
                  </a:extLst>
                </a:gridCol>
                <a:gridCol w="2087138">
                  <a:extLst>
                    <a:ext uri="{9D8B030D-6E8A-4147-A177-3AD203B41FA5}">
                      <a16:colId xmlns:a16="http://schemas.microsoft.com/office/drawing/2014/main" val="17605554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dire</a:t>
                      </a:r>
                      <a:r>
                        <a:rPr lang="de-DE"/>
                        <a:t> (sagen)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faire (machen)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venir</a:t>
                      </a:r>
                      <a:r>
                        <a:rPr lang="de-DE"/>
                        <a:t> (kommen)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connaître</a:t>
                      </a:r>
                      <a:r>
                        <a:rPr lang="de-DE"/>
                        <a:t> (kennen)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prendre</a:t>
                      </a:r>
                      <a:r>
                        <a:rPr lang="de-DE"/>
                        <a:t> (nehmen)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97887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je/j‘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14763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930974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32271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457276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30291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93378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252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EABE637-628F-FE37-9532-7A34824E31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A7369D6-F481-2260-BAF3-D10A36720A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5"/>
            <a:ext cx="10515600" cy="11172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12800" noProof="0"/>
              <a:t> </a:t>
            </a:r>
          </a:p>
          <a:p>
            <a:pPr marL="0" indent="0">
              <a:buNone/>
            </a:pPr>
            <a:endParaRPr lang="fr-FR" noProof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F75AE84-6C3E-8601-1EF0-29C77EEAF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739E4011-F758-2E29-E9FE-E5F45476B550}"/>
              </a:ext>
            </a:extLst>
          </p:cNvPr>
          <p:cNvSpPr txBox="1"/>
          <p:nvPr/>
        </p:nvSpPr>
        <p:spPr>
          <a:xfrm>
            <a:off x="896471" y="1111624"/>
            <a:ext cx="984324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sng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Devoirs</a:t>
            </a:r>
            <a:r>
              <a:rPr kumimoji="0" lang="de-DE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(Hausaufgabe):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Vous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connaissez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déjà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la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conjugaison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des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verbes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en </a:t>
            </a:r>
            <a:r>
              <a:rPr kumimoji="0" lang="de-DE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–er 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et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quelques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verbes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irréguliers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Trouvez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les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autres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groupes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verbes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et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leur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conjugaison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!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Notez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les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règles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conjugaison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et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faites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un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tableau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pour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chaque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groupe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verbes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comme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pour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les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verbes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en –</a:t>
            </a:r>
            <a:r>
              <a:rPr kumimoji="0" lang="de-DE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er 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!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(Ihr kennt schon die Konjugation der Verben auf –</a:t>
            </a:r>
            <a:r>
              <a:rPr kumimoji="0" lang="de-DE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er 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und einige unregelmäßige Verben. Findet die anderen regelmäßigen Konjugationsgruppen!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Schreibt euch die Konjugationsregeln auf und erstellt zu jeder Konjugationsgruppe eine ähnliche Tabelle wie die zu den Verben auf –</a:t>
            </a:r>
            <a:r>
              <a:rPr kumimoji="0" lang="de-DE" sz="1800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er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!)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A97430DE-C1C7-2F9F-6A22-66DFDFFEDB76}"/>
              </a:ext>
            </a:extLst>
          </p:cNvPr>
          <p:cNvGraphicFramePr>
            <a:graphicFrameLocks noGrp="1"/>
          </p:cNvGraphicFramePr>
          <p:nvPr/>
        </p:nvGraphicFramePr>
        <p:xfrm>
          <a:off x="1868068" y="4405312"/>
          <a:ext cx="2990033" cy="213360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886352">
                  <a:extLst>
                    <a:ext uri="{9D8B030D-6E8A-4147-A177-3AD203B41FA5}">
                      <a16:colId xmlns:a16="http://schemas.microsoft.com/office/drawing/2014/main" val="2121663379"/>
                    </a:ext>
                  </a:extLst>
                </a:gridCol>
                <a:gridCol w="2103681">
                  <a:extLst>
                    <a:ext uri="{9D8B030D-6E8A-4147-A177-3AD203B41FA5}">
                      <a16:colId xmlns:a16="http://schemas.microsoft.com/office/drawing/2014/main" val="3830359774"/>
                    </a:ext>
                  </a:extLst>
                </a:gridCol>
              </a:tblGrid>
              <a:tr h="244925"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400" err="1"/>
                        <a:t>verbe</a:t>
                      </a:r>
                      <a:r>
                        <a:rPr lang="de-DE" sz="1400"/>
                        <a:t> en -?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2633229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/>
                        <a:t>je/j‘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2477914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0295372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/>
                        <a:t>Il/</a:t>
                      </a:r>
                      <a:r>
                        <a:rPr lang="de-DE" sz="1400" err="1"/>
                        <a:t>elle</a:t>
                      </a:r>
                      <a:r>
                        <a:rPr lang="de-DE" sz="1400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2431670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 err="1"/>
                        <a:t>nous</a:t>
                      </a:r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99204731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 err="1"/>
                        <a:t>vous</a:t>
                      </a:r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9038570"/>
                  </a:ext>
                </a:extLst>
              </a:tr>
              <a:tr h="244925">
                <a:tc>
                  <a:txBody>
                    <a:bodyPr/>
                    <a:lstStyle/>
                    <a:p>
                      <a:r>
                        <a:rPr lang="de-DE" sz="1400"/>
                        <a:t>Ils/</a:t>
                      </a:r>
                      <a:r>
                        <a:rPr lang="de-DE" sz="1400" err="1"/>
                        <a:t>elles</a:t>
                      </a:r>
                      <a:endParaRPr lang="de-D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64097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969580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2B57158-1773-FED5-5CFF-687075A665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llipse 6">
            <a:extLst>
              <a:ext uri="{FF2B5EF4-FFF2-40B4-BE49-F238E27FC236}">
                <a16:creationId xmlns:a16="http://schemas.microsoft.com/office/drawing/2014/main" id="{C84F5A4F-1B3B-43BC-FD35-4B461BC0F616}"/>
              </a:ext>
            </a:extLst>
          </p:cNvPr>
          <p:cNvSpPr/>
          <p:nvPr/>
        </p:nvSpPr>
        <p:spPr>
          <a:xfrm>
            <a:off x="3473435" y="2359144"/>
            <a:ext cx="5423026" cy="149214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78D010F-DD5F-B889-717D-64BF331C01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652681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fr-FR" sz="4000" noProof="0" dirty="0"/>
          </a:p>
          <a:p>
            <a:pPr marL="0" indent="0" algn="ctr">
              <a:buNone/>
            </a:pPr>
            <a:endParaRPr lang="fr-FR" sz="4000" dirty="0"/>
          </a:p>
          <a:p>
            <a:pPr marL="0" indent="0" algn="ctr">
              <a:buNone/>
            </a:pPr>
            <a:r>
              <a:rPr lang="fr-FR" sz="4000" noProof="0" dirty="0"/>
              <a:t>La musique française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BEBA9B0D-E305-A6BE-1B61-E20EC6A51A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3948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7C5E0AB-9BCC-4659-87C5-896D7078D2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82D83E7-F32E-2B4B-36E4-1ABD85DA9C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18123"/>
            <a:ext cx="10515600" cy="165268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4000" noProof="0" dirty="0"/>
              <a:t>Merci – </a:t>
            </a:r>
            <a:r>
              <a:rPr lang="fr-FR" sz="4000" noProof="0" dirty="0" err="1"/>
              <a:t>Irie</a:t>
            </a:r>
            <a:r>
              <a:rPr lang="fr-FR" sz="4000" noProof="0" dirty="0"/>
              <a:t> Révolté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C81A1EE4-BA2A-8AE9-4890-4FA330FD8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13</a:t>
            </a:fld>
            <a:endParaRPr lang="de-DE"/>
          </a:p>
        </p:txBody>
      </p:sp>
      <p:pic>
        <p:nvPicPr>
          <p:cNvPr id="13" name="Grafik 12" descr="Volumen mit einfarbiger Füllung">
            <a:extLst>
              <a:ext uri="{FF2B5EF4-FFF2-40B4-BE49-F238E27FC236}">
                <a16:creationId xmlns:a16="http://schemas.microsoft.com/office/drawing/2014/main" id="{7834A690-E675-5F32-9956-6BF5341F86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5638800" y="3474678"/>
            <a:ext cx="914400" cy="914400"/>
          </a:xfrm>
          <a:prstGeom prst="rect">
            <a:avLst/>
          </a:prstGeom>
        </p:spPr>
      </p:pic>
      <p:sp>
        <p:nvSpPr>
          <p:cNvPr id="2" name="Textfeld 1">
            <a:extLst>
              <a:ext uri="{FF2B5EF4-FFF2-40B4-BE49-F238E27FC236}">
                <a16:creationId xmlns:a16="http://schemas.microsoft.com/office/drawing/2014/main" id="{7DC6772A-B9B7-05F4-8F79-9F07213322C9}"/>
              </a:ext>
            </a:extLst>
          </p:cNvPr>
          <p:cNvSpPr txBox="1"/>
          <p:nvPr/>
        </p:nvSpPr>
        <p:spPr>
          <a:xfrm>
            <a:off x="7238542" y="5305709"/>
            <a:ext cx="479649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hlinkClick r:id="rId4"/>
              </a:rPr>
              <a:t>https://open.spotify.com/playlist/4SDPG56urTGHCfWcNPyxbC?si=dda40a11644142a4&amp;pt=c9058c6c9c760a73ffda515aed4047ee</a:t>
            </a:r>
            <a:endParaRPr lang="de-DE" dirty="0"/>
          </a:p>
          <a:p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350727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7629363-8730-AE11-E58A-51C9091A64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7016978-5BE7-38D0-7DF1-FDCE985D4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578" y="1776319"/>
            <a:ext cx="10515600" cy="16526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fr-FR" sz="3200" noProof="0" dirty="0"/>
              <a:t>À deux : choisissez une chanson de votre genre qui vous plaît.</a:t>
            </a:r>
          </a:p>
          <a:p>
            <a:pPr marL="0" indent="0" algn="just">
              <a:buNone/>
            </a:pPr>
            <a:r>
              <a:rPr lang="fr-FR" sz="2400" dirty="0"/>
              <a:t>(</a:t>
            </a:r>
            <a:r>
              <a:rPr lang="fr-FR" sz="2400" dirty="0" err="1"/>
              <a:t>Zu</a:t>
            </a:r>
            <a:r>
              <a:rPr lang="fr-FR" sz="2400" dirty="0"/>
              <a:t> </a:t>
            </a:r>
            <a:r>
              <a:rPr lang="fr-FR" sz="2400" dirty="0" err="1"/>
              <a:t>zweit</a:t>
            </a:r>
            <a:r>
              <a:rPr lang="fr-FR" sz="2400" dirty="0"/>
              <a:t>: </a:t>
            </a:r>
            <a:r>
              <a:rPr lang="fr-FR" sz="2400" dirty="0" err="1"/>
              <a:t>Sucht</a:t>
            </a:r>
            <a:r>
              <a:rPr lang="fr-FR" sz="2400" dirty="0"/>
              <a:t> </a:t>
            </a:r>
            <a:r>
              <a:rPr lang="fr-FR" sz="2400" dirty="0" err="1"/>
              <a:t>euch</a:t>
            </a:r>
            <a:r>
              <a:rPr lang="fr-FR" sz="2400" dirty="0"/>
              <a:t> </a:t>
            </a:r>
            <a:r>
              <a:rPr lang="fr-FR" sz="2400" dirty="0" err="1"/>
              <a:t>ein</a:t>
            </a:r>
            <a:r>
              <a:rPr lang="fr-FR" sz="2400" dirty="0"/>
              <a:t> Lied </a:t>
            </a:r>
            <a:r>
              <a:rPr lang="fr-FR" sz="2400" dirty="0" err="1"/>
              <a:t>aus</a:t>
            </a:r>
            <a:r>
              <a:rPr lang="fr-FR" sz="2400" dirty="0"/>
              <a:t> </a:t>
            </a:r>
            <a:r>
              <a:rPr lang="fr-FR" sz="2400" dirty="0" err="1"/>
              <a:t>eurem</a:t>
            </a:r>
            <a:r>
              <a:rPr lang="fr-FR" sz="2400" dirty="0"/>
              <a:t> Genre </a:t>
            </a:r>
            <a:r>
              <a:rPr lang="fr-FR" sz="2400" dirty="0" err="1"/>
              <a:t>aus</a:t>
            </a:r>
            <a:r>
              <a:rPr lang="fr-FR" sz="2400" dirty="0"/>
              <a:t>, </a:t>
            </a:r>
            <a:r>
              <a:rPr lang="fr-FR" sz="2400" dirty="0" err="1"/>
              <a:t>das</a:t>
            </a:r>
            <a:r>
              <a:rPr lang="fr-FR" sz="2400" dirty="0"/>
              <a:t> </a:t>
            </a:r>
            <a:r>
              <a:rPr lang="fr-FR" sz="2400" dirty="0" err="1"/>
              <a:t>euch</a:t>
            </a:r>
            <a:r>
              <a:rPr lang="fr-FR" sz="2400" dirty="0"/>
              <a:t> </a:t>
            </a:r>
            <a:r>
              <a:rPr lang="fr-FR" sz="2400" dirty="0" err="1"/>
              <a:t>gefällt</a:t>
            </a:r>
            <a:r>
              <a:rPr lang="fr-FR" sz="2400" dirty="0"/>
              <a:t>)</a:t>
            </a:r>
          </a:p>
          <a:p>
            <a:pPr marL="0" indent="0" algn="just">
              <a:buNone/>
            </a:pPr>
            <a:endParaRPr lang="fr-FR" sz="2400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8888E50A-A27C-4074-2DF8-93CD0D4A9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14</a:t>
            </a:fld>
            <a:endParaRPr lang="de-DE"/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F0614F70-B7A7-652F-10E4-8E35B5DCC815}"/>
              </a:ext>
            </a:extLst>
          </p:cNvPr>
          <p:cNvSpPr txBox="1"/>
          <p:nvPr/>
        </p:nvSpPr>
        <p:spPr>
          <a:xfrm>
            <a:off x="698638" y="3645841"/>
            <a:ext cx="96164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200" noProof="0" dirty="0"/>
              <a:t>Présentez</a:t>
            </a:r>
            <a:r>
              <a:rPr lang="de-DE" sz="3200" dirty="0"/>
              <a:t> </a:t>
            </a:r>
            <a:r>
              <a:rPr lang="de-DE" sz="3200" dirty="0" err="1"/>
              <a:t>votre</a:t>
            </a:r>
            <a:r>
              <a:rPr lang="de-DE" sz="3200" dirty="0"/>
              <a:t> </a:t>
            </a:r>
            <a:r>
              <a:rPr lang="de-DE" sz="3200" dirty="0" err="1"/>
              <a:t>chanson</a:t>
            </a:r>
            <a:r>
              <a:rPr lang="de-DE" sz="3200" dirty="0"/>
              <a:t> à </a:t>
            </a:r>
            <a:r>
              <a:rPr lang="de-DE" sz="3200" dirty="0" err="1"/>
              <a:t>un</a:t>
            </a:r>
            <a:r>
              <a:rPr lang="de-DE" sz="3200" dirty="0"/>
              <a:t> </a:t>
            </a:r>
            <a:r>
              <a:rPr lang="de-DE" sz="3200" dirty="0" err="1"/>
              <a:t>autre</a:t>
            </a:r>
            <a:r>
              <a:rPr lang="de-DE" sz="3200" dirty="0"/>
              <a:t> </a:t>
            </a:r>
            <a:r>
              <a:rPr lang="de-DE" sz="3200" dirty="0" err="1"/>
              <a:t>binôme</a:t>
            </a:r>
            <a:r>
              <a:rPr lang="de-DE" sz="3200" dirty="0"/>
              <a:t>. </a:t>
            </a:r>
            <a:r>
              <a:rPr lang="de-DE" sz="3200" dirty="0" err="1"/>
              <a:t>Préparez</a:t>
            </a:r>
            <a:r>
              <a:rPr lang="de-DE" sz="3200" dirty="0"/>
              <a:t> </a:t>
            </a:r>
            <a:r>
              <a:rPr lang="de-DE" sz="3200" dirty="0" err="1"/>
              <a:t>votre</a:t>
            </a:r>
            <a:r>
              <a:rPr lang="de-DE" sz="3200" dirty="0"/>
              <a:t>   </a:t>
            </a:r>
            <a:r>
              <a:rPr lang="de-DE" sz="3200" dirty="0" err="1"/>
              <a:t>présentation</a:t>
            </a:r>
            <a:r>
              <a:rPr lang="de-DE" sz="3200" dirty="0"/>
              <a:t> </a:t>
            </a:r>
            <a:r>
              <a:rPr lang="de-DE" sz="3200" dirty="0" err="1"/>
              <a:t>avec</a:t>
            </a:r>
            <a:r>
              <a:rPr lang="de-DE" sz="3200" dirty="0"/>
              <a:t> la </a:t>
            </a:r>
            <a:r>
              <a:rPr lang="de-DE" sz="3200" dirty="0" err="1"/>
              <a:t>fiche</a:t>
            </a:r>
            <a:r>
              <a:rPr lang="de-DE" sz="3200" dirty="0"/>
              <a:t> de </a:t>
            </a:r>
            <a:r>
              <a:rPr lang="de-DE" sz="3200" dirty="0" err="1"/>
              <a:t>travail</a:t>
            </a:r>
            <a:r>
              <a:rPr lang="de-DE" sz="3200" dirty="0"/>
              <a:t> </a:t>
            </a:r>
            <a:r>
              <a:rPr lang="fr-FR" sz="3200" dirty="0"/>
              <a:t>« </a:t>
            </a:r>
            <a:r>
              <a:rPr lang="fr-FR" sz="3200" noProof="0" dirty="0"/>
              <a:t>Ma chanson ». </a:t>
            </a:r>
          </a:p>
          <a:p>
            <a:r>
              <a:rPr lang="de-DE" sz="2400" dirty="0"/>
              <a:t>(Präsentiert den anderen Pärchen euer Lied. Bereitet eure Präsentation mit dem Arbeitsblatt „Ma </a:t>
            </a:r>
            <a:r>
              <a:rPr lang="de-DE" sz="2400" dirty="0" err="1"/>
              <a:t>chanson</a:t>
            </a:r>
            <a:r>
              <a:rPr lang="de-DE" sz="2400" dirty="0"/>
              <a:t>“ vor). </a:t>
            </a:r>
          </a:p>
        </p:txBody>
      </p:sp>
      <p:pic>
        <p:nvPicPr>
          <p:cNvPr id="9" name="Grafik 8" descr="Tanz mit einfarbiger Füllung">
            <a:extLst>
              <a:ext uri="{FF2B5EF4-FFF2-40B4-BE49-F238E27FC236}">
                <a16:creationId xmlns:a16="http://schemas.microsoft.com/office/drawing/2014/main" id="{E27BC3BB-5842-432C-BB69-8CF37D5369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0131396" y="2405823"/>
            <a:ext cx="914400" cy="914400"/>
          </a:xfrm>
          <a:prstGeom prst="rect">
            <a:avLst/>
          </a:prstGeom>
        </p:spPr>
      </p:pic>
      <p:pic>
        <p:nvPicPr>
          <p:cNvPr id="11" name="Grafik 10" descr="Lautsprecher mit einfarbiger Füllung">
            <a:extLst>
              <a:ext uri="{FF2B5EF4-FFF2-40B4-BE49-F238E27FC236}">
                <a16:creationId xmlns:a16="http://schemas.microsoft.com/office/drawing/2014/main" id="{9F46B764-5C3C-38B7-C3F9-9C13AC980D1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462498" y="5441950"/>
            <a:ext cx="914400" cy="914400"/>
          </a:xfrm>
          <a:prstGeom prst="rect">
            <a:avLst/>
          </a:prstGeom>
        </p:spPr>
      </p:pic>
      <p:pic>
        <p:nvPicPr>
          <p:cNvPr id="12" name="Grafik 11" descr="Tanz mit einfarbiger Füllung">
            <a:extLst>
              <a:ext uri="{FF2B5EF4-FFF2-40B4-BE49-F238E27FC236}">
                <a16:creationId xmlns:a16="http://schemas.microsoft.com/office/drawing/2014/main" id="{DF23DEC6-913F-45E0-BE0F-1BCECC7272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02352" y="5989638"/>
            <a:ext cx="914400" cy="914400"/>
          </a:xfrm>
          <a:prstGeom prst="rect">
            <a:avLst/>
          </a:prstGeom>
        </p:spPr>
      </p:pic>
      <p:pic>
        <p:nvPicPr>
          <p:cNvPr id="13" name="Grafik 12" descr="Tanz mit einfarbiger Füllung">
            <a:extLst>
              <a:ext uri="{FF2B5EF4-FFF2-40B4-BE49-F238E27FC236}">
                <a16:creationId xmlns:a16="http://schemas.microsoft.com/office/drawing/2014/main" id="{8AB2B30A-C871-0061-76C6-571A888E83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17184" y="5989638"/>
            <a:ext cx="914400" cy="914400"/>
          </a:xfrm>
          <a:prstGeom prst="rect">
            <a:avLst/>
          </a:prstGeom>
        </p:spPr>
      </p:pic>
      <p:pic>
        <p:nvPicPr>
          <p:cNvPr id="15" name="Grafik 14" descr="Dokument Silhouette">
            <a:extLst>
              <a:ext uri="{FF2B5EF4-FFF2-40B4-BE49-F238E27FC236}">
                <a16:creationId xmlns:a16="http://schemas.microsoft.com/office/drawing/2014/main" id="{CA731869-781B-F7DF-152E-1DEBEED5561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807858" y="4058504"/>
            <a:ext cx="647075" cy="64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0288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1F112C6-D711-FCF1-773B-70E926426F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E090110-A0E2-C336-E77D-2980036204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6578" y="1776319"/>
            <a:ext cx="10515600" cy="165268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fr-FR" sz="2400" u="sng" noProof="0" dirty="0"/>
              <a:t>Devoirs </a:t>
            </a:r>
            <a:r>
              <a:rPr lang="de-DE" sz="2400" u="sng" dirty="0">
                <a:solidFill>
                  <a:prstClr val="black"/>
                </a:solidFill>
              </a:rPr>
              <a:t>Hausaufgabe) :</a:t>
            </a:r>
          </a:p>
          <a:p>
            <a:pPr marL="0" indent="0" algn="just">
              <a:buNone/>
            </a:pPr>
            <a:endParaRPr lang="fr-FR" sz="2400" u="sng" noProof="0" dirty="0"/>
          </a:p>
          <a:p>
            <a:pPr marL="0" indent="0" algn="just">
              <a:buNone/>
            </a:pPr>
            <a:r>
              <a:rPr lang="fr-FR" sz="2400" dirty="0"/>
              <a:t>C</a:t>
            </a:r>
            <a:r>
              <a:rPr lang="fr-FR" sz="2400" noProof="0" dirty="0"/>
              <a:t>rée ta propre playlist (au moins 10 chansons !). </a:t>
            </a:r>
          </a:p>
          <a:p>
            <a:pPr marL="0" indent="0" algn="just">
              <a:buNone/>
            </a:pPr>
            <a:r>
              <a:rPr lang="fr-FR" sz="2400" dirty="0"/>
              <a:t>Partage-la dans le groupe </a:t>
            </a:r>
            <a:r>
              <a:rPr lang="fr-FR" sz="2400" dirty="0" err="1"/>
              <a:t>Whatsapp</a:t>
            </a:r>
            <a:r>
              <a:rPr lang="fr-FR" sz="2400" dirty="0"/>
              <a:t> si tu veux :)</a:t>
            </a:r>
            <a:endParaRPr lang="fr-FR" sz="2400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D7813E8-16BF-8BA1-F26F-92A82E3F2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15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39179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F706C4E-3129-5465-5516-309B7EB84D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CE641-9D56-4250-A2F0-FA3ED935D71C}" type="slidenum">
              <a:rPr lang="de-DE" smtClean="0"/>
              <a:t>16</a:t>
            </a:fld>
            <a:endParaRPr lang="de-DE"/>
          </a:p>
        </p:txBody>
      </p:sp>
      <p:sp>
        <p:nvSpPr>
          <p:cNvPr id="5" name="Sprechblase: rechteckig 4">
            <a:extLst>
              <a:ext uri="{FF2B5EF4-FFF2-40B4-BE49-F238E27FC236}">
                <a16:creationId xmlns:a16="http://schemas.microsoft.com/office/drawing/2014/main" id="{7F38BCF4-34FB-B067-71FD-BE9FB13AC986}"/>
              </a:ext>
            </a:extLst>
          </p:cNvPr>
          <p:cNvSpPr/>
          <p:nvPr/>
        </p:nvSpPr>
        <p:spPr>
          <a:xfrm>
            <a:off x="1371600" y="1671185"/>
            <a:ext cx="2743200" cy="1538515"/>
          </a:xfrm>
          <a:prstGeom prst="wedgeRectCallout">
            <a:avLst>
              <a:gd name="adj1" fmla="val 81547"/>
              <a:gd name="adj2" fmla="val 3985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plus ! </a:t>
            </a:r>
          </a:p>
          <a:p>
            <a:pPr algn="ctr"/>
            <a:r>
              <a:rPr lang="de-DE" sz="2400" dirty="0"/>
              <a:t> (à plus </a:t>
            </a:r>
            <a:r>
              <a:rPr lang="de-DE" sz="2400" dirty="0" err="1"/>
              <a:t>tard</a:t>
            </a:r>
            <a:r>
              <a:rPr lang="de-DE" sz="2400" dirty="0"/>
              <a:t>)</a:t>
            </a:r>
          </a:p>
        </p:txBody>
      </p:sp>
      <p:sp>
        <p:nvSpPr>
          <p:cNvPr id="7" name="Sprechblase: rechteckig 6">
            <a:extLst>
              <a:ext uri="{FF2B5EF4-FFF2-40B4-BE49-F238E27FC236}">
                <a16:creationId xmlns:a16="http://schemas.microsoft.com/office/drawing/2014/main" id="{6C69C63F-8463-7BC4-E4AB-2EDD16E882DA}"/>
              </a:ext>
            </a:extLst>
          </p:cNvPr>
          <p:cNvSpPr/>
          <p:nvPr/>
        </p:nvSpPr>
        <p:spPr>
          <a:xfrm>
            <a:off x="5711371" y="398805"/>
            <a:ext cx="2743200" cy="1538515"/>
          </a:xfrm>
          <a:prstGeom prst="wedgeRectCallout">
            <a:avLst>
              <a:gd name="adj1" fmla="val -34854"/>
              <a:gd name="adj2" fmla="val 83726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Au </a:t>
            </a:r>
            <a:r>
              <a:rPr lang="de-DE" sz="2400" dirty="0" err="1"/>
              <a:t>revoir</a:t>
            </a:r>
            <a:r>
              <a:rPr lang="de-DE" sz="2400" dirty="0"/>
              <a:t> ! </a:t>
            </a:r>
          </a:p>
        </p:txBody>
      </p:sp>
      <p:sp>
        <p:nvSpPr>
          <p:cNvPr id="8" name="Sprechblase: rechteckig 7">
            <a:extLst>
              <a:ext uri="{FF2B5EF4-FFF2-40B4-BE49-F238E27FC236}">
                <a16:creationId xmlns:a16="http://schemas.microsoft.com/office/drawing/2014/main" id="{1545499E-FE37-A9E1-7C42-A97FAD390486}"/>
              </a:ext>
            </a:extLst>
          </p:cNvPr>
          <p:cNvSpPr/>
          <p:nvPr/>
        </p:nvSpPr>
        <p:spPr>
          <a:xfrm>
            <a:off x="979715" y="4198822"/>
            <a:ext cx="2743200" cy="1538515"/>
          </a:xfrm>
          <a:prstGeom prst="wedgeRectCallout">
            <a:avLst>
              <a:gd name="adj1" fmla="val 96098"/>
              <a:gd name="adj2" fmla="val -72405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la </a:t>
            </a:r>
            <a:r>
              <a:rPr lang="de-DE" sz="2400" dirty="0" err="1"/>
              <a:t>prochaine</a:t>
            </a:r>
            <a:r>
              <a:rPr lang="de-DE" sz="2400" dirty="0"/>
              <a:t> !</a:t>
            </a:r>
          </a:p>
        </p:txBody>
      </p:sp>
      <p:sp>
        <p:nvSpPr>
          <p:cNvPr id="12" name="Inhaltsplatzhalter 11">
            <a:extLst>
              <a:ext uri="{FF2B5EF4-FFF2-40B4-BE49-F238E27FC236}">
                <a16:creationId xmlns:a16="http://schemas.microsoft.com/office/drawing/2014/main" id="{6175F324-AA2C-4A18-A148-D5E5987504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68342" y="4354285"/>
            <a:ext cx="3385457" cy="1822677"/>
          </a:xfrm>
          <a:prstGeom prst="wedgeRectCallout">
            <a:avLst>
              <a:gd name="adj1" fmla="val -84070"/>
              <a:gd name="adj2" fmla="val -62522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marL="0" indent="0" algn="ctr">
              <a:buNone/>
            </a:pPr>
            <a:r>
              <a:rPr lang="de-DE" sz="2400" dirty="0"/>
              <a:t>À </a:t>
            </a:r>
            <a:r>
              <a:rPr lang="de-DE" sz="2400" dirty="0" err="1"/>
              <a:t>toute</a:t>
            </a:r>
            <a:r>
              <a:rPr lang="de-DE" sz="2400" dirty="0"/>
              <a:t> ! </a:t>
            </a:r>
          </a:p>
          <a:p>
            <a:pPr marL="0" indent="0" algn="ctr">
              <a:buNone/>
            </a:pPr>
            <a:r>
              <a:rPr lang="de-DE" sz="2400" dirty="0"/>
              <a:t>(à </a:t>
            </a:r>
            <a:r>
              <a:rPr lang="de-DE" sz="2400" dirty="0" err="1"/>
              <a:t>toute</a:t>
            </a:r>
            <a:r>
              <a:rPr lang="de-DE" sz="2400" dirty="0"/>
              <a:t> à </a:t>
            </a:r>
            <a:r>
              <a:rPr lang="de-DE" sz="2400" dirty="0" err="1"/>
              <a:t>l‘heure</a:t>
            </a:r>
            <a:r>
              <a:rPr lang="de-DE" sz="2400" dirty="0"/>
              <a:t>)</a:t>
            </a:r>
          </a:p>
        </p:txBody>
      </p:sp>
      <p:pic>
        <p:nvPicPr>
          <p:cNvPr id="16" name="Grafik 15" descr="Frau, die winkt">
            <a:extLst>
              <a:ext uri="{FF2B5EF4-FFF2-40B4-BE49-F238E27FC236}">
                <a16:creationId xmlns:a16="http://schemas.microsoft.com/office/drawing/2014/main" id="{0F9EE6ED-9941-373C-FE04-79C1C495E9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35084" y="3250178"/>
            <a:ext cx="1552575" cy="1209675"/>
          </a:xfrm>
          <a:prstGeom prst="rect">
            <a:avLst/>
          </a:prstGeom>
        </p:spPr>
      </p:pic>
      <p:pic>
        <p:nvPicPr>
          <p:cNvPr id="18" name="Grafik 17" descr="Frau mit Haarknoten">
            <a:extLst>
              <a:ext uri="{FF2B5EF4-FFF2-40B4-BE49-F238E27FC236}">
                <a16:creationId xmlns:a16="http://schemas.microsoft.com/office/drawing/2014/main" id="{390F6205-915A-40F0-A347-E5A1DE79912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439229" y="2612911"/>
            <a:ext cx="762000" cy="819150"/>
          </a:xfrm>
          <a:prstGeom prst="rect">
            <a:avLst/>
          </a:prstGeom>
        </p:spPr>
      </p:pic>
      <p:pic>
        <p:nvPicPr>
          <p:cNvPr id="20" name="Grafik 19" descr="Ein lächelndes Gesicht">
            <a:extLst>
              <a:ext uri="{FF2B5EF4-FFF2-40B4-BE49-F238E27FC236}">
                <a16:creationId xmlns:a16="http://schemas.microsoft.com/office/drawing/2014/main" id="{28322CF5-0F11-80F8-ED48-660C32CA6C7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756615" y="3006608"/>
            <a:ext cx="304800" cy="314325"/>
          </a:xfrm>
          <a:prstGeom prst="rect">
            <a:avLst/>
          </a:prstGeom>
        </p:spPr>
      </p:pic>
      <p:sp>
        <p:nvSpPr>
          <p:cNvPr id="21" name="Sprechblase: rechteckig 20">
            <a:extLst>
              <a:ext uri="{FF2B5EF4-FFF2-40B4-BE49-F238E27FC236}">
                <a16:creationId xmlns:a16="http://schemas.microsoft.com/office/drawing/2014/main" id="{930E9A58-C9F4-789F-790D-BCCD842DC763}"/>
              </a:ext>
            </a:extLst>
          </p:cNvPr>
          <p:cNvSpPr/>
          <p:nvPr/>
        </p:nvSpPr>
        <p:spPr>
          <a:xfrm>
            <a:off x="4013201" y="5093719"/>
            <a:ext cx="2743200" cy="1538515"/>
          </a:xfrm>
          <a:prstGeom prst="wedgeRectCallout">
            <a:avLst>
              <a:gd name="adj1" fmla="val 20701"/>
              <a:gd name="adj2" fmla="val -81839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À la </a:t>
            </a:r>
            <a:r>
              <a:rPr lang="de-DE" sz="2400" dirty="0" err="1"/>
              <a:t>semaine</a:t>
            </a:r>
            <a:r>
              <a:rPr lang="de-DE" sz="2400" dirty="0"/>
              <a:t> </a:t>
            </a:r>
            <a:r>
              <a:rPr lang="de-DE" sz="2400" dirty="0" err="1"/>
              <a:t>prochaine</a:t>
            </a:r>
            <a:r>
              <a:rPr lang="de-DE" sz="2400" dirty="0"/>
              <a:t> !</a:t>
            </a:r>
          </a:p>
        </p:txBody>
      </p:sp>
      <p:sp>
        <p:nvSpPr>
          <p:cNvPr id="22" name="Sprechblase: rechteckig 21">
            <a:extLst>
              <a:ext uri="{FF2B5EF4-FFF2-40B4-BE49-F238E27FC236}">
                <a16:creationId xmlns:a16="http://schemas.microsoft.com/office/drawing/2014/main" id="{01459C87-6D95-FDDF-FDD2-640260B4E5A2}"/>
              </a:ext>
            </a:extLst>
          </p:cNvPr>
          <p:cNvSpPr/>
          <p:nvPr/>
        </p:nvSpPr>
        <p:spPr>
          <a:xfrm>
            <a:off x="8617630" y="1937320"/>
            <a:ext cx="2743200" cy="1538515"/>
          </a:xfrm>
          <a:prstGeom prst="wedgeRectCallout">
            <a:avLst>
              <a:gd name="adj1" fmla="val -125066"/>
              <a:gd name="adj2" fmla="val 34198"/>
            </a:avLst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de-DE" sz="2400" dirty="0"/>
              <a:t>Salut ! </a:t>
            </a:r>
          </a:p>
        </p:txBody>
      </p:sp>
    </p:spTree>
    <p:extLst>
      <p:ext uri="{BB962C8B-B14F-4D97-AF65-F5344CB8AC3E}">
        <p14:creationId xmlns:p14="http://schemas.microsoft.com/office/powerpoint/2010/main" val="3208743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70CA5C1-E11B-4641-2287-96E98AD5B8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698824-CDB6-1761-5FB5-C5BFD20EA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4000" noProof="0" dirty="0">
                <a:latin typeface="Abadi" panose="020B0604020104020204" pitchFamily="34" charset="0"/>
              </a:rPr>
              <a:t>Répétition : </a:t>
            </a:r>
            <a:r>
              <a:rPr lang="fr-FR" sz="4000" dirty="0">
                <a:latin typeface="Abadi" panose="020B0604020104020204" pitchFamily="34" charset="0"/>
              </a:rPr>
              <a:t>o</a:t>
            </a:r>
            <a:r>
              <a:rPr lang="fr-FR" sz="4000" noProof="0" dirty="0">
                <a:latin typeface="Abadi" panose="020B0604020104020204" pitchFamily="34" charset="0"/>
              </a:rPr>
              <a:t>n apprend à se connaitre ! </a:t>
            </a: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74D53D69-A1D9-D6A5-5B92-58EBFEC01FB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608537"/>
          <a:ext cx="10259590" cy="4435607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5129795">
                  <a:extLst>
                    <a:ext uri="{9D8B030D-6E8A-4147-A177-3AD203B41FA5}">
                      <a16:colId xmlns:a16="http://schemas.microsoft.com/office/drawing/2014/main" val="3507253330"/>
                    </a:ext>
                  </a:extLst>
                </a:gridCol>
                <a:gridCol w="5129795">
                  <a:extLst>
                    <a:ext uri="{9D8B030D-6E8A-4147-A177-3AD203B41FA5}">
                      <a16:colId xmlns:a16="http://schemas.microsoft.com/office/drawing/2014/main" val="3765005645"/>
                    </a:ext>
                  </a:extLst>
                </a:gridCol>
              </a:tblGrid>
              <a:tr h="470243">
                <a:tc>
                  <a:txBody>
                    <a:bodyPr/>
                    <a:lstStyle/>
                    <a:p>
                      <a:pPr algn="ctr"/>
                      <a:r>
                        <a:rPr lang="de-DE" sz="2400" b="0" dirty="0" err="1">
                          <a:latin typeface="Abadi" panose="020B0604020104020204" pitchFamily="34" charset="0"/>
                        </a:rPr>
                        <a:t>question</a:t>
                      </a:r>
                      <a:r>
                        <a:rPr lang="de-DE" sz="2400" b="0" dirty="0">
                          <a:latin typeface="Abadi" panose="020B0604020104020204" pitchFamily="34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2400" b="0" dirty="0" err="1">
                          <a:latin typeface="Abadi" panose="020B0604020104020204" pitchFamily="34" charset="0"/>
                        </a:rPr>
                        <a:t>réponse</a:t>
                      </a:r>
                      <a:r>
                        <a:rPr lang="de-DE" sz="2400" b="0" dirty="0">
                          <a:latin typeface="Abadi" panose="020B0604020104020204" pitchFamily="34" charset="0"/>
                        </a:rPr>
                        <a:t>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868654"/>
                  </a:ext>
                </a:extLst>
              </a:tr>
              <a:tr h="755121">
                <a:tc>
                  <a:txBody>
                    <a:bodyPr/>
                    <a:lstStyle/>
                    <a:p>
                      <a:r>
                        <a:rPr lang="fr-FR" sz="2800" noProof="0" dirty="0">
                          <a:latin typeface="Abadi ExtraLight" panose="020F0502020204030204" pitchFamily="34" charset="0"/>
                        </a:rPr>
                        <a:t>Comment tu t‘appelles 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noProof="0" dirty="0">
                          <a:latin typeface="Abadi ExtraLight" panose="020F0502020204030204" pitchFamily="34" charset="0"/>
                        </a:rPr>
                        <a:t>Je m’appelle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6268805"/>
                  </a:ext>
                </a:extLst>
              </a:tr>
              <a:tr h="755121">
                <a:tc>
                  <a:txBody>
                    <a:bodyPr/>
                    <a:lstStyle/>
                    <a:p>
                      <a:r>
                        <a:rPr lang="fr-FR" sz="2800" noProof="0" dirty="0">
                          <a:latin typeface="Abadi ExtraLight" panose="020F0502020204030204" pitchFamily="34" charset="0"/>
                        </a:rPr>
                        <a:t>Tu as quel âge 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noProof="0" dirty="0">
                          <a:latin typeface="Abadi ExtraLight" panose="020F0502020204030204" pitchFamily="34" charset="0"/>
                        </a:rPr>
                        <a:t>J’ai … ans.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7590650"/>
                  </a:ext>
                </a:extLst>
              </a:tr>
              <a:tr h="755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noProof="0" dirty="0">
                          <a:latin typeface="Abadi ExtraLight" panose="020F0502020204030204" pitchFamily="34" charset="0"/>
                        </a:rPr>
                        <a:t>Qu’est-ce que tu fais comme études 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noProof="0" dirty="0">
                          <a:latin typeface="Abadi ExtraLight" panose="020F0502020204030204" pitchFamily="34" charset="0"/>
                        </a:rPr>
                        <a:t>Je fais des études de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00777288"/>
                  </a:ext>
                </a:extLst>
              </a:tr>
              <a:tr h="755121">
                <a:tc>
                  <a:txBody>
                    <a:bodyPr/>
                    <a:lstStyle/>
                    <a:p>
                      <a:r>
                        <a:rPr lang="fr-FR" sz="2800" noProof="0" dirty="0">
                          <a:latin typeface="Abadi ExtraLight" panose="020F0502020204030204" pitchFamily="34" charset="0"/>
                        </a:rPr>
                        <a:t>Tu habites où 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noProof="0" dirty="0">
                          <a:latin typeface="Abadi ExtraLight" panose="020F0502020204030204" pitchFamily="34" charset="0"/>
                        </a:rPr>
                        <a:t>J’habite à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6708466"/>
                  </a:ext>
                </a:extLst>
              </a:tr>
              <a:tr h="75512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noProof="0" dirty="0">
                          <a:latin typeface="Abadi ExtraLight" panose="020F0502020204030204" pitchFamily="34" charset="0"/>
                        </a:rPr>
                        <a:t>Tu parles quelles langues 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2800" noProof="0" dirty="0">
                          <a:latin typeface="Abadi ExtraLight" panose="020F0502020204030204" pitchFamily="34" charset="0"/>
                        </a:rPr>
                        <a:t>Je parle …, … et 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23555785"/>
                  </a:ext>
                </a:extLst>
              </a:tr>
            </a:tbl>
          </a:graphicData>
        </a:graphic>
      </p:graphicFrame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A96D6322-5421-FF42-F0BC-AAAC31EC2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1324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Slide Background">
            <a:extLst>
              <a:ext uri="{FF2B5EF4-FFF2-40B4-BE49-F238E27FC236}">
                <a16:creationId xmlns:a16="http://schemas.microsoft.com/office/drawing/2014/main" id="{924D84CD-5280-4B52-B96E-8EDAA2B20C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3E65D517-46E4-8037-A63D-629DE1253A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0"/>
            <a:ext cx="12192001" cy="1696413"/>
          </a:xfrm>
          <a:prstGeom prst="rect">
            <a:avLst/>
          </a:prstGeom>
          <a:ln>
            <a:noFill/>
          </a:ln>
          <a:effectLst>
            <a:outerShdw blurRad="304800" dist="114300" dir="5460000" sx="92000" sy="92000" algn="t" rotWithShape="0">
              <a:srgbClr val="000000">
                <a:alpha val="14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8C7E313-986B-36FF-A3F2-0C1B14B83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661" y="536431"/>
            <a:ext cx="10477600" cy="1157242"/>
          </a:xfrm>
        </p:spPr>
        <p:txBody>
          <a:bodyPr>
            <a:normAutofit/>
          </a:bodyPr>
          <a:lstStyle/>
          <a:p>
            <a:r>
              <a:rPr lang="de-DE" sz="4000" dirty="0"/>
              <a:t>Plan du </a:t>
            </a:r>
            <a:r>
              <a:rPr lang="de-DE" sz="4000" dirty="0" err="1"/>
              <a:t>cours</a:t>
            </a:r>
            <a:r>
              <a:rPr lang="de-DE" sz="4000" dirty="0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C067D03-F4C5-FAF9-F67F-87DC5B7B9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2520" y="6356350"/>
            <a:ext cx="3200400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5" name="Inhaltsplatzhalter 4">
            <a:extLst>
              <a:ext uri="{FF2B5EF4-FFF2-40B4-BE49-F238E27FC236}">
                <a16:creationId xmlns:a16="http://schemas.microsoft.com/office/drawing/2014/main" id="{A9698225-D6B1-8279-1338-0284E24100B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936089"/>
              </p:ext>
            </p:extLst>
          </p:nvPr>
        </p:nvGraphicFramePr>
        <p:xfrm>
          <a:off x="1080471" y="1532362"/>
          <a:ext cx="10031057" cy="4492138"/>
        </p:xfrm>
        <a:graphic>
          <a:graphicData uri="http://schemas.openxmlformats.org/drawingml/2006/table">
            <a:tbl>
              <a:tblPr firstRow="1" bandRow="1"/>
              <a:tblGrid>
                <a:gridCol w="855392">
                  <a:extLst>
                    <a:ext uri="{9D8B030D-6E8A-4147-A177-3AD203B41FA5}">
                      <a16:colId xmlns:a16="http://schemas.microsoft.com/office/drawing/2014/main" val="1820234376"/>
                    </a:ext>
                  </a:extLst>
                </a:gridCol>
                <a:gridCol w="1171977">
                  <a:extLst>
                    <a:ext uri="{9D8B030D-6E8A-4147-A177-3AD203B41FA5}">
                      <a16:colId xmlns:a16="http://schemas.microsoft.com/office/drawing/2014/main" val="3387810073"/>
                    </a:ext>
                  </a:extLst>
                </a:gridCol>
                <a:gridCol w="8003688">
                  <a:extLst>
                    <a:ext uri="{9D8B030D-6E8A-4147-A177-3AD203B41FA5}">
                      <a16:colId xmlns:a16="http://schemas.microsoft.com/office/drawing/2014/main" val="863131603"/>
                    </a:ext>
                  </a:extLst>
                </a:gridCol>
              </a:tblGrid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séance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>
                          <a:effectLst/>
                          <a:latin typeface="Aptos" panose="020B0004020202020204" pitchFamily="34" charset="0"/>
                        </a:rPr>
                        <a:t>date</a:t>
                      </a:r>
                      <a:endParaRPr lang="de-DE" sz="160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1" dirty="0" err="1">
                          <a:effectLst/>
                          <a:latin typeface="Aptos" panose="020B0004020202020204" pitchFamily="34" charset="0"/>
                        </a:rPr>
                        <a:t>thème</a:t>
                      </a:r>
                      <a:r>
                        <a:rPr lang="de-DE" sz="1600" b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805820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un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12/11/2025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Bonjour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! Je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m'appelle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…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Begrüßung, Organisatorisches, sich vorstellen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398362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 deux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19/11/2025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Faire des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phrases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grammatikalische Grundlagen, Verbkonjugation im Präsens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9421606"/>
                  </a:ext>
                </a:extLst>
              </a:tr>
              <a:tr h="355224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3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trois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26/11/2025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La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musique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française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– </a:t>
                      </a:r>
                      <a:r>
                        <a:rPr lang="de-DE" sz="1600" i="0" dirty="0">
                          <a:effectLst/>
                          <a:latin typeface="Aptos" panose="020B0004020202020204" pitchFamily="34" charset="0"/>
                        </a:rPr>
                        <a:t>französische Musik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  <a:sym typeface="Wingdings" panose="05000000000000000000" pitchFamily="2" charset="2"/>
                        </a:rPr>
                        <a:t> </a:t>
                      </a:r>
                      <a:r>
                        <a:rPr lang="de-DE" sz="1600" b="1" dirty="0">
                          <a:effectLst/>
                          <a:latin typeface="Aptos" panose="020B0004020202020204" pitchFamily="34" charset="0"/>
                          <a:sym typeface="Wingdings" panose="05000000000000000000" pitchFamily="2" charset="2"/>
                        </a:rPr>
                        <a:t>Kopfhörer mitbringen! </a:t>
                      </a:r>
                      <a:endParaRPr lang="de-DE" sz="1600" b="1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80278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4 </a:t>
                      </a:r>
                      <a:r>
                        <a:rPr lang="de-DE" sz="1600" dirty="0" err="1">
                          <a:effectLst/>
                          <a:latin typeface="Aptos" panose="020B0004020202020204" pitchFamily="34" charset="0"/>
                        </a:rPr>
                        <a:t>quatre</a:t>
                      </a: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03/12/2025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Le Français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dans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le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monde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Frankophonie, der französiche Einfluss in der Welt, Kolonialgeschichte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837135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5 cinq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10/12/2025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b="0" i="1" dirty="0">
                          <a:effectLst/>
                          <a:latin typeface="Aptos" panose="020B0004020202020204" pitchFamily="34" charset="0"/>
                        </a:rPr>
                        <a:t>Il </a:t>
                      </a:r>
                      <a:r>
                        <a:rPr lang="de-DE" sz="1600" b="0" i="1" dirty="0" err="1">
                          <a:effectLst/>
                          <a:latin typeface="Aptos" panose="020B0004020202020204" pitchFamily="34" charset="0"/>
                        </a:rPr>
                        <a:t>est</a:t>
                      </a:r>
                      <a:r>
                        <a:rPr lang="de-DE" sz="1600" b="0" i="1" dirty="0">
                          <a:effectLst/>
                          <a:latin typeface="Aptos" panose="020B0004020202020204" pitchFamily="34" charset="0"/>
                        </a:rPr>
                        <a:t> quelle heure ? </a:t>
                      </a:r>
                      <a:r>
                        <a:rPr lang="de-DE" sz="1600" b="0" dirty="0">
                          <a:effectLst/>
                          <a:latin typeface="Aptos" panose="020B0004020202020204" pitchFamily="34" charset="0"/>
                        </a:rPr>
                        <a:t>– Zahlen &amp; Uhrzeiten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365790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6 six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17/122025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Voyage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voyage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Reisen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4606669"/>
                  </a:ext>
                </a:extLst>
              </a:tr>
              <a:tr h="356582">
                <a:tc gridSpan="3">
                  <a:txBody>
                    <a:bodyPr/>
                    <a:lstStyle/>
                    <a:p>
                      <a:pPr marL="0" marR="0" algn="ctr" fontAlgn="t">
                        <a:buNone/>
                      </a:pPr>
                      <a:r>
                        <a:rPr lang="de-DE" sz="1600" b="1" i="1" dirty="0" err="1">
                          <a:effectLst/>
                          <a:latin typeface="Aptos" panose="020B0004020202020204" pitchFamily="34" charset="0"/>
                        </a:rPr>
                        <a:t>vacances</a:t>
                      </a:r>
                      <a:r>
                        <a:rPr lang="de-DE" sz="1600" b="1" i="1" dirty="0">
                          <a:effectLst/>
                          <a:latin typeface="Aptos" panose="020B0004020202020204" pitchFamily="34" charset="0"/>
                        </a:rPr>
                        <a:t> de </a:t>
                      </a:r>
                      <a:r>
                        <a:rPr lang="de-DE" sz="1600" b="1" i="1" dirty="0" err="1">
                          <a:effectLst/>
                          <a:latin typeface="Aptos" panose="020B0004020202020204" pitchFamily="34" charset="0"/>
                        </a:rPr>
                        <a:t>no</a:t>
                      </a:r>
                      <a:r>
                        <a:rPr lang="az-Cyrl-AZ" sz="1600" b="1" i="1" dirty="0">
                          <a:effectLst/>
                          <a:latin typeface="Aptos" panose="020B0004020202020204" pitchFamily="34" charset="0"/>
                        </a:rPr>
                        <a:t>ё</a:t>
                      </a:r>
                      <a:r>
                        <a:rPr lang="de-DE" sz="1600" b="1" i="1" dirty="0">
                          <a:effectLst/>
                          <a:latin typeface="Aptos" panose="020B0004020202020204" pitchFamily="34" charset="0"/>
                        </a:rPr>
                        <a:t>l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fontAlgn="t">
                        <a:buNone/>
                      </a:pP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fontAlgn="t">
                        <a:buNone/>
                      </a:pPr>
                      <a:endParaRPr lang="de-DE" sz="1600" dirty="0">
                        <a:effectLst/>
                        <a:latin typeface="Aptos" panose="020B0004020202020204" pitchFamily="34" charset="0"/>
                      </a:endParaRP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3986561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7 sept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07/01/2026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Les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Activités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Freizeitaktivitäten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513182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8 huit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14/01/2026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Qu'est-ce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qu'on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mange?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- Essen in Frankreich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089081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9 neuf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21/01/2026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Vous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avez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choisi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?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- Essen und Trinken bestellen 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90701658"/>
                  </a:ext>
                </a:extLst>
              </a:tr>
              <a:tr h="356582"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>
                          <a:effectLst/>
                          <a:latin typeface="Aptos" panose="020B0004020202020204" pitchFamily="34" charset="0"/>
                        </a:rPr>
                        <a:t>10 dix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28/01/2026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buNone/>
                      </a:pP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À </a:t>
                      </a:r>
                      <a:r>
                        <a:rPr lang="de-DE" sz="1600" i="1" dirty="0" err="1">
                          <a:effectLst/>
                          <a:latin typeface="Aptos" panose="020B0004020202020204" pitchFamily="34" charset="0"/>
                        </a:rPr>
                        <a:t>Vous</a:t>
                      </a:r>
                      <a:r>
                        <a:rPr lang="de-DE" sz="1600" i="1" dirty="0">
                          <a:effectLst/>
                          <a:latin typeface="Aptos" panose="020B0004020202020204" pitchFamily="34" charset="0"/>
                        </a:rPr>
                        <a:t> ! </a:t>
                      </a:r>
                      <a:r>
                        <a:rPr lang="de-DE" sz="1600" dirty="0">
                          <a:effectLst/>
                          <a:latin typeface="Aptos" panose="020B0004020202020204" pitchFamily="34" charset="0"/>
                        </a:rPr>
                        <a:t>–  Eure Ideen zum Weiterlernen, Abschluss</a:t>
                      </a:r>
                    </a:p>
                  </a:txBody>
                  <a:tcPr marL="41707" marR="41707" marT="41707" marB="41707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61931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21533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1B80A88-8E15-B8A9-DBB9-03C8E81ABF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Inhaltsplatzhalter 1">
            <a:extLst>
              <a:ext uri="{FF2B5EF4-FFF2-40B4-BE49-F238E27FC236}">
                <a16:creationId xmlns:a16="http://schemas.microsoft.com/office/drawing/2014/main" id="{73DD0C0B-4FD4-732A-C898-395FD780D47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317433"/>
              </p:ext>
            </p:extLst>
          </p:nvPr>
        </p:nvGraphicFramePr>
        <p:xfrm>
          <a:off x="916737" y="2316480"/>
          <a:ext cx="10515600" cy="24942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90719695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1482211539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049805250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99421124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5394531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français</a:t>
                      </a:r>
                      <a:r>
                        <a:rPr lang="de-DE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allemand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anglais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espagnol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visualisation</a:t>
                      </a:r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7284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le </a:t>
                      </a:r>
                      <a:r>
                        <a:rPr lang="de-DE" err="1"/>
                        <a:t>nom</a:t>
                      </a:r>
                      <a:r>
                        <a:rPr lang="de-DE"/>
                        <a:t> (m)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Der Name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name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el</a:t>
                      </a:r>
                      <a:r>
                        <a:rPr lang="de-DE"/>
                        <a:t> </a:t>
                      </a:r>
                      <a:r>
                        <a:rPr lang="de-DE" err="1"/>
                        <a:t>nombre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85900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l‘âge</a:t>
                      </a:r>
                      <a:r>
                        <a:rPr lang="de-DE"/>
                        <a:t> (m)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Das Alter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age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La </a:t>
                      </a:r>
                      <a:r>
                        <a:rPr lang="de-DE" err="1"/>
                        <a:t>edad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19381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le jour (m)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Der Tag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day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El </a:t>
                      </a:r>
                      <a:r>
                        <a:rPr lang="de-DE" err="1"/>
                        <a:t>día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9616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l‘université</a:t>
                      </a:r>
                      <a:r>
                        <a:rPr lang="de-DE"/>
                        <a:t> (f)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Die Universität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university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La </a:t>
                      </a:r>
                      <a:r>
                        <a:rPr lang="de-DE" err="1"/>
                        <a:t>universidad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293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la </a:t>
                      </a:r>
                      <a:r>
                        <a:rPr lang="de-DE" dirty="0" err="1"/>
                        <a:t>langue</a:t>
                      </a:r>
                      <a:r>
                        <a:rPr lang="de-DE" dirty="0"/>
                        <a:t> (f)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Die Sprache, die Zunge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Language, tongue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La </a:t>
                      </a:r>
                      <a:r>
                        <a:rPr lang="de-DE" err="1"/>
                        <a:t>lengua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0779320"/>
                  </a:ext>
                </a:extLst>
              </a:tr>
            </a:tbl>
          </a:graphicData>
        </a:graphic>
      </p:graphicFrame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DFEF4EE-B9CF-C2EF-9F7A-EEB8722C2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5111932-538B-779C-4C00-40E1171E35A3}"/>
              </a:ext>
            </a:extLst>
          </p:cNvPr>
          <p:cNvSpPr txBox="1"/>
          <p:nvPr/>
        </p:nvSpPr>
        <p:spPr>
          <a:xfrm>
            <a:off x="793321" y="981717"/>
            <a:ext cx="1033842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Liste de </a:t>
            </a:r>
            <a:r>
              <a:rPr kumimoji="0" lang="de-DE" sz="2000" b="0" i="0" u="sng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mots</a:t>
            </a:r>
            <a:r>
              <a:rPr kumimoji="0" lang="de-DE" sz="2000" b="0" i="0" u="sng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 Display" panose="02110004020202020204"/>
                <a:ea typeface="+mn-ea"/>
                <a:cs typeface="+mn-cs"/>
              </a:rPr>
              <a:t> plurilingue (mehrsprachige Wortliste) </a:t>
            </a:r>
          </a:p>
        </p:txBody>
      </p:sp>
      <p:pic>
        <p:nvPicPr>
          <p:cNvPr id="7" name="Grafik 6" descr="Abschlusshut mit einfarbiger Füllung">
            <a:extLst>
              <a:ext uri="{FF2B5EF4-FFF2-40B4-BE49-F238E27FC236}">
                <a16:creationId xmlns:a16="http://schemas.microsoft.com/office/drawing/2014/main" id="{9501CCD5-42FF-DD48-DB9F-2FDA373F29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25000" y="3754369"/>
            <a:ext cx="457200" cy="457200"/>
          </a:xfrm>
          <a:prstGeom prst="rect">
            <a:avLst/>
          </a:prstGeom>
        </p:spPr>
      </p:pic>
      <p:pic>
        <p:nvPicPr>
          <p:cNvPr id="9" name="Grafik 8" descr="dunkel (kleinere Sonne) Silhouette">
            <a:extLst>
              <a:ext uri="{FF2B5EF4-FFF2-40B4-BE49-F238E27FC236}">
                <a16:creationId xmlns:a16="http://schemas.microsoft.com/office/drawing/2014/main" id="{E826D771-D976-96D6-B4A7-5846E25606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469837" y="3318674"/>
            <a:ext cx="567526" cy="567526"/>
          </a:xfrm>
          <a:prstGeom prst="rect">
            <a:avLst/>
          </a:prstGeom>
        </p:spPr>
      </p:pic>
      <p:pic>
        <p:nvPicPr>
          <p:cNvPr id="11" name="Grafik 10" descr="Zunge mit einfarbiger Füllung">
            <a:extLst>
              <a:ext uri="{FF2B5EF4-FFF2-40B4-BE49-F238E27FC236}">
                <a16:creationId xmlns:a16="http://schemas.microsoft.com/office/drawing/2014/main" id="{3552F3A1-7DB6-8437-8B91-557F6CDB7CA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576423" y="4199368"/>
            <a:ext cx="354353" cy="354353"/>
          </a:xfrm>
          <a:prstGeom prst="rect">
            <a:avLst/>
          </a:prstGeom>
        </p:spPr>
      </p:pic>
      <p:pic>
        <p:nvPicPr>
          <p:cNvPr id="13" name="Grafik 12" descr="Baby krabbelnd mit einfarbiger Füllung">
            <a:extLst>
              <a:ext uri="{FF2B5EF4-FFF2-40B4-BE49-F238E27FC236}">
                <a16:creationId xmlns:a16="http://schemas.microsoft.com/office/drawing/2014/main" id="{FF06D442-A7CB-68F4-4337-CB90F41743C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402986" y="3077474"/>
            <a:ext cx="346874" cy="346874"/>
          </a:xfrm>
          <a:prstGeom prst="rect">
            <a:avLst/>
          </a:prstGeom>
        </p:spPr>
      </p:pic>
      <p:pic>
        <p:nvPicPr>
          <p:cNvPr id="15" name="Grafik 14" descr="Frau mit einfarbiger Füllung">
            <a:extLst>
              <a:ext uri="{FF2B5EF4-FFF2-40B4-BE49-F238E27FC236}">
                <a16:creationId xmlns:a16="http://schemas.microsoft.com/office/drawing/2014/main" id="{F5699DFF-6CC4-4725-C42C-24A91B698B2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9766644" y="3075555"/>
            <a:ext cx="337570" cy="337570"/>
          </a:xfrm>
          <a:prstGeom prst="rect">
            <a:avLst/>
          </a:prstGeom>
        </p:spPr>
      </p:pic>
      <p:pic>
        <p:nvPicPr>
          <p:cNvPr id="17" name="Grafik 16" descr="Frau mit Stock mit einfarbiger Füllung">
            <a:extLst>
              <a:ext uri="{FF2B5EF4-FFF2-40B4-BE49-F238E27FC236}">
                <a16:creationId xmlns:a16="http://schemas.microsoft.com/office/drawing/2014/main" id="{C48E02E5-7657-2EAE-2806-AA5D21D79A9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10054147" y="3047552"/>
            <a:ext cx="365573" cy="365573"/>
          </a:xfrm>
          <a:prstGeom prst="rect">
            <a:avLst/>
          </a:prstGeom>
        </p:spPr>
      </p:pic>
      <p:pic>
        <p:nvPicPr>
          <p:cNvPr id="19" name="Grafik 18" descr="Mitarbeitendenausweis Silhouette">
            <a:extLst>
              <a:ext uri="{FF2B5EF4-FFF2-40B4-BE49-F238E27FC236}">
                <a16:creationId xmlns:a16="http://schemas.microsoft.com/office/drawing/2014/main" id="{06DED073-6B54-22C5-D099-DAF2096F6CF0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9538044" y="2634837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6889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2BB8E4-393B-4EEB-4A92-8522793449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9BA4722-07D0-285C-8ECE-CF6274B012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000" u="sng"/>
              <a:t>Verben auf -er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68BACB98-6F61-549E-E22A-1380F57848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10" name="Inhaltsplatzhalter 9">
            <a:extLst>
              <a:ext uri="{FF2B5EF4-FFF2-40B4-BE49-F238E27FC236}">
                <a16:creationId xmlns:a16="http://schemas.microsoft.com/office/drawing/2014/main" id="{22AB23C8-E56E-72C5-5448-E5A09662DB56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879413"/>
          <a:ext cx="10515600" cy="2595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3918">
                  <a:extLst>
                    <a:ext uri="{9D8B030D-6E8A-4147-A177-3AD203B41FA5}">
                      <a16:colId xmlns:a16="http://schemas.microsoft.com/office/drawing/2014/main" val="4243949993"/>
                    </a:ext>
                  </a:extLst>
                </a:gridCol>
                <a:gridCol w="4093882">
                  <a:extLst>
                    <a:ext uri="{9D8B030D-6E8A-4147-A177-3AD203B41FA5}">
                      <a16:colId xmlns:a16="http://schemas.microsoft.com/office/drawing/2014/main" val="3286177967"/>
                    </a:ext>
                  </a:extLst>
                </a:gridCol>
                <a:gridCol w="1177365">
                  <a:extLst>
                    <a:ext uri="{9D8B030D-6E8A-4147-A177-3AD203B41FA5}">
                      <a16:colId xmlns:a16="http://schemas.microsoft.com/office/drawing/2014/main" val="3863509588"/>
                    </a:ext>
                  </a:extLst>
                </a:gridCol>
                <a:gridCol w="4080435">
                  <a:extLst>
                    <a:ext uri="{9D8B030D-6E8A-4147-A177-3AD203B41FA5}">
                      <a16:colId xmlns:a16="http://schemas.microsoft.com/office/drawing/2014/main" val="12818480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parler</a:t>
                      </a:r>
                      <a:r>
                        <a:rPr lang="de-DE"/>
                        <a:t> (sprechen)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habiter</a:t>
                      </a:r>
                      <a:r>
                        <a:rPr lang="de-DE"/>
                        <a:t> (wohnen)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479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parl</a:t>
                      </a:r>
                      <a:r>
                        <a:rPr lang="de-DE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j‘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habit</a:t>
                      </a:r>
                      <a:r>
                        <a:rPr lang="de-DE" dirty="0"/>
                        <a:t>-e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2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parl</a:t>
                      </a:r>
                      <a:r>
                        <a:rPr lang="de-DE" dirty="0"/>
                        <a:t>-es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habit</a:t>
                      </a:r>
                      <a:r>
                        <a:rPr lang="de-DE" dirty="0"/>
                        <a:t>-es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198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parl</a:t>
                      </a:r>
                      <a:r>
                        <a:rPr lang="de-DE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habit</a:t>
                      </a:r>
                      <a:r>
                        <a:rPr lang="de-DE" dirty="0"/>
                        <a:t>-e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3432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parl-ons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habit-ons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367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parl-ez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habit-ez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34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parl-ent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habit-ent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923371"/>
                  </a:ext>
                </a:extLst>
              </a:tr>
            </a:tbl>
          </a:graphicData>
        </a:graphic>
      </p:graphicFrame>
      <p:sp>
        <p:nvSpPr>
          <p:cNvPr id="3" name="Textfeld 2">
            <a:extLst>
              <a:ext uri="{FF2B5EF4-FFF2-40B4-BE49-F238E27FC236}">
                <a16:creationId xmlns:a16="http://schemas.microsoft.com/office/drawing/2014/main" id="{B14DA7B6-150F-8196-8B3D-345E69DEE1AF}"/>
              </a:ext>
            </a:extLst>
          </p:cNvPr>
          <p:cNvSpPr txBox="1"/>
          <p:nvPr/>
        </p:nvSpPr>
        <p:spPr>
          <a:xfrm>
            <a:off x="838200" y="4864847"/>
            <a:ext cx="1051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Weitere Verben auf –er: 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s‘appeler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(heißen),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manger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(essen),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adorer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(lieben),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retourner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(zurückkehren),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aimer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(lieben/mögen),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nager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(schwimmen), …</a:t>
            </a:r>
          </a:p>
        </p:txBody>
      </p:sp>
    </p:spTree>
    <p:extLst>
      <p:ext uri="{BB962C8B-B14F-4D97-AF65-F5344CB8AC3E}">
        <p14:creationId xmlns:p14="http://schemas.microsoft.com/office/powerpoint/2010/main" val="2473334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F16FF76-BD2D-DFE9-DA90-0F84A2EE71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7E5BB9C-9EDF-CB0C-3609-1834022C31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e-DE" sz="4000" u="sng"/>
              <a:t>wichtige unregelmäßige Verben: </a:t>
            </a:r>
            <a:r>
              <a:rPr lang="de-DE" sz="4000" u="sng" err="1"/>
              <a:t>être</a:t>
            </a:r>
            <a:r>
              <a:rPr lang="de-DE" sz="4000" u="sng"/>
              <a:t> und </a:t>
            </a:r>
            <a:r>
              <a:rPr lang="de-DE" sz="4000" u="sng" err="1"/>
              <a:t>avoir</a:t>
            </a:r>
            <a:r>
              <a:rPr lang="de-DE" sz="4000" u="sng"/>
              <a:t> </a:t>
            </a:r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119FDBA-2EBD-3030-74AE-951113AE55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10" name="Inhaltsplatzhalter 9">
            <a:extLst>
              <a:ext uri="{FF2B5EF4-FFF2-40B4-BE49-F238E27FC236}">
                <a16:creationId xmlns:a16="http://schemas.microsoft.com/office/drawing/2014/main" id="{296446FA-6F87-692D-6472-7872E542E4A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2524872"/>
          <a:ext cx="10515600" cy="2595880"/>
        </p:xfrm>
        <a:graphic>
          <a:graphicData uri="http://schemas.openxmlformats.org/drawingml/2006/table">
            <a:tbl>
              <a:tblPr firstRow="1" bandRow="1">
                <a:tableStyleId>{E8B1032C-EA38-4F05-BA0D-38AFFFC7BED3}</a:tableStyleId>
              </a:tblPr>
              <a:tblGrid>
                <a:gridCol w="1163918">
                  <a:extLst>
                    <a:ext uri="{9D8B030D-6E8A-4147-A177-3AD203B41FA5}">
                      <a16:colId xmlns:a16="http://schemas.microsoft.com/office/drawing/2014/main" val="4243949993"/>
                    </a:ext>
                  </a:extLst>
                </a:gridCol>
                <a:gridCol w="4093882">
                  <a:extLst>
                    <a:ext uri="{9D8B030D-6E8A-4147-A177-3AD203B41FA5}">
                      <a16:colId xmlns:a16="http://schemas.microsoft.com/office/drawing/2014/main" val="3286177967"/>
                    </a:ext>
                  </a:extLst>
                </a:gridCol>
                <a:gridCol w="1177365">
                  <a:extLst>
                    <a:ext uri="{9D8B030D-6E8A-4147-A177-3AD203B41FA5}">
                      <a16:colId xmlns:a16="http://schemas.microsoft.com/office/drawing/2014/main" val="3863509588"/>
                    </a:ext>
                  </a:extLst>
                </a:gridCol>
                <a:gridCol w="4080435">
                  <a:extLst>
                    <a:ext uri="{9D8B030D-6E8A-4147-A177-3AD203B41FA5}">
                      <a16:colId xmlns:a16="http://schemas.microsoft.com/office/drawing/2014/main" val="12818480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être</a:t>
                      </a:r>
                      <a:r>
                        <a:rPr lang="de-DE"/>
                        <a:t> (sein)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avoir</a:t>
                      </a:r>
                      <a:r>
                        <a:rPr lang="de-DE"/>
                        <a:t> (haben)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4792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je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suis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j‘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526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41988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est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/>
                        <a:t>il/</a:t>
                      </a:r>
                      <a:r>
                        <a:rPr lang="de-DE" err="1"/>
                        <a:t>elle</a:t>
                      </a:r>
                      <a:r>
                        <a:rPr lang="de-DE"/>
                        <a:t>/on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/>
                        <a:t>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73432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sommes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nous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avons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1367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êtes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vous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avez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4340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sont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err="1"/>
                        <a:t>ils</a:t>
                      </a:r>
                      <a:r>
                        <a:rPr lang="de-DE"/>
                        <a:t>/</a:t>
                      </a:r>
                      <a:r>
                        <a:rPr lang="de-DE" err="1"/>
                        <a:t>elles</a:t>
                      </a:r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dirty="0" err="1"/>
                        <a:t>ont</a:t>
                      </a:r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8923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7940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6C70B4A-1FAF-DBA2-7636-8747F5ED0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D9C9A2-B6B8-2160-8C30-F40C9B64649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4"/>
            <a:ext cx="10515600" cy="165268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fr-FR" sz="12800" noProof="0" dirty="0"/>
              <a:t>être &amp; avoir</a:t>
            </a:r>
          </a:p>
          <a:p>
            <a:pPr marL="0" indent="0">
              <a:buNone/>
            </a:pPr>
            <a:r>
              <a:rPr lang="fr-FR" sz="12800" noProof="0" dirty="0"/>
              <a:t>1.	Je _________ (être) une fille. </a:t>
            </a:r>
          </a:p>
          <a:p>
            <a:pPr marL="0" indent="0">
              <a:buNone/>
            </a:pPr>
            <a:r>
              <a:rPr lang="fr-FR" sz="12800" noProof="0" dirty="0"/>
              <a:t>2.	Elle __________ (être) française.</a:t>
            </a:r>
          </a:p>
          <a:p>
            <a:pPr marL="0" indent="0">
              <a:buNone/>
            </a:pPr>
            <a:r>
              <a:rPr lang="fr-FR" sz="12800" noProof="0" dirty="0"/>
              <a:t>3.	Nous __________ (avoir) faim. </a:t>
            </a:r>
          </a:p>
          <a:p>
            <a:pPr marL="0" indent="0">
              <a:buNone/>
            </a:pPr>
            <a:r>
              <a:rPr lang="fr-FR" sz="12800" noProof="0" dirty="0"/>
              <a:t>4.	Il ___________ (avoir) dix ans. </a:t>
            </a:r>
          </a:p>
          <a:p>
            <a:pPr marL="0" indent="0">
              <a:buNone/>
            </a:pPr>
            <a:r>
              <a:rPr lang="fr-FR" sz="12800" noProof="0" dirty="0"/>
              <a:t>5.	Vous __________ (avoir) un chien. </a:t>
            </a:r>
          </a:p>
          <a:p>
            <a:pPr marL="0" indent="0">
              <a:buNone/>
            </a:pPr>
            <a:r>
              <a:rPr lang="fr-FR" sz="12800" noProof="0" dirty="0"/>
              <a:t>6.	Tu ________ (être) gentil. </a:t>
            </a:r>
          </a:p>
          <a:p>
            <a:pPr marL="0" indent="0">
              <a:buNone/>
            </a:pPr>
            <a:r>
              <a:rPr lang="fr-FR" sz="12800" noProof="0" dirty="0"/>
              <a:t>7.	Elles _________ (</a:t>
            </a:r>
            <a:r>
              <a:rPr lang="fr-FR" sz="12800" dirty="0"/>
              <a:t>avoir</a:t>
            </a:r>
            <a:r>
              <a:rPr lang="fr-FR" sz="12800" noProof="0" dirty="0"/>
              <a:t>) une grande maison. </a:t>
            </a:r>
          </a:p>
          <a:p>
            <a:pPr marL="0" indent="0">
              <a:buNone/>
            </a:pPr>
            <a:r>
              <a:rPr lang="fr-FR" sz="12800" noProof="0" dirty="0"/>
              <a:t>8.	On ___________ (être) content. </a:t>
            </a:r>
          </a:p>
          <a:p>
            <a:pPr marL="0" indent="0">
              <a:buNone/>
            </a:pPr>
            <a:r>
              <a:rPr lang="fr-FR" sz="12800" noProof="0" dirty="0"/>
              <a:t>9.	J’___________ (avoir) vingt-deux ans. </a:t>
            </a:r>
          </a:p>
          <a:p>
            <a:pPr marL="0" indent="0">
              <a:buNone/>
            </a:pPr>
            <a:r>
              <a:rPr lang="fr-FR" sz="12800" noProof="0" dirty="0"/>
              <a:t>10.	Elle __________ (avoir) peur des chiens.</a:t>
            </a:r>
          </a:p>
          <a:p>
            <a:pPr marL="0" indent="0">
              <a:buNone/>
            </a:pPr>
            <a:endParaRPr lang="fr-FR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3039D32-AEA3-EF9E-EBF5-0B77938C3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73289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E344DD-5CE5-A482-5B97-8A4DFD69B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F646471-5E8E-3462-039F-76471EC05F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4"/>
            <a:ext cx="10515600" cy="1652681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fr-FR" noProof="0" dirty="0"/>
          </a:p>
          <a:p>
            <a:pPr marL="0" indent="0">
              <a:buNone/>
            </a:pPr>
            <a:r>
              <a:rPr lang="fr-FR" sz="12800" noProof="0" dirty="0" err="1"/>
              <a:t>Verben</a:t>
            </a:r>
            <a:r>
              <a:rPr lang="fr-FR" sz="12800" noProof="0" dirty="0"/>
              <a:t> </a:t>
            </a:r>
            <a:r>
              <a:rPr lang="fr-FR" sz="12800" noProof="0" dirty="0" err="1"/>
              <a:t>auf</a:t>
            </a:r>
            <a:r>
              <a:rPr lang="fr-FR" sz="12800" noProof="0" dirty="0"/>
              <a:t> -er</a:t>
            </a:r>
          </a:p>
          <a:p>
            <a:pPr marL="0" indent="0">
              <a:buNone/>
            </a:pPr>
            <a:r>
              <a:rPr lang="fr-FR" sz="12800" noProof="0" dirty="0"/>
              <a:t>1.	Tu ___________ (parler) anglais et allemand.</a:t>
            </a:r>
          </a:p>
          <a:p>
            <a:pPr marL="0" indent="0">
              <a:buNone/>
            </a:pPr>
            <a:r>
              <a:rPr lang="fr-FR" sz="12800" noProof="0" dirty="0"/>
              <a:t>2.	Il ne _____________(parler) pas allemand. </a:t>
            </a:r>
          </a:p>
          <a:p>
            <a:pPr marL="0" indent="0">
              <a:buNone/>
            </a:pPr>
            <a:r>
              <a:rPr lang="fr-FR" sz="12800" noProof="0" dirty="0"/>
              <a:t>3.	Nous _____________ (habiter) à Paris.</a:t>
            </a:r>
          </a:p>
          <a:p>
            <a:pPr marL="0" indent="0">
              <a:buNone/>
            </a:pPr>
            <a:r>
              <a:rPr lang="fr-FR" sz="12800" noProof="0" dirty="0"/>
              <a:t>4.	Vous _____________ (manger) des gâteaux. </a:t>
            </a:r>
          </a:p>
          <a:p>
            <a:pPr marL="0" indent="0">
              <a:buNone/>
            </a:pPr>
            <a:r>
              <a:rPr lang="fr-FR" sz="12800" noProof="0" dirty="0"/>
              <a:t>5.	Elle ______________ (s’appeler) Julie. </a:t>
            </a:r>
          </a:p>
          <a:p>
            <a:pPr marL="0" indent="0">
              <a:buNone/>
            </a:pPr>
            <a:r>
              <a:rPr lang="fr-FR" sz="12800" noProof="0" dirty="0"/>
              <a:t>6.	On _____________ (retourner) à la maison.</a:t>
            </a:r>
          </a:p>
          <a:p>
            <a:pPr marL="0" indent="0">
              <a:buNone/>
            </a:pPr>
            <a:r>
              <a:rPr lang="fr-FR" sz="12800" noProof="0" dirty="0"/>
              <a:t>7.	J’______________ (adorer) le chocolat.</a:t>
            </a:r>
          </a:p>
          <a:p>
            <a:pPr marL="0" indent="0">
              <a:buNone/>
            </a:pPr>
            <a:r>
              <a:rPr lang="fr-FR" sz="12800" noProof="0" dirty="0"/>
              <a:t>8.	Ils _____________ (nager) dans la mer. </a:t>
            </a:r>
          </a:p>
          <a:p>
            <a:pPr marL="0" indent="0">
              <a:buNone/>
            </a:pPr>
            <a:r>
              <a:rPr lang="fr-FR" sz="12800" noProof="0" dirty="0"/>
              <a:t>9.	Tu ______________ (aimer) le fromage. </a:t>
            </a:r>
          </a:p>
          <a:p>
            <a:pPr marL="0" indent="0">
              <a:buNone/>
            </a:pPr>
            <a:r>
              <a:rPr lang="fr-FR" sz="12800" noProof="0" dirty="0"/>
              <a:t>10.	</a:t>
            </a:r>
            <a:r>
              <a:rPr lang="fr-FR" sz="12800" noProof="0"/>
              <a:t>Elles _____________ </a:t>
            </a:r>
            <a:r>
              <a:rPr lang="fr-FR" sz="12800" noProof="0" dirty="0"/>
              <a:t>(aimer) voyager en France. </a:t>
            </a:r>
          </a:p>
          <a:p>
            <a:pPr marL="0" indent="0">
              <a:buNone/>
            </a:pPr>
            <a:endParaRPr lang="fr-FR" noProof="0" dirty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0FC93EAD-7EDA-66DC-D9A1-1B0928EE3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29266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6E384C0-F0F0-9E7B-32BF-6921FBE316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8C38BC-A6A9-EF35-3473-F42F666927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9346" y="837085"/>
            <a:ext cx="10515600" cy="1117222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sz="12800" noProof="0"/>
              <a:t> </a:t>
            </a:r>
          </a:p>
          <a:p>
            <a:pPr marL="0" indent="0">
              <a:buNone/>
            </a:pPr>
            <a:endParaRPr lang="fr-FR" noProof="0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1E69A65-FF24-42E1-E839-5712C88041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06CE641-9D56-4250-A2F0-FA3ED935D71C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3E443C01-2553-66C1-DFA0-E6E80FAE336D}"/>
              </a:ext>
            </a:extLst>
          </p:cNvPr>
          <p:cNvSpPr txBox="1"/>
          <p:nvPr/>
        </p:nvSpPr>
        <p:spPr>
          <a:xfrm>
            <a:off x="896471" y="1111624"/>
            <a:ext cx="98432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3)	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Écrivez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des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phrases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avec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être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avoir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et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les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verbes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en -er (Schreibt eigene Sätze mit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être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avoir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und den </a:t>
            </a:r>
            <a:r>
              <a:rPr kumimoji="0" lang="de-DE" sz="1800" b="0" i="0" u="none" strike="noStrike" kern="1200" cap="none" spc="0" normalizeH="0" baseline="0" noProof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verben</a:t>
            </a: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auf -er). </a:t>
            </a:r>
          </a:p>
        </p:txBody>
      </p:sp>
    </p:spTree>
    <p:extLst>
      <p:ext uri="{BB962C8B-B14F-4D97-AF65-F5344CB8AC3E}">
        <p14:creationId xmlns:p14="http://schemas.microsoft.com/office/powerpoint/2010/main" val="2888068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1044</Words>
  <Application>Microsoft Office PowerPoint</Application>
  <PresentationFormat>Breitbild</PresentationFormat>
  <Paragraphs>236</Paragraphs>
  <Slides>16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16</vt:i4>
      </vt:variant>
    </vt:vector>
  </HeadingPairs>
  <TitlesOfParts>
    <vt:vector size="22" baseType="lpstr">
      <vt:lpstr>Abadi</vt:lpstr>
      <vt:lpstr>Abadi ExtraLight</vt:lpstr>
      <vt:lpstr>Aptos</vt:lpstr>
      <vt:lpstr>Aptos Display</vt:lpstr>
      <vt:lpstr>Arial</vt:lpstr>
      <vt:lpstr>Office Theme</vt:lpstr>
      <vt:lpstr>Bonjour tout le monde ! séance n° 3  –  26/11/2025   </vt:lpstr>
      <vt:lpstr>Répétition : on apprend à se connaitre ! </vt:lpstr>
      <vt:lpstr>Plan du cours </vt:lpstr>
      <vt:lpstr>PowerPoint-Präsentation</vt:lpstr>
      <vt:lpstr>Verben auf -er </vt:lpstr>
      <vt:lpstr>wichtige unregelmäßige Verben: être und avoir 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Clara Forster</dc:creator>
  <cp:lastModifiedBy>Clara Forster</cp:lastModifiedBy>
  <cp:revision>2</cp:revision>
  <dcterms:created xsi:type="dcterms:W3CDTF">2025-04-04T10:45:43Z</dcterms:created>
  <dcterms:modified xsi:type="dcterms:W3CDTF">2025-11-26T08:45:14Z</dcterms:modified>
</cp:coreProperties>
</file>