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3"/>
  </p:notesMasterIdLst>
  <p:sldIdLst>
    <p:sldId id="256" r:id="rId2"/>
    <p:sldId id="257" r:id="rId3"/>
    <p:sldId id="260" r:id="rId4"/>
    <p:sldId id="265" r:id="rId5"/>
    <p:sldId id="266" r:id="rId6"/>
    <p:sldId id="267" r:id="rId7"/>
    <p:sldId id="258" r:id="rId8"/>
    <p:sldId id="259" r:id="rId9"/>
    <p:sldId id="271" r:id="rId10"/>
    <p:sldId id="269"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54BB13-E78D-45DB-A0C2-EABADA96430D}" v="32" dt="2025-11-10T14:24:56.538"/>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7" d="100"/>
          <a:sy n="47" d="100"/>
        </p:scale>
        <p:origin x="1294" y="6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a Forster" userId="09c7291c-ffda-41df-8add-e8985cc17c35" providerId="ADAL" clId="{847DA2A2-B8CC-4D76-8FE5-B53C7888C57A}"/>
    <pc:docChg chg="undo custSel addSld delSld modSld">
      <pc:chgData name="Clara Forster" userId="09c7291c-ffda-41df-8add-e8985cc17c35" providerId="ADAL" clId="{847DA2A2-B8CC-4D76-8FE5-B53C7888C57A}" dt="2025-04-29T11:58:12.624" v="3356" actId="47"/>
      <pc:docMkLst>
        <pc:docMk/>
      </pc:docMkLst>
      <pc:sldChg chg="addSp delSp modSp new mod setBg delDesignElem">
        <pc:chgData name="Clara Forster" userId="09c7291c-ffda-41df-8add-e8985cc17c35" providerId="ADAL" clId="{847DA2A2-B8CC-4D76-8FE5-B53C7888C57A}" dt="2025-04-06T18:33:30.249" v="2513" actId="20577"/>
        <pc:sldMkLst>
          <pc:docMk/>
          <pc:sldMk cId="3460944651" sldId="256"/>
        </pc:sldMkLst>
      </pc:sldChg>
      <pc:sldChg chg="addSp delSp modSp new mod setBg modAnim delDesignElem">
        <pc:chgData name="Clara Forster" userId="09c7291c-ffda-41df-8add-e8985cc17c35" providerId="ADAL" clId="{847DA2A2-B8CC-4D76-8FE5-B53C7888C57A}" dt="2025-04-06T08:21:31.117" v="1441" actId="255"/>
        <pc:sldMkLst>
          <pc:docMk/>
          <pc:sldMk cId="1215381869" sldId="257"/>
        </pc:sldMkLst>
      </pc:sldChg>
      <pc:sldChg chg="addSp delSp modSp new mod setBg">
        <pc:chgData name="Clara Forster" userId="09c7291c-ffda-41df-8add-e8985cc17c35" providerId="ADAL" clId="{847DA2A2-B8CC-4D76-8FE5-B53C7888C57A}" dt="2025-04-11T14:59:26.481" v="2514"/>
        <pc:sldMkLst>
          <pc:docMk/>
          <pc:sldMk cId="3716789129" sldId="258"/>
        </pc:sldMkLst>
      </pc:sldChg>
      <pc:sldChg chg="addSp delSp modSp new mod setBg modAnim">
        <pc:chgData name="Clara Forster" userId="09c7291c-ffda-41df-8add-e8985cc17c35" providerId="ADAL" clId="{847DA2A2-B8CC-4D76-8FE5-B53C7888C57A}" dt="2025-04-06T17:42:05.629" v="2262" actId="20577"/>
        <pc:sldMkLst>
          <pc:docMk/>
          <pc:sldMk cId="514980610" sldId="259"/>
        </pc:sldMkLst>
      </pc:sldChg>
      <pc:sldChg chg="modSp new mod setBg">
        <pc:chgData name="Clara Forster" userId="09c7291c-ffda-41df-8add-e8985cc17c35" providerId="ADAL" clId="{847DA2A2-B8CC-4D76-8FE5-B53C7888C57A}" dt="2025-04-06T17:27:38.751" v="2054" actId="20577"/>
        <pc:sldMkLst>
          <pc:docMk/>
          <pc:sldMk cId="4122212615" sldId="260"/>
        </pc:sldMkLst>
      </pc:sldChg>
      <pc:sldChg chg="addSp delSp modSp new mod setBg">
        <pc:chgData name="Clara Forster" userId="09c7291c-ffda-41df-8add-e8985cc17c35" providerId="ADAL" clId="{847DA2A2-B8CC-4D76-8FE5-B53C7888C57A}" dt="2025-04-06T18:01:31.204" v="2466" actId="478"/>
        <pc:sldMkLst>
          <pc:docMk/>
          <pc:sldMk cId="3208743412" sldId="261"/>
        </pc:sldMkLst>
      </pc:sldChg>
      <pc:sldChg chg="new del">
        <pc:chgData name="Clara Forster" userId="09c7291c-ffda-41df-8add-e8985cc17c35" providerId="ADAL" clId="{847DA2A2-B8CC-4D76-8FE5-B53C7888C57A}" dt="2025-04-11T15:00:55.032" v="2517" actId="2696"/>
        <pc:sldMkLst>
          <pc:docMk/>
          <pc:sldMk cId="3482611248" sldId="262"/>
        </pc:sldMkLst>
      </pc:sldChg>
      <pc:sldChg chg="addSp delSp modSp add mod">
        <pc:chgData name="Clara Forster" userId="09c7291c-ffda-41df-8add-e8985cc17c35" providerId="ADAL" clId="{847DA2A2-B8CC-4D76-8FE5-B53C7888C57A}" dt="2025-04-11T15:19:06.819" v="3287" actId="20577"/>
        <pc:sldMkLst>
          <pc:docMk/>
          <pc:sldMk cId="3814880414" sldId="263"/>
        </pc:sldMkLst>
      </pc:sldChg>
      <pc:sldChg chg="delSp modSp add mod modAnim">
        <pc:chgData name="Clara Forster" userId="09c7291c-ffda-41df-8add-e8985cc17c35" providerId="ADAL" clId="{847DA2A2-B8CC-4D76-8FE5-B53C7888C57A}" dt="2025-04-22T13:19:13.694" v="3354"/>
        <pc:sldMkLst>
          <pc:docMk/>
          <pc:sldMk cId="1925492170" sldId="264"/>
        </pc:sldMkLst>
      </pc:sldChg>
      <pc:sldChg chg="add del">
        <pc:chgData name="Clara Forster" userId="09c7291c-ffda-41df-8add-e8985cc17c35" providerId="ADAL" clId="{847DA2A2-B8CC-4D76-8FE5-B53C7888C57A}" dt="2025-04-29T11:58:12.624" v="3356" actId="47"/>
        <pc:sldMkLst>
          <pc:docMk/>
          <pc:sldMk cId="1070938391" sldId="266"/>
        </pc:sldMkLst>
      </pc:sldChg>
    </pc:docChg>
  </pc:docChgLst>
  <pc:docChgLst>
    <pc:chgData name="Clara Forster" userId="09c7291c-ffda-41df-8add-e8985cc17c35" providerId="ADAL" clId="{3A3097D0-A40F-4676-8374-41626A2E5BC0}"/>
    <pc:docChg chg="undo custSel addSld delSld modSld sldOrd">
      <pc:chgData name="Clara Forster" userId="09c7291c-ffda-41df-8add-e8985cc17c35" providerId="ADAL" clId="{3A3097D0-A40F-4676-8374-41626A2E5BC0}" dt="2025-11-10T14:28:57.320" v="3411" actId="14100"/>
      <pc:docMkLst>
        <pc:docMk/>
      </pc:docMkLst>
      <pc:sldChg chg="modSp mod">
        <pc:chgData name="Clara Forster" userId="09c7291c-ffda-41df-8add-e8985cc17c35" providerId="ADAL" clId="{3A3097D0-A40F-4676-8374-41626A2E5BC0}" dt="2025-11-10T13:02:12.046" v="30" actId="20577"/>
        <pc:sldMkLst>
          <pc:docMk/>
          <pc:sldMk cId="3460944651" sldId="256"/>
        </pc:sldMkLst>
        <pc:spChg chg="mod">
          <ac:chgData name="Clara Forster" userId="09c7291c-ffda-41df-8add-e8985cc17c35" providerId="ADAL" clId="{3A3097D0-A40F-4676-8374-41626A2E5BC0}" dt="2025-11-10T13:01:52.068" v="11" actId="20577"/>
          <ac:spMkLst>
            <pc:docMk/>
            <pc:sldMk cId="3460944651" sldId="256"/>
            <ac:spMk id="2" creationId="{44C53E22-5D2C-D33C-8C17-6FD3781FD8B1}"/>
          </ac:spMkLst>
        </pc:spChg>
        <pc:spChg chg="mod">
          <ac:chgData name="Clara Forster" userId="09c7291c-ffda-41df-8add-e8985cc17c35" providerId="ADAL" clId="{3A3097D0-A40F-4676-8374-41626A2E5BC0}" dt="2025-11-10T13:02:12.046" v="30" actId="20577"/>
          <ac:spMkLst>
            <pc:docMk/>
            <pc:sldMk cId="3460944651" sldId="256"/>
            <ac:spMk id="3" creationId="{E74D703F-93B7-2C52-9E6B-8BD763C25B4B}"/>
          </ac:spMkLst>
        </pc:spChg>
      </pc:sldChg>
      <pc:sldChg chg="modSp mod">
        <pc:chgData name="Clara Forster" userId="09c7291c-ffda-41df-8add-e8985cc17c35" providerId="ADAL" clId="{3A3097D0-A40F-4676-8374-41626A2E5BC0}" dt="2025-11-10T13:27:32.880" v="695" actId="5793"/>
        <pc:sldMkLst>
          <pc:docMk/>
          <pc:sldMk cId="1215381869" sldId="257"/>
        </pc:sldMkLst>
        <pc:graphicFrameChg chg="modGraphic">
          <ac:chgData name="Clara Forster" userId="09c7291c-ffda-41df-8add-e8985cc17c35" providerId="ADAL" clId="{3A3097D0-A40F-4676-8374-41626A2E5BC0}" dt="2025-11-10T13:27:32.880" v="695" actId="5793"/>
          <ac:graphicFrameMkLst>
            <pc:docMk/>
            <pc:sldMk cId="1215381869" sldId="257"/>
            <ac:graphicFrameMk id="29" creationId="{9F4FCBE5-F180-D975-63D2-4003C86F5BC4}"/>
          </ac:graphicFrameMkLst>
        </pc:graphicFrameChg>
      </pc:sldChg>
      <pc:sldChg chg="modSp mod">
        <pc:chgData name="Clara Forster" userId="09c7291c-ffda-41df-8add-e8985cc17c35" providerId="ADAL" clId="{3A3097D0-A40F-4676-8374-41626A2E5BC0}" dt="2025-11-10T13:18:18.433" v="494" actId="114"/>
        <pc:sldMkLst>
          <pc:docMk/>
          <pc:sldMk cId="3716789129" sldId="258"/>
        </pc:sldMkLst>
        <pc:graphicFrameChg chg="mod modGraphic">
          <ac:chgData name="Clara Forster" userId="09c7291c-ffda-41df-8add-e8985cc17c35" providerId="ADAL" clId="{3A3097D0-A40F-4676-8374-41626A2E5BC0}" dt="2025-11-10T13:18:18.433" v="494" actId="114"/>
          <ac:graphicFrameMkLst>
            <pc:docMk/>
            <pc:sldMk cId="3716789129" sldId="258"/>
            <ac:graphicFrameMk id="5" creationId="{A9698225-D6B1-8279-1338-0284E24100BA}"/>
          </ac:graphicFrameMkLst>
        </pc:graphicFrameChg>
      </pc:sldChg>
      <pc:sldChg chg="modSp">
        <pc:chgData name="Clara Forster" userId="09c7291c-ffda-41df-8add-e8985cc17c35" providerId="ADAL" clId="{3A3097D0-A40F-4676-8374-41626A2E5BC0}" dt="2025-11-10T13:07:48.780" v="187" actId="20577"/>
        <pc:sldMkLst>
          <pc:docMk/>
          <pc:sldMk cId="514980610" sldId="259"/>
        </pc:sldMkLst>
        <pc:spChg chg="mod">
          <ac:chgData name="Clara Forster" userId="09c7291c-ffda-41df-8add-e8985cc17c35" providerId="ADAL" clId="{3A3097D0-A40F-4676-8374-41626A2E5BC0}" dt="2025-11-10T13:07:48.780" v="187" actId="20577"/>
          <ac:spMkLst>
            <pc:docMk/>
            <pc:sldMk cId="514980610" sldId="259"/>
            <ac:spMk id="3" creationId="{16A079B8-4D2E-A3E7-B26C-AF6CBD7BB840}"/>
          </ac:spMkLst>
        </pc:spChg>
      </pc:sldChg>
      <pc:sldChg chg="addSp delSp modSp mod ord modAnim">
        <pc:chgData name="Clara Forster" userId="09c7291c-ffda-41df-8add-e8985cc17c35" providerId="ADAL" clId="{3A3097D0-A40F-4676-8374-41626A2E5BC0}" dt="2025-11-10T13:38:28.917" v="1168" actId="1076"/>
        <pc:sldMkLst>
          <pc:docMk/>
          <pc:sldMk cId="4122212615" sldId="260"/>
        </pc:sldMkLst>
        <pc:spChg chg="mod">
          <ac:chgData name="Clara Forster" userId="09c7291c-ffda-41df-8add-e8985cc17c35" providerId="ADAL" clId="{3A3097D0-A40F-4676-8374-41626A2E5BC0}" dt="2025-11-10T13:27:14.006" v="693" actId="2711"/>
          <ac:spMkLst>
            <pc:docMk/>
            <pc:sldMk cId="4122212615" sldId="260"/>
            <ac:spMk id="2" creationId="{20726AEA-A4BE-ED5B-89E7-CE2123AFA2F4}"/>
          </ac:spMkLst>
        </pc:spChg>
        <pc:spChg chg="del mod">
          <ac:chgData name="Clara Forster" userId="09c7291c-ffda-41df-8add-e8985cc17c35" providerId="ADAL" clId="{3A3097D0-A40F-4676-8374-41626A2E5BC0}" dt="2025-11-10T13:21:53.979" v="554" actId="3680"/>
          <ac:spMkLst>
            <pc:docMk/>
            <pc:sldMk cId="4122212615" sldId="260"/>
            <ac:spMk id="3" creationId="{21588CA5-22E5-0881-84D3-5092AE745DBE}"/>
          </ac:spMkLst>
        </pc:spChg>
        <pc:spChg chg="add del mod">
          <ac:chgData name="Clara Forster" userId="09c7291c-ffda-41df-8add-e8985cc17c35" providerId="ADAL" clId="{3A3097D0-A40F-4676-8374-41626A2E5BC0}" dt="2025-11-10T13:38:02.034" v="1165"/>
          <ac:spMkLst>
            <pc:docMk/>
            <pc:sldMk cId="4122212615" sldId="260"/>
            <ac:spMk id="6" creationId="{20A632F7-AC86-91D3-4D0E-293B5A24EE47}"/>
          </ac:spMkLst>
        </pc:spChg>
        <pc:graphicFrameChg chg="add mod ord modGraphic">
          <ac:chgData name="Clara Forster" userId="09c7291c-ffda-41df-8add-e8985cc17c35" providerId="ADAL" clId="{3A3097D0-A40F-4676-8374-41626A2E5BC0}" dt="2025-11-10T13:31:22.769" v="902" actId="2164"/>
          <ac:graphicFrameMkLst>
            <pc:docMk/>
            <pc:sldMk cId="4122212615" sldId="260"/>
            <ac:graphicFrameMk id="5" creationId="{AECBE8DC-9FBC-54D9-064B-264D67AC6ECD}"/>
          </ac:graphicFrameMkLst>
        </pc:graphicFrameChg>
        <pc:graphicFrameChg chg="add mod modGraphic">
          <ac:chgData name="Clara Forster" userId="09c7291c-ffda-41df-8add-e8985cc17c35" providerId="ADAL" clId="{3A3097D0-A40F-4676-8374-41626A2E5BC0}" dt="2025-11-10T13:38:00.762" v="1163" actId="1076"/>
          <ac:graphicFrameMkLst>
            <pc:docMk/>
            <pc:sldMk cId="4122212615" sldId="260"/>
            <ac:graphicFrameMk id="7" creationId="{9F9108C2-2362-C03E-1AA9-90BD1040ADE5}"/>
          </ac:graphicFrameMkLst>
        </pc:graphicFrameChg>
        <pc:cxnChg chg="add mod">
          <ac:chgData name="Clara Forster" userId="09c7291c-ffda-41df-8add-e8985cc17c35" providerId="ADAL" clId="{3A3097D0-A40F-4676-8374-41626A2E5BC0}" dt="2025-11-10T13:38:28.917" v="1168" actId="1076"/>
          <ac:cxnSpMkLst>
            <pc:docMk/>
            <pc:sldMk cId="4122212615" sldId="260"/>
            <ac:cxnSpMk id="9" creationId="{D9DCCD24-FC51-C974-8797-D142E2BAB7F0}"/>
          </ac:cxnSpMkLst>
        </pc:cxnChg>
      </pc:sldChg>
      <pc:sldChg chg="del">
        <pc:chgData name="Clara Forster" userId="09c7291c-ffda-41df-8add-e8985cc17c35" providerId="ADAL" clId="{3A3097D0-A40F-4676-8374-41626A2E5BC0}" dt="2025-11-10T14:08:00.281" v="2122" actId="2696"/>
        <pc:sldMkLst>
          <pc:docMk/>
          <pc:sldMk cId="3814880414" sldId="263"/>
        </pc:sldMkLst>
      </pc:sldChg>
      <pc:sldChg chg="del">
        <pc:chgData name="Clara Forster" userId="09c7291c-ffda-41df-8add-e8985cc17c35" providerId="ADAL" clId="{3A3097D0-A40F-4676-8374-41626A2E5BC0}" dt="2025-11-10T14:08:34.433" v="2123" actId="2696"/>
        <pc:sldMkLst>
          <pc:docMk/>
          <pc:sldMk cId="1925492170" sldId="264"/>
        </pc:sldMkLst>
      </pc:sldChg>
      <pc:sldChg chg="addSp delSp modSp add mod">
        <pc:chgData name="Clara Forster" userId="09c7291c-ffda-41df-8add-e8985cc17c35" providerId="ADAL" clId="{3A3097D0-A40F-4676-8374-41626A2E5BC0}" dt="2025-11-10T14:00:03.593" v="1867" actId="14100"/>
        <pc:sldMkLst>
          <pc:docMk/>
          <pc:sldMk cId="1769144451" sldId="265"/>
        </pc:sldMkLst>
        <pc:spChg chg="del mod">
          <ac:chgData name="Clara Forster" userId="09c7291c-ffda-41df-8add-e8985cc17c35" providerId="ADAL" clId="{3A3097D0-A40F-4676-8374-41626A2E5BC0}" dt="2025-11-10T13:39:04.923" v="1171" actId="478"/>
          <ac:spMkLst>
            <pc:docMk/>
            <pc:sldMk cId="1769144451" sldId="265"/>
            <ac:spMk id="2" creationId="{515AD5DD-D0FE-FFA8-AEA3-B91B6BF33201}"/>
          </ac:spMkLst>
        </pc:spChg>
        <pc:spChg chg="add mod">
          <ac:chgData name="Clara Forster" userId="09c7291c-ffda-41df-8add-e8985cc17c35" providerId="ADAL" clId="{3A3097D0-A40F-4676-8374-41626A2E5BC0}" dt="2025-11-10T13:59:08.647" v="1856" actId="1076"/>
          <ac:spMkLst>
            <pc:docMk/>
            <pc:sldMk cId="1769144451" sldId="265"/>
            <ac:spMk id="3" creationId="{D954C1E8-5DCA-8592-226A-8B3F3F6AA6E7}"/>
          </ac:spMkLst>
        </pc:spChg>
        <pc:spChg chg="add mod ord">
          <ac:chgData name="Clara Forster" userId="09c7291c-ffda-41df-8add-e8985cc17c35" providerId="ADAL" clId="{3A3097D0-A40F-4676-8374-41626A2E5BC0}" dt="2025-11-10T13:59:52.661" v="1865" actId="167"/>
          <ac:spMkLst>
            <pc:docMk/>
            <pc:sldMk cId="1769144451" sldId="265"/>
            <ac:spMk id="6" creationId="{05B84EE8-85C7-40EA-C7BA-04974FBB9498}"/>
          </ac:spMkLst>
        </pc:spChg>
        <pc:spChg chg="add del mod">
          <ac:chgData name="Clara Forster" userId="09c7291c-ffda-41df-8add-e8985cc17c35" providerId="ADAL" clId="{3A3097D0-A40F-4676-8374-41626A2E5BC0}" dt="2025-11-10T13:58:15.385" v="1847" actId="478"/>
          <ac:spMkLst>
            <pc:docMk/>
            <pc:sldMk cId="1769144451" sldId="265"/>
            <ac:spMk id="9" creationId="{CAA5816A-AF4D-30A6-B790-33C03BEB21AB}"/>
          </ac:spMkLst>
        </pc:spChg>
        <pc:spChg chg="add del mod ord">
          <ac:chgData name="Clara Forster" userId="09c7291c-ffda-41df-8add-e8985cc17c35" providerId="ADAL" clId="{3A3097D0-A40F-4676-8374-41626A2E5BC0}" dt="2025-11-10T13:58:27.698" v="1850" actId="478"/>
          <ac:spMkLst>
            <pc:docMk/>
            <pc:sldMk cId="1769144451" sldId="265"/>
            <ac:spMk id="10" creationId="{ACA6DBBF-F2A7-F487-81FB-F7416959FCAF}"/>
          </ac:spMkLst>
        </pc:spChg>
        <pc:graphicFrameChg chg="mod modGraphic">
          <ac:chgData name="Clara Forster" userId="09c7291c-ffda-41df-8add-e8985cc17c35" providerId="ADAL" clId="{3A3097D0-A40F-4676-8374-41626A2E5BC0}" dt="2025-11-10T13:59:40.036" v="1862" actId="1076"/>
          <ac:graphicFrameMkLst>
            <pc:docMk/>
            <pc:sldMk cId="1769144451" sldId="265"/>
            <ac:graphicFrameMk id="5" creationId="{E2F21304-0BD8-5C95-65D8-358B40654EDB}"/>
          </ac:graphicFrameMkLst>
        </pc:graphicFrameChg>
        <pc:cxnChg chg="add mod">
          <ac:chgData name="Clara Forster" userId="09c7291c-ffda-41df-8add-e8985cc17c35" providerId="ADAL" clId="{3A3097D0-A40F-4676-8374-41626A2E5BC0}" dt="2025-11-10T14:00:03.593" v="1867" actId="14100"/>
          <ac:cxnSpMkLst>
            <pc:docMk/>
            <pc:sldMk cId="1769144451" sldId="265"/>
            <ac:cxnSpMk id="8" creationId="{916E259B-1A14-CD93-D3AC-58566E06C501}"/>
          </ac:cxnSpMkLst>
        </pc:cxnChg>
        <pc:cxnChg chg="add del mod">
          <ac:chgData name="Clara Forster" userId="09c7291c-ffda-41df-8add-e8985cc17c35" providerId="ADAL" clId="{3A3097D0-A40F-4676-8374-41626A2E5BC0}" dt="2025-11-10T13:58:22.950" v="1848" actId="478"/>
          <ac:cxnSpMkLst>
            <pc:docMk/>
            <pc:sldMk cId="1769144451" sldId="265"/>
            <ac:cxnSpMk id="12" creationId="{C727531E-0729-8296-866F-9566500E4BE4}"/>
          </ac:cxnSpMkLst>
        </pc:cxnChg>
      </pc:sldChg>
      <pc:sldChg chg="del">
        <pc:chgData name="Clara Forster" userId="09c7291c-ffda-41df-8add-e8985cc17c35" providerId="ADAL" clId="{3A3097D0-A40F-4676-8374-41626A2E5BC0}" dt="2025-11-10T13:08:23.650" v="188" actId="2696"/>
        <pc:sldMkLst>
          <pc:docMk/>
          <pc:sldMk cId="3400002637" sldId="265"/>
        </pc:sldMkLst>
      </pc:sldChg>
      <pc:sldChg chg="delSp modSp add mod">
        <pc:chgData name="Clara Forster" userId="09c7291c-ffda-41df-8add-e8985cc17c35" providerId="ADAL" clId="{3A3097D0-A40F-4676-8374-41626A2E5BC0}" dt="2025-11-10T14:07:09.264" v="2092" actId="1076"/>
        <pc:sldMkLst>
          <pc:docMk/>
          <pc:sldMk cId="584178959" sldId="266"/>
        </pc:sldMkLst>
        <pc:spChg chg="del">
          <ac:chgData name="Clara Forster" userId="09c7291c-ffda-41df-8add-e8985cc17c35" providerId="ADAL" clId="{3A3097D0-A40F-4676-8374-41626A2E5BC0}" dt="2025-11-10T14:00:17.343" v="1869" actId="478"/>
          <ac:spMkLst>
            <pc:docMk/>
            <pc:sldMk cId="584178959" sldId="266"/>
            <ac:spMk id="3" creationId="{B2C36A8E-ED40-9CC6-38D4-27627CFCF674}"/>
          </ac:spMkLst>
        </pc:spChg>
        <pc:spChg chg="del">
          <ac:chgData name="Clara Forster" userId="09c7291c-ffda-41df-8add-e8985cc17c35" providerId="ADAL" clId="{3A3097D0-A40F-4676-8374-41626A2E5BC0}" dt="2025-11-10T14:00:18.881" v="1870" actId="478"/>
          <ac:spMkLst>
            <pc:docMk/>
            <pc:sldMk cId="584178959" sldId="266"/>
            <ac:spMk id="6" creationId="{8A61E91B-7E71-6B74-B0DA-44D8A6038471}"/>
          </ac:spMkLst>
        </pc:spChg>
        <pc:spChg chg="mod">
          <ac:chgData name="Clara Forster" userId="09c7291c-ffda-41df-8add-e8985cc17c35" providerId="ADAL" clId="{3A3097D0-A40F-4676-8374-41626A2E5BC0}" dt="2025-11-10T14:05:11.048" v="2014" actId="1076"/>
          <ac:spMkLst>
            <pc:docMk/>
            <pc:sldMk cId="584178959" sldId="266"/>
            <ac:spMk id="9" creationId="{279407A9-1881-F91E-E02E-29C389709009}"/>
          </ac:spMkLst>
        </pc:spChg>
        <pc:spChg chg="mod">
          <ac:chgData name="Clara Forster" userId="09c7291c-ffda-41df-8add-e8985cc17c35" providerId="ADAL" clId="{3A3097D0-A40F-4676-8374-41626A2E5BC0}" dt="2025-11-10T14:05:29.653" v="2018" actId="1076"/>
          <ac:spMkLst>
            <pc:docMk/>
            <pc:sldMk cId="584178959" sldId="266"/>
            <ac:spMk id="10" creationId="{7AADE6D2-9D82-2EEC-24ED-DA4E4FC0378D}"/>
          </ac:spMkLst>
        </pc:spChg>
        <pc:graphicFrameChg chg="mod modGraphic">
          <ac:chgData name="Clara Forster" userId="09c7291c-ffda-41df-8add-e8985cc17c35" providerId="ADAL" clId="{3A3097D0-A40F-4676-8374-41626A2E5BC0}" dt="2025-11-10T14:05:21.805" v="2016" actId="1076"/>
          <ac:graphicFrameMkLst>
            <pc:docMk/>
            <pc:sldMk cId="584178959" sldId="266"/>
            <ac:graphicFrameMk id="5" creationId="{54FF93CD-48F6-489D-95E7-D8906D72BAB8}"/>
          </ac:graphicFrameMkLst>
        </pc:graphicFrameChg>
        <pc:cxnChg chg="mod">
          <ac:chgData name="Clara Forster" userId="09c7291c-ffda-41df-8add-e8985cc17c35" providerId="ADAL" clId="{3A3097D0-A40F-4676-8374-41626A2E5BC0}" dt="2025-11-10T14:07:09.264" v="2092" actId="1076"/>
          <ac:cxnSpMkLst>
            <pc:docMk/>
            <pc:sldMk cId="584178959" sldId="266"/>
            <ac:cxnSpMk id="8" creationId="{9456EE54-1246-84BF-D466-59E844D36A8B}"/>
          </ac:cxnSpMkLst>
        </pc:cxnChg>
        <pc:cxnChg chg="del">
          <ac:chgData name="Clara Forster" userId="09c7291c-ffda-41df-8add-e8985cc17c35" providerId="ADAL" clId="{3A3097D0-A40F-4676-8374-41626A2E5BC0}" dt="2025-11-10T14:00:43.957" v="1878" actId="478"/>
          <ac:cxnSpMkLst>
            <pc:docMk/>
            <pc:sldMk cId="584178959" sldId="266"/>
            <ac:cxnSpMk id="12" creationId="{0D13EF4B-3E02-5974-C263-236C4B5D8FB2}"/>
          </ac:cxnSpMkLst>
        </pc:cxnChg>
      </pc:sldChg>
      <pc:sldChg chg="delSp modSp add mod ord">
        <pc:chgData name="Clara Forster" userId="09c7291c-ffda-41df-8add-e8985cc17c35" providerId="ADAL" clId="{3A3097D0-A40F-4676-8374-41626A2E5BC0}" dt="2025-11-10T14:07:44.205" v="2121" actId="5793"/>
        <pc:sldMkLst>
          <pc:docMk/>
          <pc:sldMk cId="1411324063" sldId="267"/>
        </pc:sldMkLst>
        <pc:graphicFrameChg chg="mod modGraphic">
          <ac:chgData name="Clara Forster" userId="09c7291c-ffda-41df-8add-e8985cc17c35" providerId="ADAL" clId="{3A3097D0-A40F-4676-8374-41626A2E5BC0}" dt="2025-11-10T14:07:44.205" v="2121" actId="5793"/>
          <ac:graphicFrameMkLst>
            <pc:docMk/>
            <pc:sldMk cId="1411324063" sldId="267"/>
            <ac:graphicFrameMk id="5" creationId="{74D53D69-A1D9-D6A5-5B92-58EBFEC01FB3}"/>
          </ac:graphicFrameMkLst>
        </pc:graphicFrameChg>
        <pc:graphicFrameChg chg="del">
          <ac:chgData name="Clara Forster" userId="09c7291c-ffda-41df-8add-e8985cc17c35" providerId="ADAL" clId="{3A3097D0-A40F-4676-8374-41626A2E5BC0}" dt="2025-11-10T14:05:48.892" v="2022" actId="478"/>
          <ac:graphicFrameMkLst>
            <pc:docMk/>
            <pc:sldMk cId="1411324063" sldId="267"/>
            <ac:graphicFrameMk id="7" creationId="{502DC4EA-4CE8-07B7-1FB8-9509E8E49E1A}"/>
          </ac:graphicFrameMkLst>
        </pc:graphicFrameChg>
        <pc:cxnChg chg="del">
          <ac:chgData name="Clara Forster" userId="09c7291c-ffda-41df-8add-e8985cc17c35" providerId="ADAL" clId="{3A3097D0-A40F-4676-8374-41626A2E5BC0}" dt="2025-11-10T14:05:52.164" v="2023" actId="478"/>
          <ac:cxnSpMkLst>
            <pc:docMk/>
            <pc:sldMk cId="1411324063" sldId="267"/>
            <ac:cxnSpMk id="9" creationId="{A09C437C-3AC8-2E6F-7FFE-48F5DAE3C876}"/>
          </ac:cxnSpMkLst>
        </pc:cxnChg>
      </pc:sldChg>
      <pc:sldChg chg="new del">
        <pc:chgData name="Clara Forster" userId="09c7291c-ffda-41df-8add-e8985cc17c35" providerId="ADAL" clId="{3A3097D0-A40F-4676-8374-41626A2E5BC0}" dt="2025-11-10T14:09:03.261" v="2128" actId="47"/>
        <pc:sldMkLst>
          <pc:docMk/>
          <pc:sldMk cId="3498799913" sldId="268"/>
        </pc:sldMkLst>
      </pc:sldChg>
      <pc:sldChg chg="addSp delSp modSp add mod ord">
        <pc:chgData name="Clara Forster" userId="09c7291c-ffda-41df-8add-e8985cc17c35" providerId="ADAL" clId="{3A3097D0-A40F-4676-8374-41626A2E5BC0}" dt="2025-11-10T14:28:57.320" v="3411" actId="14100"/>
        <pc:sldMkLst>
          <pc:docMk/>
          <pc:sldMk cId="1934359446" sldId="269"/>
        </pc:sldMkLst>
        <pc:spChg chg="add mod">
          <ac:chgData name="Clara Forster" userId="09c7291c-ffda-41df-8add-e8985cc17c35" providerId="ADAL" clId="{3A3097D0-A40F-4676-8374-41626A2E5BC0}" dt="2025-11-10T14:27:18.843" v="3405" actId="115"/>
          <ac:spMkLst>
            <pc:docMk/>
            <pc:sldMk cId="1934359446" sldId="269"/>
            <ac:spMk id="3" creationId="{251B2261-F2AD-E194-E018-4AB4E0803710}"/>
          </ac:spMkLst>
        </pc:spChg>
        <pc:spChg chg="add mod ord">
          <ac:chgData name="Clara Forster" userId="09c7291c-ffda-41df-8add-e8985cc17c35" providerId="ADAL" clId="{3A3097D0-A40F-4676-8374-41626A2E5BC0}" dt="2025-11-10T14:28:57.320" v="3411" actId="14100"/>
          <ac:spMkLst>
            <pc:docMk/>
            <pc:sldMk cId="1934359446" sldId="269"/>
            <ac:spMk id="6" creationId="{EDE62BAC-22A3-C1A1-BC03-78AFAC5F9365}"/>
          </ac:spMkLst>
        </pc:spChg>
        <pc:spChg chg="add mod ord">
          <ac:chgData name="Clara Forster" userId="09c7291c-ffda-41df-8add-e8985cc17c35" providerId="ADAL" clId="{3A3097D0-A40F-4676-8374-41626A2E5BC0}" dt="2025-11-10T14:28:52.687" v="3410" actId="1076"/>
          <ac:spMkLst>
            <pc:docMk/>
            <pc:sldMk cId="1934359446" sldId="269"/>
            <ac:spMk id="7" creationId="{1E3673D5-2C1C-64A4-EC8D-E3B4BA4ACF6E}"/>
          </ac:spMkLst>
        </pc:spChg>
        <pc:spChg chg="del">
          <ac:chgData name="Clara Forster" userId="09c7291c-ffda-41df-8add-e8985cc17c35" providerId="ADAL" clId="{3A3097D0-A40F-4676-8374-41626A2E5BC0}" dt="2025-11-10T14:09:14.017" v="2131" actId="478"/>
          <ac:spMkLst>
            <pc:docMk/>
            <pc:sldMk cId="1934359446" sldId="269"/>
            <ac:spMk id="9" creationId="{9F592734-BAA9-D325-539A-C881DBE2E653}"/>
          </ac:spMkLst>
        </pc:spChg>
        <pc:spChg chg="del">
          <ac:chgData name="Clara Forster" userId="09c7291c-ffda-41df-8add-e8985cc17c35" providerId="ADAL" clId="{3A3097D0-A40F-4676-8374-41626A2E5BC0}" dt="2025-11-10T14:09:15.282" v="2132" actId="478"/>
          <ac:spMkLst>
            <pc:docMk/>
            <pc:sldMk cId="1934359446" sldId="269"/>
            <ac:spMk id="10" creationId="{C8C95570-7A4A-071D-7414-8554E96A7297}"/>
          </ac:spMkLst>
        </pc:spChg>
        <pc:spChg chg="add mod">
          <ac:chgData name="Clara Forster" userId="09c7291c-ffda-41df-8add-e8985cc17c35" providerId="ADAL" clId="{3A3097D0-A40F-4676-8374-41626A2E5BC0}" dt="2025-11-10T14:28:30.656" v="3406" actId="1076"/>
          <ac:spMkLst>
            <pc:docMk/>
            <pc:sldMk cId="1934359446" sldId="269"/>
            <ac:spMk id="11" creationId="{7E697F09-953F-C3EB-8C86-6F98D7721B06}"/>
          </ac:spMkLst>
        </pc:spChg>
        <pc:spChg chg="add mod">
          <ac:chgData name="Clara Forster" userId="09c7291c-ffda-41df-8add-e8985cc17c35" providerId="ADAL" clId="{3A3097D0-A40F-4676-8374-41626A2E5BC0}" dt="2025-11-10T14:27:05.674" v="3403" actId="20577"/>
          <ac:spMkLst>
            <pc:docMk/>
            <pc:sldMk cId="1934359446" sldId="269"/>
            <ac:spMk id="12" creationId="{8168C37A-FB85-E7E3-FE95-6B3FB20582D1}"/>
          </ac:spMkLst>
        </pc:spChg>
        <pc:graphicFrameChg chg="del modGraphic">
          <ac:chgData name="Clara Forster" userId="09c7291c-ffda-41df-8add-e8985cc17c35" providerId="ADAL" clId="{3A3097D0-A40F-4676-8374-41626A2E5BC0}" dt="2025-11-10T14:09:18.087" v="2133" actId="478"/>
          <ac:graphicFrameMkLst>
            <pc:docMk/>
            <pc:sldMk cId="1934359446" sldId="269"/>
            <ac:graphicFrameMk id="5" creationId="{429BBEB7-8A6F-5BFC-0C7E-DF9FA0C5DC2C}"/>
          </ac:graphicFrameMkLst>
        </pc:graphicFrameChg>
        <pc:cxnChg chg="del">
          <ac:chgData name="Clara Forster" userId="09c7291c-ffda-41df-8add-e8985cc17c35" providerId="ADAL" clId="{3A3097D0-A40F-4676-8374-41626A2E5BC0}" dt="2025-11-10T14:09:26.562" v="2135" actId="478"/>
          <ac:cxnSpMkLst>
            <pc:docMk/>
            <pc:sldMk cId="1934359446" sldId="269"/>
            <ac:cxnSpMk id="8" creationId="{A4A88887-B46A-DDD0-A797-00A2C525360D}"/>
          </ac:cxnSpMkLst>
        </pc:cxnChg>
      </pc:sldChg>
      <pc:sldChg chg="modSp add mod">
        <pc:chgData name="Clara Forster" userId="09c7291c-ffda-41df-8add-e8985cc17c35" providerId="ADAL" clId="{3A3097D0-A40F-4676-8374-41626A2E5BC0}" dt="2025-11-10T14:12:32.955" v="2139" actId="255"/>
        <pc:sldMkLst>
          <pc:docMk/>
          <pc:sldMk cId="2678631087" sldId="271"/>
        </pc:sldMkLst>
        <pc:spChg chg="mod">
          <ac:chgData name="Clara Forster" userId="09c7291c-ffda-41df-8add-e8985cc17c35" providerId="ADAL" clId="{3A3097D0-A40F-4676-8374-41626A2E5BC0}" dt="2025-11-10T14:12:12.829" v="2137" actId="255"/>
          <ac:spMkLst>
            <pc:docMk/>
            <pc:sldMk cId="2678631087" sldId="271"/>
            <ac:spMk id="5" creationId="{85111932-538B-779C-4C00-40E1171E35A3}"/>
          </ac:spMkLst>
        </pc:spChg>
        <pc:graphicFrameChg chg="modGraphic">
          <ac:chgData name="Clara Forster" userId="09c7291c-ffda-41df-8add-e8985cc17c35" providerId="ADAL" clId="{3A3097D0-A40F-4676-8374-41626A2E5BC0}" dt="2025-11-10T14:12:32.955" v="2139" actId="255"/>
          <ac:graphicFrameMkLst>
            <pc:docMk/>
            <pc:sldMk cId="2678631087" sldId="271"/>
            <ac:graphicFrameMk id="2" creationId="{73DD0C0B-4FD4-732A-C898-395FD780D47B}"/>
          </ac:graphicFrameMkLst>
        </pc:graphicFrameChg>
      </pc:sldChg>
    </pc:docChg>
  </pc:docChgLst>
  <pc:docChgLst>
    <pc:chgData name="Clara Forster" userId="09c7291c-ffda-41df-8add-e8985cc17c35" providerId="ADAL" clId="{A22A4257-D121-457F-9C0A-428F4A11361B}"/>
    <pc:docChg chg="custSel addSld modSld sldOrd">
      <pc:chgData name="Clara Forster" userId="09c7291c-ffda-41df-8add-e8985cc17c35" providerId="ADAL" clId="{A22A4257-D121-457F-9C0A-428F4A11361B}" dt="2025-04-23T11:13:42.381" v="610" actId="313"/>
      <pc:docMkLst>
        <pc:docMk/>
      </pc:docMkLst>
      <pc:sldChg chg="modSp mod">
        <pc:chgData name="Clara Forster" userId="09c7291c-ffda-41df-8add-e8985cc17c35" providerId="ADAL" clId="{A22A4257-D121-457F-9C0A-428F4A11361B}" dt="2025-04-23T11:12:22.305" v="606" actId="20577"/>
        <pc:sldMkLst>
          <pc:docMk/>
          <pc:sldMk cId="3814880414" sldId="263"/>
        </pc:sldMkLst>
      </pc:sldChg>
      <pc:sldChg chg="modSp mod modAnim">
        <pc:chgData name="Clara Forster" userId="09c7291c-ffda-41df-8add-e8985cc17c35" providerId="ADAL" clId="{A22A4257-D121-457F-9C0A-428F4A11361B}" dt="2025-04-23T09:36:04.306" v="183" actId="20577"/>
        <pc:sldMkLst>
          <pc:docMk/>
          <pc:sldMk cId="1925492170" sldId="264"/>
        </pc:sldMkLst>
      </pc:sldChg>
      <pc:sldChg chg="addSp modSp add mod ord">
        <pc:chgData name="Clara Forster" userId="09c7291c-ffda-41df-8add-e8985cc17c35" providerId="ADAL" clId="{A22A4257-D121-457F-9C0A-428F4A11361B}" dt="2025-04-23T11:13:42.381" v="610" actId="313"/>
        <pc:sldMkLst>
          <pc:docMk/>
          <pc:sldMk cId="3400002637"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D7325A-730E-4B07-9DFF-E4D1DF889B00}" type="datetimeFigureOut">
              <a:rPr lang="de-DE" smtClean="0"/>
              <a:t>10.11.2025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AB06E-C816-4F92-95AF-DDAA624C8B50}" type="slidenum">
              <a:rPr lang="de-DE" smtClean="0"/>
              <a:t>‹Nr.›</a:t>
            </a:fld>
            <a:endParaRPr lang="de-DE"/>
          </a:p>
        </p:txBody>
      </p:sp>
    </p:spTree>
    <p:extLst>
      <p:ext uri="{BB962C8B-B14F-4D97-AF65-F5344CB8AC3E}">
        <p14:creationId xmlns:p14="http://schemas.microsoft.com/office/powerpoint/2010/main" val="3586133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C6AB06E-C816-4F92-95AF-DDAA624C8B50}" type="slidenum">
              <a:rPr lang="de-DE" smtClean="0"/>
              <a:t>8</a:t>
            </a:fld>
            <a:endParaRPr lang="de-DE"/>
          </a:p>
        </p:txBody>
      </p:sp>
    </p:spTree>
    <p:extLst>
      <p:ext uri="{BB962C8B-B14F-4D97-AF65-F5344CB8AC3E}">
        <p14:creationId xmlns:p14="http://schemas.microsoft.com/office/powerpoint/2010/main" val="3463216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47A00E8-9141-4E61-8C08-9F5866F3E37C}" type="datetime1">
              <a:rPr lang="de-DE" smtClean="0"/>
              <a:t>10.11.2025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942193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5D8AAED-DC61-457C-853B-5BF7C4E7D6E3}" type="datetime1">
              <a:rPr lang="de-DE" smtClean="0"/>
              <a:t>10.11.2025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3369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5772B89-3DA6-4A84-9DA6-8DE0653DA4FF}" type="datetime1">
              <a:rPr lang="de-DE" smtClean="0"/>
              <a:t>10.11.2025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62656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EC210C7-6E6D-495D-B3C2-32F44DED9C93}" type="datetime1">
              <a:rPr lang="de-DE" smtClean="0"/>
              <a:t>10.11.2025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14235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5336222-F631-4DC6-A435-E67F40070159}" type="datetime1">
              <a:rPr lang="de-DE" smtClean="0"/>
              <a:t>10.11.2025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187912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79EFC48-331A-477F-91A2-859C2FAB7D7A}" type="datetime1">
              <a:rPr lang="de-DE" smtClean="0"/>
              <a:t>10.11.2025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2446415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CD163A4-A59E-4B6F-8E6C-F7DA1364D6B0}" type="datetime1">
              <a:rPr lang="de-DE" smtClean="0"/>
              <a:t>10.11.2025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231690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12E6ED0-9EF1-4DD9-BF3B-C9BEAB60DE23}" type="datetime1">
              <a:rPr lang="de-DE" smtClean="0"/>
              <a:t>10.11.2025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8400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054DE-042E-44FF-A6C3-E6EAFCB7B6FD}" type="datetime1">
              <a:rPr lang="de-DE" smtClean="0"/>
              <a:t>10.11.2025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770009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213DD96-735F-4080-9BF5-49D24E037F8A}" type="datetime1">
              <a:rPr lang="de-DE" smtClean="0"/>
              <a:t>10.11.2025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52694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A98C4E78-C8EA-44D9-904B-D7B3DFD222D9}" type="datetime1">
              <a:rPr lang="de-DE" smtClean="0"/>
              <a:t>10.11.2025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37874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921CDB-9D52-4553-AA6E-0B54F8435EEB}" type="datetime1">
              <a:rPr lang="de-DE" smtClean="0"/>
              <a:t>10.11.2025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6CE641-9D56-4250-A2F0-FA3ED935D71C}" type="slidenum">
              <a:rPr lang="de-DE" smtClean="0"/>
              <a:t>‹Nr.›</a:t>
            </a:fld>
            <a:endParaRPr lang="de-DE"/>
          </a:p>
        </p:txBody>
      </p:sp>
    </p:spTree>
    <p:extLst>
      <p:ext uri="{BB962C8B-B14F-4D97-AF65-F5344CB8AC3E}">
        <p14:creationId xmlns:p14="http://schemas.microsoft.com/office/powerpoint/2010/main" val="181195093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svg"/><Relationship Id="rId7" Type="http://schemas.openxmlformats.org/officeDocument/2006/relationships/image" Target="../media/image21.sv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sv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French Flag HD Backgrounds Free Download">
            <a:extLst>
              <a:ext uri="{FF2B5EF4-FFF2-40B4-BE49-F238E27FC236}">
                <a16:creationId xmlns:a16="http://schemas.microsoft.com/office/drawing/2014/main" id="{F5ED23CB-EC4E-0DB2-7BC7-BB62742C63CD}"/>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l="25"/>
          <a:stretch/>
        </p:blipFill>
        <p:spPr bwMode="auto">
          <a:xfrm>
            <a:off x="-232117" y="-130600"/>
            <a:ext cx="12421067" cy="69886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el 1">
            <a:extLst>
              <a:ext uri="{FF2B5EF4-FFF2-40B4-BE49-F238E27FC236}">
                <a16:creationId xmlns:a16="http://schemas.microsoft.com/office/drawing/2014/main" id="{44C53E22-5D2C-D33C-8C17-6FD3781FD8B1}"/>
              </a:ext>
            </a:extLst>
          </p:cNvPr>
          <p:cNvSpPr>
            <a:spLocks noGrp="1"/>
          </p:cNvSpPr>
          <p:nvPr>
            <p:ph type="ctrTitle"/>
          </p:nvPr>
        </p:nvSpPr>
        <p:spPr>
          <a:xfrm>
            <a:off x="1524000" y="1122363"/>
            <a:ext cx="9144000" cy="3063240"/>
          </a:xfrm>
        </p:spPr>
        <p:txBody>
          <a:bodyPr>
            <a:normAutofit/>
          </a:bodyPr>
          <a:lstStyle/>
          <a:p>
            <a:r>
              <a:rPr lang="de-DE" sz="6600" dirty="0" err="1"/>
              <a:t>Bonjour</a:t>
            </a:r>
            <a:r>
              <a:rPr lang="de-DE" sz="6600" dirty="0"/>
              <a:t> </a:t>
            </a:r>
            <a:r>
              <a:rPr lang="de-DE" sz="6600" dirty="0" err="1"/>
              <a:t>tout</a:t>
            </a:r>
            <a:r>
              <a:rPr lang="de-DE" sz="6600" dirty="0"/>
              <a:t> le </a:t>
            </a:r>
            <a:r>
              <a:rPr lang="de-DE" sz="6600" dirty="0" err="1"/>
              <a:t>monde</a:t>
            </a:r>
            <a:r>
              <a:rPr lang="de-DE" sz="6600" dirty="0"/>
              <a:t> !</a:t>
            </a:r>
            <a:br>
              <a:rPr lang="de-DE" sz="6600" dirty="0"/>
            </a:br>
            <a:r>
              <a:rPr lang="de-DE" sz="2800" dirty="0" err="1"/>
              <a:t>séance</a:t>
            </a:r>
            <a:r>
              <a:rPr lang="de-DE" sz="2800" dirty="0"/>
              <a:t> n°1  –  12/11/2025   </a:t>
            </a:r>
          </a:p>
        </p:txBody>
      </p:sp>
      <p:sp>
        <p:nvSpPr>
          <p:cNvPr id="3" name="Untertitel 2">
            <a:extLst>
              <a:ext uri="{FF2B5EF4-FFF2-40B4-BE49-F238E27FC236}">
                <a16:creationId xmlns:a16="http://schemas.microsoft.com/office/drawing/2014/main" id="{E74D703F-93B7-2C52-9E6B-8BD763C25B4B}"/>
              </a:ext>
            </a:extLst>
          </p:cNvPr>
          <p:cNvSpPr>
            <a:spLocks noGrp="1"/>
          </p:cNvSpPr>
          <p:nvPr>
            <p:ph type="subTitle" idx="1"/>
          </p:nvPr>
        </p:nvSpPr>
        <p:spPr>
          <a:xfrm>
            <a:off x="1527048" y="4599432"/>
            <a:ext cx="9144000" cy="1536192"/>
          </a:xfrm>
        </p:spPr>
        <p:txBody>
          <a:bodyPr>
            <a:normAutofit/>
          </a:bodyPr>
          <a:lstStyle/>
          <a:p>
            <a:r>
              <a:rPr lang="de-DE" sz="1900" dirty="0" err="1"/>
              <a:t>WiSe</a:t>
            </a:r>
            <a:r>
              <a:rPr lang="de-DE" sz="1900" dirty="0"/>
              <a:t> 2025-26 – Französisch  </a:t>
            </a:r>
          </a:p>
          <a:p>
            <a:r>
              <a:rPr lang="de-DE" sz="1900" dirty="0" err="1"/>
              <a:t>mercredi</a:t>
            </a:r>
            <a:r>
              <a:rPr lang="de-DE" sz="1900" dirty="0"/>
              <a:t> 10-12h</a:t>
            </a:r>
          </a:p>
          <a:p>
            <a:r>
              <a:rPr lang="de-DE" sz="1900" dirty="0"/>
              <a:t>Clara Forster (cforster@uni-muenster.de)</a:t>
            </a:r>
          </a:p>
          <a:p>
            <a:r>
              <a:rPr lang="de-DE" sz="1900" dirty="0">
                <a:solidFill>
                  <a:schemeClr val="bg1"/>
                </a:solidFill>
              </a:rPr>
              <a:t>   </a:t>
            </a:r>
          </a:p>
        </p:txBody>
      </p:sp>
      <p:sp>
        <p:nvSpPr>
          <p:cNvPr id="4" name="Foliennummernplatzhalter 3">
            <a:extLst>
              <a:ext uri="{FF2B5EF4-FFF2-40B4-BE49-F238E27FC236}">
                <a16:creationId xmlns:a16="http://schemas.microsoft.com/office/drawing/2014/main" id="{7CB1AF5D-AF72-4DF2-4F92-BD4777E2E493}"/>
              </a:ext>
            </a:extLst>
          </p:cNvPr>
          <p:cNvSpPr>
            <a:spLocks noGrp="1"/>
          </p:cNvSpPr>
          <p:nvPr>
            <p:ph type="sldNum" sz="quarter" idx="12"/>
          </p:nvPr>
        </p:nvSpPr>
        <p:spPr/>
        <p:txBody>
          <a:bodyPr>
            <a:normAutofit/>
          </a:bodyPr>
          <a:lstStyle/>
          <a:p>
            <a:pPr>
              <a:spcAft>
                <a:spcPts val="600"/>
              </a:spcAft>
            </a:pPr>
            <a:fld id="{906CE641-9D56-4250-A2F0-FA3ED935D71C}" type="slidenum">
              <a:rPr lang="de-DE">
                <a:solidFill>
                  <a:srgbClr val="FFFFFF"/>
                </a:solidFill>
              </a:rPr>
              <a:pPr>
                <a:spcAft>
                  <a:spcPts val="600"/>
                </a:spcAft>
              </a:pPr>
              <a:t>1</a:t>
            </a:fld>
            <a:endParaRPr lang="de-DE">
              <a:solidFill>
                <a:srgbClr val="FFFFFF"/>
              </a:solidFill>
            </a:endParaRPr>
          </a:p>
        </p:txBody>
      </p:sp>
    </p:spTree>
    <p:extLst>
      <p:ext uri="{BB962C8B-B14F-4D97-AF65-F5344CB8AC3E}">
        <p14:creationId xmlns:p14="http://schemas.microsoft.com/office/powerpoint/2010/main" val="346094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694CA3F8-22B8-6966-44F2-45083BD56339}"/>
            </a:ext>
          </a:extLst>
        </p:cNvPr>
        <p:cNvGrpSpPr/>
        <p:nvPr/>
      </p:nvGrpSpPr>
      <p:grpSpPr>
        <a:xfrm>
          <a:off x="0" y="0"/>
          <a:ext cx="0" cy="0"/>
          <a:chOff x="0" y="0"/>
          <a:chExt cx="0" cy="0"/>
        </a:xfrm>
      </p:grpSpPr>
      <p:sp>
        <p:nvSpPr>
          <p:cNvPr id="6" name="Sprechblase: rechteckig mit abgerundeten Ecken 5">
            <a:extLst>
              <a:ext uri="{FF2B5EF4-FFF2-40B4-BE49-F238E27FC236}">
                <a16:creationId xmlns:a16="http://schemas.microsoft.com/office/drawing/2014/main" id="{EDE62BAC-22A3-C1A1-BC03-78AFAC5F9365}"/>
              </a:ext>
            </a:extLst>
          </p:cNvPr>
          <p:cNvSpPr/>
          <p:nvPr/>
        </p:nvSpPr>
        <p:spPr>
          <a:xfrm>
            <a:off x="960582" y="1527528"/>
            <a:ext cx="10474036" cy="3053708"/>
          </a:xfrm>
          <a:prstGeom prst="wedgeRoundRectCallout">
            <a:avLst>
              <a:gd name="adj1" fmla="val -53108"/>
              <a:gd name="adj2" fmla="val 61747"/>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Textfeld 6">
            <a:extLst>
              <a:ext uri="{FF2B5EF4-FFF2-40B4-BE49-F238E27FC236}">
                <a16:creationId xmlns:a16="http://schemas.microsoft.com/office/drawing/2014/main" id="{1E3673D5-2C1C-64A4-EC8D-E3B4BA4ACF6E}"/>
              </a:ext>
            </a:extLst>
          </p:cNvPr>
          <p:cNvSpPr txBox="1"/>
          <p:nvPr/>
        </p:nvSpPr>
        <p:spPr>
          <a:xfrm>
            <a:off x="1306945" y="1630601"/>
            <a:ext cx="9578109" cy="2862322"/>
          </a:xfrm>
          <a:prstGeom prst="rect">
            <a:avLst/>
          </a:prstGeom>
          <a:noFill/>
        </p:spPr>
        <p:txBody>
          <a:bodyPr wrap="square" rtlCol="0">
            <a:spAutoFit/>
          </a:bodyPr>
          <a:lstStyle/>
          <a:p>
            <a:pPr algn="just"/>
            <a:r>
              <a:rPr lang="fr-FR" sz="2000" noProof="0" dirty="0"/>
              <a:t>Ma première langue était l‘</a:t>
            </a:r>
            <a:r>
              <a:rPr lang="fr-FR" sz="2000" b="1" noProof="0" dirty="0"/>
              <a:t>allemand</a:t>
            </a:r>
            <a:r>
              <a:rPr lang="fr-FR" sz="2000" noProof="0" dirty="0"/>
              <a:t>. Je le parle avec ma famille. Puis, j‘ai appris l‘</a:t>
            </a:r>
            <a:r>
              <a:rPr lang="fr-FR" sz="2000" b="1" noProof="0" dirty="0"/>
              <a:t>anglais</a:t>
            </a:r>
            <a:r>
              <a:rPr lang="fr-FR" sz="2000" noProof="0" dirty="0"/>
              <a:t> à l‘école primaire et le </a:t>
            </a:r>
            <a:r>
              <a:rPr lang="fr-FR" sz="2000" b="1" noProof="0" dirty="0"/>
              <a:t>français</a:t>
            </a:r>
            <a:r>
              <a:rPr lang="fr-FR" sz="2000" noProof="0" dirty="0"/>
              <a:t> et le </a:t>
            </a:r>
            <a:r>
              <a:rPr lang="fr-FR" sz="2000" b="1" noProof="0" dirty="0"/>
              <a:t>latin</a:t>
            </a:r>
            <a:r>
              <a:rPr lang="fr-FR" sz="2000" noProof="0" dirty="0"/>
              <a:t> au collège/lycée. En seconde, j‘ai fait un échange scolaire et j‘ai passé trois mois en France. Cela m‘a motivée à revenir en France pour une année de service civique, ou j‘ai approfondi mon français. Finalement, je l‘ai étudié à l‘université et je donne des cours de français. À l‘université j‘ai aussi appris l‘</a:t>
            </a:r>
            <a:r>
              <a:rPr lang="fr-FR" sz="2000" b="1" noProof="0" dirty="0"/>
              <a:t>italien</a:t>
            </a:r>
            <a:r>
              <a:rPr lang="fr-FR" sz="2000" noProof="0" dirty="0"/>
              <a:t>, jusqu‘au niveau A2. L‘anglais m‘a toujours accompagné, que se soit dans les médias, dans mes études ou lors des voyages. Je dirais que l’allemand reste la langue la plus importante dans ma vie quotidienne, mais le français et l’anglais ont une place importante aussi.</a:t>
            </a:r>
          </a:p>
        </p:txBody>
      </p:sp>
      <p:sp>
        <p:nvSpPr>
          <p:cNvPr id="4" name="Foliennummernplatzhalter 3">
            <a:extLst>
              <a:ext uri="{FF2B5EF4-FFF2-40B4-BE49-F238E27FC236}">
                <a16:creationId xmlns:a16="http://schemas.microsoft.com/office/drawing/2014/main" id="{ED8C229F-9FDF-2754-8907-9D84A2F29820}"/>
              </a:ext>
            </a:extLst>
          </p:cNvPr>
          <p:cNvSpPr>
            <a:spLocks noGrp="1"/>
          </p:cNvSpPr>
          <p:nvPr>
            <p:ph type="sldNum" sz="quarter" idx="12"/>
          </p:nvPr>
        </p:nvSpPr>
        <p:spPr/>
        <p:txBody>
          <a:bodyPr/>
          <a:lstStyle/>
          <a:p>
            <a:fld id="{906CE641-9D56-4250-A2F0-FA3ED935D71C}" type="slidenum">
              <a:rPr lang="de-DE" smtClean="0"/>
              <a:t>10</a:t>
            </a:fld>
            <a:endParaRPr lang="de-DE"/>
          </a:p>
        </p:txBody>
      </p:sp>
      <p:sp>
        <p:nvSpPr>
          <p:cNvPr id="3" name="Inhaltsplatzhalter 2">
            <a:extLst>
              <a:ext uri="{FF2B5EF4-FFF2-40B4-BE49-F238E27FC236}">
                <a16:creationId xmlns:a16="http://schemas.microsoft.com/office/drawing/2014/main" id="{251B2261-F2AD-E194-E018-4AB4E0803710}"/>
              </a:ext>
            </a:extLst>
          </p:cNvPr>
          <p:cNvSpPr>
            <a:spLocks noGrp="1"/>
          </p:cNvSpPr>
          <p:nvPr>
            <p:ph idx="1"/>
          </p:nvPr>
        </p:nvSpPr>
        <p:spPr>
          <a:xfrm>
            <a:off x="653473" y="651116"/>
            <a:ext cx="10515600" cy="696718"/>
          </a:xfrm>
        </p:spPr>
        <p:txBody>
          <a:bodyPr/>
          <a:lstStyle/>
          <a:p>
            <a:pPr marL="0" indent="0">
              <a:buNone/>
            </a:pPr>
            <a:r>
              <a:rPr lang="fr-FR" b="1" u="sng" noProof="0" dirty="0"/>
              <a:t>Ma biographie langagière </a:t>
            </a:r>
            <a:r>
              <a:rPr lang="fr-FR" noProof="0" dirty="0"/>
              <a:t>(</a:t>
            </a:r>
            <a:r>
              <a:rPr lang="fr-FR" noProof="0" dirty="0" err="1"/>
              <a:t>meine</a:t>
            </a:r>
            <a:r>
              <a:rPr lang="fr-FR" noProof="0" dirty="0"/>
              <a:t> </a:t>
            </a:r>
            <a:r>
              <a:rPr lang="fr-FR" noProof="0" dirty="0" err="1"/>
              <a:t>Sprachbiographie</a:t>
            </a:r>
            <a:r>
              <a:rPr lang="fr-FR" noProof="0" dirty="0"/>
              <a:t>) </a:t>
            </a:r>
          </a:p>
          <a:p>
            <a:pPr marL="0" indent="0">
              <a:buNone/>
            </a:pPr>
            <a:endParaRPr lang="de-DE" dirty="0"/>
          </a:p>
        </p:txBody>
      </p:sp>
      <p:sp>
        <p:nvSpPr>
          <p:cNvPr id="11" name="Textfeld 10">
            <a:extLst>
              <a:ext uri="{FF2B5EF4-FFF2-40B4-BE49-F238E27FC236}">
                <a16:creationId xmlns:a16="http://schemas.microsoft.com/office/drawing/2014/main" id="{7E697F09-953F-C3EB-8C86-6F98D7721B06}"/>
              </a:ext>
            </a:extLst>
          </p:cNvPr>
          <p:cNvSpPr txBox="1"/>
          <p:nvPr/>
        </p:nvSpPr>
        <p:spPr>
          <a:xfrm>
            <a:off x="720437" y="1127418"/>
            <a:ext cx="8783781" cy="400110"/>
          </a:xfrm>
          <a:prstGeom prst="rect">
            <a:avLst/>
          </a:prstGeom>
          <a:noFill/>
        </p:spPr>
        <p:txBody>
          <a:bodyPr wrap="square" rtlCol="0">
            <a:spAutoFit/>
          </a:bodyPr>
          <a:lstStyle/>
          <a:p>
            <a:r>
              <a:rPr lang="de-DE" sz="2000" u="sng" dirty="0" err="1"/>
              <a:t>un</a:t>
            </a:r>
            <a:r>
              <a:rPr lang="de-DE" sz="2000" u="sng" dirty="0"/>
              <a:t> exemple:</a:t>
            </a:r>
          </a:p>
        </p:txBody>
      </p:sp>
      <p:sp>
        <p:nvSpPr>
          <p:cNvPr id="12" name="Textfeld 11">
            <a:extLst>
              <a:ext uri="{FF2B5EF4-FFF2-40B4-BE49-F238E27FC236}">
                <a16:creationId xmlns:a16="http://schemas.microsoft.com/office/drawing/2014/main" id="{8168C37A-FB85-E7E3-FE95-6B3FB20582D1}"/>
              </a:ext>
            </a:extLst>
          </p:cNvPr>
          <p:cNvSpPr txBox="1"/>
          <p:nvPr/>
        </p:nvSpPr>
        <p:spPr>
          <a:xfrm>
            <a:off x="3343565" y="4765964"/>
            <a:ext cx="7324436" cy="1569660"/>
          </a:xfrm>
          <a:prstGeom prst="rect">
            <a:avLst/>
          </a:prstGeom>
          <a:noFill/>
        </p:spPr>
        <p:txBody>
          <a:bodyPr wrap="square" rtlCol="0">
            <a:spAutoFit/>
          </a:bodyPr>
          <a:lstStyle/>
          <a:p>
            <a:pPr marL="285750" indent="-285750">
              <a:buFont typeface="Arial" panose="020B0604020202020204" pitchFamily="34" charset="0"/>
              <a:buChar char="•"/>
            </a:pPr>
            <a:r>
              <a:rPr lang="de-DE" sz="2400" b="1" i="1" dirty="0"/>
              <a:t>Quelles </a:t>
            </a:r>
            <a:r>
              <a:rPr lang="de-DE" sz="2400" b="1" i="1" dirty="0" err="1"/>
              <a:t>langues</a:t>
            </a:r>
            <a:r>
              <a:rPr lang="de-DE" sz="2400" b="1" i="1" dirty="0"/>
              <a:t> </a:t>
            </a:r>
            <a:r>
              <a:rPr lang="de-DE" sz="2400" b="1" i="1" dirty="0" err="1"/>
              <a:t>est-ce</a:t>
            </a:r>
            <a:r>
              <a:rPr lang="de-DE" sz="2400" b="1" i="1" dirty="0"/>
              <a:t> </a:t>
            </a:r>
            <a:r>
              <a:rPr lang="de-DE" sz="2400" b="1" i="1" dirty="0" err="1"/>
              <a:t>que</a:t>
            </a:r>
            <a:r>
              <a:rPr lang="de-DE" sz="2400" b="1" i="1" dirty="0"/>
              <a:t> tu </a:t>
            </a:r>
            <a:r>
              <a:rPr lang="de-DE" sz="2400" b="1" i="1" dirty="0" err="1"/>
              <a:t>parles</a:t>
            </a:r>
            <a:r>
              <a:rPr lang="de-DE" sz="2400" b="1" i="1" dirty="0"/>
              <a:t> ?</a:t>
            </a:r>
            <a:r>
              <a:rPr lang="de-DE" sz="2400" dirty="0"/>
              <a:t>         (Welche Sprachen sprichst du?)</a:t>
            </a:r>
          </a:p>
          <a:p>
            <a:pPr marL="285750" indent="-285750">
              <a:buFont typeface="Arial" panose="020B0604020202020204" pitchFamily="34" charset="0"/>
              <a:buChar char="•"/>
            </a:pPr>
            <a:r>
              <a:rPr lang="de-DE" sz="2400" b="1" i="1" dirty="0"/>
              <a:t>Quelle </a:t>
            </a:r>
            <a:r>
              <a:rPr lang="de-DE" sz="2400" b="1" i="1" dirty="0" err="1"/>
              <a:t>rôle</a:t>
            </a:r>
            <a:r>
              <a:rPr lang="de-DE" sz="2400" b="1" i="1" dirty="0"/>
              <a:t> </a:t>
            </a:r>
            <a:r>
              <a:rPr lang="de-DE" sz="2400" b="1" i="1" dirty="0" err="1"/>
              <a:t>est-ce</a:t>
            </a:r>
            <a:r>
              <a:rPr lang="de-DE" sz="2400" b="1" i="1" dirty="0"/>
              <a:t> </a:t>
            </a:r>
            <a:r>
              <a:rPr lang="de-DE" sz="2400" b="1" i="1" dirty="0" err="1"/>
              <a:t>qu‘elle</a:t>
            </a:r>
            <a:r>
              <a:rPr lang="de-DE" sz="2400" b="1" i="1" dirty="0"/>
              <a:t> </a:t>
            </a:r>
            <a:r>
              <a:rPr lang="de-DE" sz="2400" b="1" i="1" dirty="0" err="1"/>
              <a:t>jouent</a:t>
            </a:r>
            <a:r>
              <a:rPr lang="de-DE" sz="2400" b="1" i="1" dirty="0"/>
              <a:t> </a:t>
            </a:r>
            <a:r>
              <a:rPr lang="de-DE" sz="2400" b="1" i="1" dirty="0" err="1"/>
              <a:t>dans</a:t>
            </a:r>
            <a:r>
              <a:rPr lang="de-DE" sz="2400" b="1" i="1" dirty="0"/>
              <a:t> </a:t>
            </a:r>
            <a:r>
              <a:rPr lang="de-DE" sz="2400" b="1" i="1" dirty="0" err="1"/>
              <a:t>ta</a:t>
            </a:r>
            <a:r>
              <a:rPr lang="de-DE" sz="2400" b="1" i="1" dirty="0"/>
              <a:t> </a:t>
            </a:r>
            <a:r>
              <a:rPr lang="de-DE" sz="2400" b="1" i="1" dirty="0" err="1"/>
              <a:t>vie</a:t>
            </a:r>
            <a:r>
              <a:rPr lang="de-DE" sz="2400" b="1" i="1" dirty="0"/>
              <a:t> ? </a:t>
            </a:r>
            <a:r>
              <a:rPr lang="de-DE" sz="2400" dirty="0"/>
              <a:t>(Welche Rolle spielen sie in deinem Leben?)</a:t>
            </a:r>
          </a:p>
        </p:txBody>
      </p:sp>
    </p:spTree>
    <p:extLst>
      <p:ext uri="{BB962C8B-B14F-4D97-AF65-F5344CB8AC3E}">
        <p14:creationId xmlns:p14="http://schemas.microsoft.com/office/powerpoint/2010/main" val="1934359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EF706C4E-3129-5465-5516-309B7EB84DB7}"/>
              </a:ext>
            </a:extLst>
          </p:cNvPr>
          <p:cNvSpPr>
            <a:spLocks noGrp="1"/>
          </p:cNvSpPr>
          <p:nvPr>
            <p:ph type="sldNum" sz="quarter" idx="12"/>
          </p:nvPr>
        </p:nvSpPr>
        <p:spPr/>
        <p:txBody>
          <a:bodyPr/>
          <a:lstStyle/>
          <a:p>
            <a:fld id="{906CE641-9D56-4250-A2F0-FA3ED935D71C}" type="slidenum">
              <a:rPr lang="de-DE" smtClean="0"/>
              <a:t>11</a:t>
            </a:fld>
            <a:endParaRPr lang="de-DE"/>
          </a:p>
        </p:txBody>
      </p:sp>
      <p:sp>
        <p:nvSpPr>
          <p:cNvPr id="5" name="Sprechblase: rechteckig 4">
            <a:extLst>
              <a:ext uri="{FF2B5EF4-FFF2-40B4-BE49-F238E27FC236}">
                <a16:creationId xmlns:a16="http://schemas.microsoft.com/office/drawing/2014/main" id="{7F38BCF4-34FB-B067-71FD-BE9FB13AC986}"/>
              </a:ext>
            </a:extLst>
          </p:cNvPr>
          <p:cNvSpPr/>
          <p:nvPr/>
        </p:nvSpPr>
        <p:spPr>
          <a:xfrm>
            <a:off x="1371600" y="1671185"/>
            <a:ext cx="2743200" cy="1538515"/>
          </a:xfrm>
          <a:prstGeom prst="wedgeRectCallout">
            <a:avLst>
              <a:gd name="adj1" fmla="val 81547"/>
              <a:gd name="adj2" fmla="val 3985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dirty="0"/>
              <a:t>À plus ! </a:t>
            </a:r>
          </a:p>
          <a:p>
            <a:pPr algn="ctr"/>
            <a:r>
              <a:rPr lang="de-DE" sz="2400" dirty="0"/>
              <a:t> (à plus </a:t>
            </a:r>
            <a:r>
              <a:rPr lang="de-DE" sz="2400" dirty="0" err="1"/>
              <a:t>tard</a:t>
            </a:r>
            <a:r>
              <a:rPr lang="de-DE" sz="2400" dirty="0"/>
              <a:t>)</a:t>
            </a:r>
          </a:p>
        </p:txBody>
      </p:sp>
      <p:sp>
        <p:nvSpPr>
          <p:cNvPr id="7" name="Sprechblase: rechteckig 6">
            <a:extLst>
              <a:ext uri="{FF2B5EF4-FFF2-40B4-BE49-F238E27FC236}">
                <a16:creationId xmlns:a16="http://schemas.microsoft.com/office/drawing/2014/main" id="{6C69C63F-8463-7BC4-E4AB-2EDD16E882DA}"/>
              </a:ext>
            </a:extLst>
          </p:cNvPr>
          <p:cNvSpPr/>
          <p:nvPr/>
        </p:nvSpPr>
        <p:spPr>
          <a:xfrm>
            <a:off x="5711371" y="398805"/>
            <a:ext cx="2743200" cy="1538515"/>
          </a:xfrm>
          <a:prstGeom prst="wedgeRectCallout">
            <a:avLst>
              <a:gd name="adj1" fmla="val -34854"/>
              <a:gd name="adj2" fmla="val 8372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dirty="0"/>
              <a:t>Au </a:t>
            </a:r>
            <a:r>
              <a:rPr lang="de-DE" sz="2400" dirty="0" err="1"/>
              <a:t>revoir</a:t>
            </a:r>
            <a:r>
              <a:rPr lang="de-DE" sz="2400" dirty="0"/>
              <a:t> ! </a:t>
            </a:r>
          </a:p>
        </p:txBody>
      </p:sp>
      <p:sp>
        <p:nvSpPr>
          <p:cNvPr id="8" name="Sprechblase: rechteckig 7">
            <a:extLst>
              <a:ext uri="{FF2B5EF4-FFF2-40B4-BE49-F238E27FC236}">
                <a16:creationId xmlns:a16="http://schemas.microsoft.com/office/drawing/2014/main" id="{1545499E-FE37-A9E1-7C42-A97FAD390486}"/>
              </a:ext>
            </a:extLst>
          </p:cNvPr>
          <p:cNvSpPr/>
          <p:nvPr/>
        </p:nvSpPr>
        <p:spPr>
          <a:xfrm>
            <a:off x="979715" y="4198822"/>
            <a:ext cx="2743200" cy="1538515"/>
          </a:xfrm>
          <a:prstGeom prst="wedgeRectCallout">
            <a:avLst>
              <a:gd name="adj1" fmla="val 96098"/>
              <a:gd name="adj2" fmla="val -72405"/>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dirty="0"/>
              <a:t>À la </a:t>
            </a:r>
            <a:r>
              <a:rPr lang="de-DE" sz="2400" dirty="0" err="1"/>
              <a:t>prochaine</a:t>
            </a:r>
            <a:r>
              <a:rPr lang="de-DE" sz="2400" dirty="0"/>
              <a:t> !</a:t>
            </a:r>
          </a:p>
        </p:txBody>
      </p:sp>
      <p:sp>
        <p:nvSpPr>
          <p:cNvPr id="12" name="Inhaltsplatzhalter 11">
            <a:extLst>
              <a:ext uri="{FF2B5EF4-FFF2-40B4-BE49-F238E27FC236}">
                <a16:creationId xmlns:a16="http://schemas.microsoft.com/office/drawing/2014/main" id="{6175F324-AA2C-4A18-A148-D5E59875049B}"/>
              </a:ext>
            </a:extLst>
          </p:cNvPr>
          <p:cNvSpPr>
            <a:spLocks noGrp="1"/>
          </p:cNvSpPr>
          <p:nvPr>
            <p:ph idx="1"/>
          </p:nvPr>
        </p:nvSpPr>
        <p:spPr>
          <a:xfrm>
            <a:off x="7968342" y="4354285"/>
            <a:ext cx="3385457" cy="1822677"/>
          </a:xfrm>
          <a:prstGeom prst="wedgeRectCallout">
            <a:avLst>
              <a:gd name="adj1" fmla="val -84070"/>
              <a:gd name="adj2" fmla="val -62522"/>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normAutofit/>
          </a:bodyPr>
          <a:lstStyle/>
          <a:p>
            <a:pPr marL="0" indent="0" algn="ctr">
              <a:buNone/>
            </a:pPr>
            <a:r>
              <a:rPr lang="de-DE" sz="2400" dirty="0"/>
              <a:t>À </a:t>
            </a:r>
            <a:r>
              <a:rPr lang="de-DE" sz="2400" dirty="0" err="1"/>
              <a:t>toute</a:t>
            </a:r>
            <a:r>
              <a:rPr lang="de-DE" sz="2400" dirty="0"/>
              <a:t> ! </a:t>
            </a:r>
          </a:p>
          <a:p>
            <a:pPr marL="0" indent="0" algn="ctr">
              <a:buNone/>
            </a:pPr>
            <a:r>
              <a:rPr lang="de-DE" sz="2400" dirty="0"/>
              <a:t>(à </a:t>
            </a:r>
            <a:r>
              <a:rPr lang="de-DE" sz="2400" dirty="0" err="1"/>
              <a:t>toute</a:t>
            </a:r>
            <a:r>
              <a:rPr lang="de-DE" sz="2400" dirty="0"/>
              <a:t> à </a:t>
            </a:r>
            <a:r>
              <a:rPr lang="de-DE" sz="2400" dirty="0" err="1"/>
              <a:t>l‘heure</a:t>
            </a:r>
            <a:r>
              <a:rPr lang="de-DE" sz="2400" dirty="0"/>
              <a:t>)</a:t>
            </a:r>
          </a:p>
        </p:txBody>
      </p:sp>
      <p:pic>
        <p:nvPicPr>
          <p:cNvPr id="16" name="Grafik 15" descr="Frau, die winkt">
            <a:extLst>
              <a:ext uri="{FF2B5EF4-FFF2-40B4-BE49-F238E27FC236}">
                <a16:creationId xmlns:a16="http://schemas.microsoft.com/office/drawing/2014/main" id="{0F9EE6ED-9941-373C-FE04-79C1C495E9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35084" y="3250178"/>
            <a:ext cx="1552575" cy="1209675"/>
          </a:xfrm>
          <a:prstGeom prst="rect">
            <a:avLst/>
          </a:prstGeom>
        </p:spPr>
      </p:pic>
      <p:pic>
        <p:nvPicPr>
          <p:cNvPr id="18" name="Grafik 17" descr="Frau mit Haarknoten">
            <a:extLst>
              <a:ext uri="{FF2B5EF4-FFF2-40B4-BE49-F238E27FC236}">
                <a16:creationId xmlns:a16="http://schemas.microsoft.com/office/drawing/2014/main" id="{390F6205-915A-40F0-A347-E5A1DE79912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39229" y="2612911"/>
            <a:ext cx="762000" cy="819150"/>
          </a:xfrm>
          <a:prstGeom prst="rect">
            <a:avLst/>
          </a:prstGeom>
        </p:spPr>
      </p:pic>
      <p:pic>
        <p:nvPicPr>
          <p:cNvPr id="20" name="Grafik 19" descr="Ein lächelndes Gesicht">
            <a:extLst>
              <a:ext uri="{FF2B5EF4-FFF2-40B4-BE49-F238E27FC236}">
                <a16:creationId xmlns:a16="http://schemas.microsoft.com/office/drawing/2014/main" id="{28322CF5-0F11-80F8-ED48-660C32CA6C7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756615" y="3006608"/>
            <a:ext cx="304800" cy="314325"/>
          </a:xfrm>
          <a:prstGeom prst="rect">
            <a:avLst/>
          </a:prstGeom>
        </p:spPr>
      </p:pic>
      <p:sp>
        <p:nvSpPr>
          <p:cNvPr id="21" name="Sprechblase: rechteckig 20">
            <a:extLst>
              <a:ext uri="{FF2B5EF4-FFF2-40B4-BE49-F238E27FC236}">
                <a16:creationId xmlns:a16="http://schemas.microsoft.com/office/drawing/2014/main" id="{930E9A58-C9F4-789F-790D-BCCD842DC763}"/>
              </a:ext>
            </a:extLst>
          </p:cNvPr>
          <p:cNvSpPr/>
          <p:nvPr/>
        </p:nvSpPr>
        <p:spPr>
          <a:xfrm>
            <a:off x="4013201" y="5093719"/>
            <a:ext cx="2743200" cy="1538515"/>
          </a:xfrm>
          <a:prstGeom prst="wedgeRectCallout">
            <a:avLst>
              <a:gd name="adj1" fmla="val 20701"/>
              <a:gd name="adj2" fmla="val -81839"/>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dirty="0"/>
              <a:t>À la </a:t>
            </a:r>
            <a:r>
              <a:rPr lang="de-DE" sz="2400" dirty="0" err="1"/>
              <a:t>semaine</a:t>
            </a:r>
            <a:r>
              <a:rPr lang="de-DE" sz="2400" dirty="0"/>
              <a:t> </a:t>
            </a:r>
            <a:r>
              <a:rPr lang="de-DE" sz="2400" dirty="0" err="1"/>
              <a:t>prochaine</a:t>
            </a:r>
            <a:r>
              <a:rPr lang="de-DE" sz="2400" dirty="0"/>
              <a:t> !</a:t>
            </a:r>
          </a:p>
        </p:txBody>
      </p:sp>
      <p:sp>
        <p:nvSpPr>
          <p:cNvPr id="22" name="Sprechblase: rechteckig 21">
            <a:extLst>
              <a:ext uri="{FF2B5EF4-FFF2-40B4-BE49-F238E27FC236}">
                <a16:creationId xmlns:a16="http://schemas.microsoft.com/office/drawing/2014/main" id="{01459C87-6D95-FDDF-FDD2-640260B4E5A2}"/>
              </a:ext>
            </a:extLst>
          </p:cNvPr>
          <p:cNvSpPr/>
          <p:nvPr/>
        </p:nvSpPr>
        <p:spPr>
          <a:xfrm>
            <a:off x="8617630" y="1937320"/>
            <a:ext cx="2743200" cy="1538515"/>
          </a:xfrm>
          <a:prstGeom prst="wedgeRectCallout">
            <a:avLst>
              <a:gd name="adj1" fmla="val -125066"/>
              <a:gd name="adj2" fmla="val 3419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dirty="0"/>
              <a:t>Salut ! </a:t>
            </a:r>
          </a:p>
        </p:txBody>
      </p:sp>
    </p:spTree>
    <p:extLst>
      <p:ext uri="{BB962C8B-B14F-4D97-AF65-F5344CB8AC3E}">
        <p14:creationId xmlns:p14="http://schemas.microsoft.com/office/powerpoint/2010/main" val="3208743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024CA56-FBCC-B9F9-D532-248F5FF94FA8}"/>
              </a:ext>
            </a:extLst>
          </p:cNvPr>
          <p:cNvSpPr>
            <a:spLocks noGrp="1"/>
          </p:cNvSpPr>
          <p:nvPr>
            <p:ph idx="1"/>
          </p:nvPr>
        </p:nvSpPr>
        <p:spPr>
          <a:xfrm>
            <a:off x="1592284" y="1208576"/>
            <a:ext cx="8959892" cy="3169482"/>
          </a:xfrm>
        </p:spPr>
        <p:txBody>
          <a:bodyPr anchor="t">
            <a:normAutofit/>
          </a:bodyPr>
          <a:lstStyle/>
          <a:p>
            <a:pPr marL="0" indent="0">
              <a:buNone/>
            </a:pPr>
            <a:r>
              <a:rPr lang="fr-FR" sz="2000" noProof="0" dirty="0"/>
              <a:t>formel                                                                                                                     informel/familier</a:t>
            </a:r>
          </a:p>
        </p:txBody>
      </p:sp>
      <p:sp>
        <p:nvSpPr>
          <p:cNvPr id="4" name="Foliennummernplatzhalter 3">
            <a:extLst>
              <a:ext uri="{FF2B5EF4-FFF2-40B4-BE49-F238E27FC236}">
                <a16:creationId xmlns:a16="http://schemas.microsoft.com/office/drawing/2014/main" id="{46557C26-C439-E5D9-EE18-C4D3DA6E4B76}"/>
              </a:ext>
            </a:extLst>
          </p:cNvPr>
          <p:cNvSpPr>
            <a:spLocks noGrp="1"/>
          </p:cNvSpPr>
          <p:nvPr>
            <p:ph type="sldNum" sz="quarter" idx="12"/>
          </p:nvPr>
        </p:nvSpPr>
        <p:spPr>
          <a:xfrm>
            <a:off x="9180576" y="6356350"/>
            <a:ext cx="2743200" cy="365125"/>
          </a:xfrm>
        </p:spPr>
        <p:txBody>
          <a:bodyPr>
            <a:normAutofit/>
          </a:bodyPr>
          <a:lstStyle/>
          <a:p>
            <a:pPr>
              <a:spcAft>
                <a:spcPts val="600"/>
              </a:spcAft>
            </a:pPr>
            <a:fld id="{906CE641-9D56-4250-A2F0-FA3ED935D71C}" type="slidenum">
              <a:rPr lang="fr-FR" noProof="0" smtClean="0">
                <a:solidFill>
                  <a:srgbClr val="595959"/>
                </a:solidFill>
              </a:rPr>
              <a:pPr>
                <a:spcAft>
                  <a:spcPts val="600"/>
                </a:spcAft>
              </a:pPr>
              <a:t>2</a:t>
            </a:fld>
            <a:endParaRPr lang="fr-FR" noProof="0" dirty="0">
              <a:solidFill>
                <a:srgbClr val="595959"/>
              </a:solidFill>
            </a:endParaRPr>
          </a:p>
        </p:txBody>
      </p:sp>
      <p:cxnSp>
        <p:nvCxnSpPr>
          <p:cNvPr id="6" name="Gerader Verbinder 5">
            <a:extLst>
              <a:ext uri="{FF2B5EF4-FFF2-40B4-BE49-F238E27FC236}">
                <a16:creationId xmlns:a16="http://schemas.microsoft.com/office/drawing/2014/main" id="{1D76D6C5-9313-836E-B142-DFFD8476E75E}"/>
              </a:ext>
            </a:extLst>
          </p:cNvPr>
          <p:cNvCxnSpPr>
            <a:cxnSpLocks/>
          </p:cNvCxnSpPr>
          <p:nvPr/>
        </p:nvCxnSpPr>
        <p:spPr>
          <a:xfrm>
            <a:off x="1580396" y="1930400"/>
            <a:ext cx="8959893" cy="0"/>
          </a:xfrm>
          <a:prstGeom prst="line">
            <a:avLst/>
          </a:prstGeom>
        </p:spPr>
        <p:style>
          <a:lnRef idx="1">
            <a:schemeClr val="accent6"/>
          </a:lnRef>
          <a:fillRef idx="0">
            <a:schemeClr val="accent6"/>
          </a:fillRef>
          <a:effectRef idx="0">
            <a:schemeClr val="accent6"/>
          </a:effectRef>
          <a:fontRef idx="minor">
            <a:schemeClr val="tx1"/>
          </a:fontRef>
        </p:style>
      </p:cxnSp>
      <p:graphicFrame>
        <p:nvGraphicFramePr>
          <p:cNvPr id="7" name="Tabelle 6">
            <a:extLst>
              <a:ext uri="{FF2B5EF4-FFF2-40B4-BE49-F238E27FC236}">
                <a16:creationId xmlns:a16="http://schemas.microsoft.com/office/drawing/2014/main" id="{DAA893AE-1DBD-5433-D727-CA759D04C0F1}"/>
              </a:ext>
            </a:extLst>
          </p:cNvPr>
          <p:cNvGraphicFramePr>
            <a:graphicFrameLocks noGrp="1"/>
          </p:cNvGraphicFramePr>
          <p:nvPr>
            <p:extLst>
              <p:ext uri="{D42A27DB-BD31-4B8C-83A1-F6EECF244321}">
                <p14:modId xmlns:p14="http://schemas.microsoft.com/office/powerpoint/2010/main" val="1300759731"/>
              </p:ext>
            </p:extLst>
          </p:nvPr>
        </p:nvGraphicFramePr>
        <p:xfrm>
          <a:off x="1639826" y="2473277"/>
          <a:ext cx="8888583" cy="640080"/>
        </p:xfrm>
        <a:graphic>
          <a:graphicData uri="http://schemas.openxmlformats.org/drawingml/2006/table">
            <a:tbl>
              <a:tblPr firstRow="1" bandRow="1">
                <a:tableStyleId>{5C22544A-7EE6-4342-B048-85BDC9FD1C3A}</a:tableStyleId>
              </a:tblPr>
              <a:tblGrid>
                <a:gridCol w="2962861">
                  <a:extLst>
                    <a:ext uri="{9D8B030D-6E8A-4147-A177-3AD203B41FA5}">
                      <a16:colId xmlns:a16="http://schemas.microsoft.com/office/drawing/2014/main" val="1514945831"/>
                    </a:ext>
                  </a:extLst>
                </a:gridCol>
                <a:gridCol w="2962861">
                  <a:extLst>
                    <a:ext uri="{9D8B030D-6E8A-4147-A177-3AD203B41FA5}">
                      <a16:colId xmlns:a16="http://schemas.microsoft.com/office/drawing/2014/main" val="3264745160"/>
                    </a:ext>
                  </a:extLst>
                </a:gridCol>
                <a:gridCol w="2962861">
                  <a:extLst>
                    <a:ext uri="{9D8B030D-6E8A-4147-A177-3AD203B41FA5}">
                      <a16:colId xmlns:a16="http://schemas.microsoft.com/office/drawing/2014/main" val="1199555022"/>
                    </a:ext>
                  </a:extLst>
                </a:gridCol>
              </a:tblGrid>
              <a:tr h="449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noProof="0" dirty="0">
                          <a:solidFill>
                            <a:schemeClr val="tx1"/>
                          </a:solidFill>
                        </a:rPr>
                        <a:t>« Bonjour ! »</a:t>
                      </a:r>
                    </a:p>
                    <a:p>
                      <a:pPr algn="ctr"/>
                      <a:endParaRPr lang="fr-FR"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noProof="0" dirty="0">
                          <a:solidFill>
                            <a:schemeClr val="tx1"/>
                          </a:solidFill>
                        </a:rPr>
                        <a:t>« Salut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noProof="0" dirty="0">
                          <a:solidFill>
                            <a:schemeClr val="tx1"/>
                          </a:solidFill>
                        </a:rPr>
                        <a:t>« Coucou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0315342"/>
                  </a:ext>
                </a:extLst>
              </a:tr>
            </a:tbl>
          </a:graphicData>
        </a:graphic>
      </p:graphicFrame>
      <p:graphicFrame>
        <p:nvGraphicFramePr>
          <p:cNvPr id="29" name="Tabelle 28">
            <a:extLst>
              <a:ext uri="{FF2B5EF4-FFF2-40B4-BE49-F238E27FC236}">
                <a16:creationId xmlns:a16="http://schemas.microsoft.com/office/drawing/2014/main" id="{9F4FCBE5-F180-D975-63D2-4003C86F5BC4}"/>
              </a:ext>
            </a:extLst>
          </p:cNvPr>
          <p:cNvGraphicFramePr>
            <a:graphicFrameLocks noGrp="1"/>
          </p:cNvGraphicFramePr>
          <p:nvPr>
            <p:extLst>
              <p:ext uri="{D42A27DB-BD31-4B8C-83A1-F6EECF244321}">
                <p14:modId xmlns:p14="http://schemas.microsoft.com/office/powerpoint/2010/main" val="913859320"/>
              </p:ext>
            </p:extLst>
          </p:nvPr>
        </p:nvGraphicFramePr>
        <p:xfrm>
          <a:off x="1651706" y="3231367"/>
          <a:ext cx="8888583" cy="914400"/>
        </p:xfrm>
        <a:graphic>
          <a:graphicData uri="http://schemas.openxmlformats.org/drawingml/2006/table">
            <a:tbl>
              <a:tblPr firstRow="1" bandRow="1">
                <a:tableStyleId>{5C22544A-7EE6-4342-B048-85BDC9FD1C3A}</a:tableStyleId>
              </a:tblPr>
              <a:tblGrid>
                <a:gridCol w="2962861">
                  <a:extLst>
                    <a:ext uri="{9D8B030D-6E8A-4147-A177-3AD203B41FA5}">
                      <a16:colId xmlns:a16="http://schemas.microsoft.com/office/drawing/2014/main" val="825627851"/>
                    </a:ext>
                  </a:extLst>
                </a:gridCol>
                <a:gridCol w="2962861">
                  <a:extLst>
                    <a:ext uri="{9D8B030D-6E8A-4147-A177-3AD203B41FA5}">
                      <a16:colId xmlns:a16="http://schemas.microsoft.com/office/drawing/2014/main" val="3345735298"/>
                    </a:ext>
                  </a:extLst>
                </a:gridCol>
                <a:gridCol w="2962861">
                  <a:extLst>
                    <a:ext uri="{9D8B030D-6E8A-4147-A177-3AD203B41FA5}">
                      <a16:colId xmlns:a16="http://schemas.microsoft.com/office/drawing/2014/main" val="4092532908"/>
                    </a:ext>
                  </a:extLst>
                </a:gridCol>
              </a:tblGrid>
              <a:tr h="7153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0" noProof="0" dirty="0">
                          <a:solidFill>
                            <a:schemeClr val="tx1"/>
                          </a:solidFill>
                        </a:rPr>
                        <a:t>se donner la main </a:t>
                      </a:r>
                    </a:p>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0" noProof="0" dirty="0">
                          <a:solidFill>
                            <a:schemeClr val="tx1"/>
                          </a:solidFill>
                        </a:rPr>
                        <a:t>faire la bise (2x)</a:t>
                      </a:r>
                    </a:p>
                    <a:p>
                      <a:pPr algn="ctr"/>
                      <a:endParaRPr lang="de-DE"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0" noProof="0" dirty="0">
                          <a:solidFill>
                            <a:schemeClr val="tx1"/>
                          </a:solidFill>
                        </a:rPr>
                        <a:t>faire la bise (2x)/faire un câlin </a:t>
                      </a:r>
                    </a:p>
                    <a:p>
                      <a:pPr algn="ctr"/>
                      <a:endParaRPr lang="de-DE"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7329756"/>
                  </a:ext>
                </a:extLst>
              </a:tr>
            </a:tbl>
          </a:graphicData>
        </a:graphic>
      </p:graphicFrame>
      <p:graphicFrame>
        <p:nvGraphicFramePr>
          <p:cNvPr id="30" name="Tabelle 29">
            <a:extLst>
              <a:ext uri="{FF2B5EF4-FFF2-40B4-BE49-F238E27FC236}">
                <a16:creationId xmlns:a16="http://schemas.microsoft.com/office/drawing/2014/main" id="{D6CC0AC5-89DB-6F62-776A-C07B38FC984C}"/>
              </a:ext>
            </a:extLst>
          </p:cNvPr>
          <p:cNvGraphicFramePr>
            <a:graphicFrameLocks noGrp="1"/>
          </p:cNvGraphicFramePr>
          <p:nvPr>
            <p:extLst>
              <p:ext uri="{D42A27DB-BD31-4B8C-83A1-F6EECF244321}">
                <p14:modId xmlns:p14="http://schemas.microsoft.com/office/powerpoint/2010/main" val="2369329879"/>
              </p:ext>
            </p:extLst>
          </p:nvPr>
        </p:nvGraphicFramePr>
        <p:xfrm>
          <a:off x="1651707" y="4268738"/>
          <a:ext cx="8888583" cy="1463040"/>
        </p:xfrm>
        <a:graphic>
          <a:graphicData uri="http://schemas.openxmlformats.org/drawingml/2006/table">
            <a:tbl>
              <a:tblPr firstRow="1" bandRow="1">
                <a:tableStyleId>{5C22544A-7EE6-4342-B048-85BDC9FD1C3A}</a:tableStyleId>
              </a:tblPr>
              <a:tblGrid>
                <a:gridCol w="2962861">
                  <a:extLst>
                    <a:ext uri="{9D8B030D-6E8A-4147-A177-3AD203B41FA5}">
                      <a16:colId xmlns:a16="http://schemas.microsoft.com/office/drawing/2014/main" val="568304002"/>
                    </a:ext>
                  </a:extLst>
                </a:gridCol>
                <a:gridCol w="2962861">
                  <a:extLst>
                    <a:ext uri="{9D8B030D-6E8A-4147-A177-3AD203B41FA5}">
                      <a16:colId xmlns:a16="http://schemas.microsoft.com/office/drawing/2014/main" val="3648570603"/>
                    </a:ext>
                  </a:extLst>
                </a:gridCol>
                <a:gridCol w="2962861">
                  <a:extLst>
                    <a:ext uri="{9D8B030D-6E8A-4147-A177-3AD203B41FA5}">
                      <a16:colId xmlns:a16="http://schemas.microsoft.com/office/drawing/2014/main" val="2127179958"/>
                    </a:ext>
                  </a:extLst>
                </a:gridCol>
              </a:tblGrid>
              <a:tr h="370840">
                <a:tc>
                  <a:txBody>
                    <a:bodyPr/>
                    <a:lstStyle/>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 »</a:t>
                      </a:r>
                    </a:p>
                    <a:p>
                      <a:pPr algn="ctr"/>
                      <a:r>
                        <a:rPr lang="fr-FR" b="0" noProof="0" dirty="0">
                          <a:solidFill>
                            <a:schemeClr val="tx1"/>
                          </a:solidFill>
                        </a:rPr>
                        <a:t>« Bien et vous/toi ? »</a:t>
                      </a:r>
                    </a:p>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et vous/toi ? »</a:t>
                      </a:r>
                    </a:p>
                    <a:p>
                      <a:endParaRPr lang="de-DE"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 »</a:t>
                      </a:r>
                    </a:p>
                    <a:p>
                      <a:pPr algn="ctr"/>
                      <a:r>
                        <a:rPr lang="fr-FR" b="0" noProof="0" dirty="0">
                          <a:solidFill>
                            <a:schemeClr val="tx1"/>
                          </a:solidFill>
                        </a:rPr>
                        <a:t>« Bien/Bof/Pas trop, et toi ? »</a:t>
                      </a:r>
                    </a:p>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et toi ? »</a:t>
                      </a:r>
                    </a:p>
                    <a:p>
                      <a:pPr algn="ctr"/>
                      <a:r>
                        <a:rPr lang="fr-FR" b="0" noProof="0" dirty="0">
                          <a:solidFill>
                            <a:schemeClr val="tx1"/>
                          </a:solidFill>
                        </a:rPr>
                        <a:t>(raconter sa vie)</a:t>
                      </a:r>
                    </a:p>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 » </a:t>
                      </a:r>
                    </a:p>
                    <a:p>
                      <a:pPr algn="ctr"/>
                      <a:r>
                        <a:rPr lang="fr-FR" b="0" noProof="0" dirty="0">
                          <a:solidFill>
                            <a:schemeClr val="tx1"/>
                          </a:solidFill>
                        </a:rPr>
                        <a:t>« Bien/Bof/Pas trop, et toi ? »</a:t>
                      </a:r>
                    </a:p>
                    <a:p>
                      <a:pPr algn="ctr"/>
                      <a:r>
                        <a:rPr lang="fr-FR" b="0" noProof="0" dirty="0">
                          <a:solidFill>
                            <a:schemeClr val="tx1"/>
                          </a:solidFill>
                        </a:rPr>
                        <a:t>« </a:t>
                      </a:r>
                      <a:r>
                        <a:rPr lang="de-DE" sz="1800" b="0" i="0" kern="1200" dirty="0">
                          <a:solidFill>
                            <a:schemeClr val="tx1"/>
                          </a:solidFill>
                          <a:effectLst/>
                          <a:latin typeface="+mn-lt"/>
                          <a:ea typeface="+mn-ea"/>
                          <a:cs typeface="+mn-cs"/>
                        </a:rPr>
                        <a:t>Ç</a:t>
                      </a:r>
                      <a:r>
                        <a:rPr lang="fr-FR" b="0" noProof="0" dirty="0">
                          <a:solidFill>
                            <a:schemeClr val="tx1"/>
                          </a:solidFill>
                        </a:rPr>
                        <a:t>a va, et toi ? »</a:t>
                      </a:r>
                    </a:p>
                    <a:p>
                      <a:pPr algn="ctr"/>
                      <a:r>
                        <a:rPr lang="fr-FR" b="0" noProof="0" dirty="0">
                          <a:solidFill>
                            <a:schemeClr val="tx1"/>
                          </a:solidFill>
                        </a:rPr>
                        <a:t>raconter sa vie</a:t>
                      </a:r>
                    </a:p>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3765117"/>
                  </a:ext>
                </a:extLst>
              </a:tr>
            </a:tbl>
          </a:graphicData>
        </a:graphic>
      </p:graphicFrame>
    </p:spTree>
    <p:extLst>
      <p:ext uri="{BB962C8B-B14F-4D97-AF65-F5344CB8AC3E}">
        <p14:creationId xmlns:p14="http://schemas.microsoft.com/office/powerpoint/2010/main" val="1215381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726AEA-A4BE-ED5B-89E7-CE2123AFA2F4}"/>
              </a:ext>
            </a:extLst>
          </p:cNvPr>
          <p:cNvSpPr>
            <a:spLocks noGrp="1"/>
          </p:cNvSpPr>
          <p:nvPr>
            <p:ph type="title"/>
          </p:nvPr>
        </p:nvSpPr>
        <p:spPr/>
        <p:txBody>
          <a:bodyPr>
            <a:normAutofit/>
          </a:bodyPr>
          <a:lstStyle/>
          <a:p>
            <a:r>
              <a:rPr lang="fr-FR" sz="4000" noProof="0" dirty="0">
                <a:latin typeface="Abadi" panose="020B0604020104020204" pitchFamily="34" charset="0"/>
              </a:rPr>
              <a:t>On apprend à se connaitre ! </a:t>
            </a:r>
          </a:p>
        </p:txBody>
      </p:sp>
      <p:graphicFrame>
        <p:nvGraphicFramePr>
          <p:cNvPr id="5" name="Inhaltsplatzhalter 4">
            <a:extLst>
              <a:ext uri="{FF2B5EF4-FFF2-40B4-BE49-F238E27FC236}">
                <a16:creationId xmlns:a16="http://schemas.microsoft.com/office/drawing/2014/main" id="{AECBE8DC-9FBC-54D9-064B-264D67AC6ECD}"/>
              </a:ext>
            </a:extLst>
          </p:cNvPr>
          <p:cNvGraphicFramePr>
            <a:graphicFrameLocks noGrp="1"/>
          </p:cNvGraphicFramePr>
          <p:nvPr>
            <p:ph idx="1"/>
            <p:extLst>
              <p:ext uri="{D42A27DB-BD31-4B8C-83A1-F6EECF244321}">
                <p14:modId xmlns:p14="http://schemas.microsoft.com/office/powerpoint/2010/main" val="2199414334"/>
              </p:ext>
            </p:extLst>
          </p:nvPr>
        </p:nvGraphicFramePr>
        <p:xfrm>
          <a:off x="838200" y="1608537"/>
          <a:ext cx="10259590" cy="1980485"/>
        </p:xfrm>
        <a:graphic>
          <a:graphicData uri="http://schemas.openxmlformats.org/drawingml/2006/table">
            <a:tbl>
              <a:tblPr firstRow="1" bandRow="1">
                <a:tableStyleId>{68D230F3-CF80-4859-8CE7-A43EE81993B5}</a:tableStyleId>
              </a:tblPr>
              <a:tblGrid>
                <a:gridCol w="5129795">
                  <a:extLst>
                    <a:ext uri="{9D8B030D-6E8A-4147-A177-3AD203B41FA5}">
                      <a16:colId xmlns:a16="http://schemas.microsoft.com/office/drawing/2014/main" val="3507253330"/>
                    </a:ext>
                  </a:extLst>
                </a:gridCol>
                <a:gridCol w="5129795">
                  <a:extLst>
                    <a:ext uri="{9D8B030D-6E8A-4147-A177-3AD203B41FA5}">
                      <a16:colId xmlns:a16="http://schemas.microsoft.com/office/drawing/2014/main" val="3765005645"/>
                    </a:ext>
                  </a:extLst>
                </a:gridCol>
              </a:tblGrid>
              <a:tr h="470243">
                <a:tc>
                  <a:txBody>
                    <a:bodyPr/>
                    <a:lstStyle/>
                    <a:p>
                      <a:pPr algn="ctr"/>
                      <a:r>
                        <a:rPr lang="de-DE" sz="2400" b="0" dirty="0" err="1">
                          <a:latin typeface="Abadi" panose="020B0604020104020204" pitchFamily="34" charset="0"/>
                        </a:rPr>
                        <a:t>question</a:t>
                      </a:r>
                      <a:r>
                        <a:rPr lang="de-DE" sz="2400" b="0" dirty="0">
                          <a:latin typeface="Abadi" panose="020B0604020104020204" pitchFamily="34" charset="0"/>
                        </a:rPr>
                        <a:t> </a:t>
                      </a:r>
                    </a:p>
                  </a:txBody>
                  <a:tcPr/>
                </a:tc>
                <a:tc>
                  <a:txBody>
                    <a:bodyPr/>
                    <a:lstStyle/>
                    <a:p>
                      <a:pPr algn="ctr"/>
                      <a:r>
                        <a:rPr lang="de-DE" sz="2400" b="0" dirty="0" err="1">
                          <a:latin typeface="Abadi" panose="020B0604020104020204" pitchFamily="34" charset="0"/>
                        </a:rPr>
                        <a:t>réponse</a:t>
                      </a:r>
                      <a:r>
                        <a:rPr lang="de-DE" sz="2400" b="0" dirty="0">
                          <a:latin typeface="Abadi" panose="020B0604020104020204" pitchFamily="34" charset="0"/>
                        </a:rPr>
                        <a:t> </a:t>
                      </a:r>
                    </a:p>
                  </a:txBody>
                  <a:tcPr/>
                </a:tc>
                <a:extLst>
                  <a:ext uri="{0D108BD9-81ED-4DB2-BD59-A6C34878D82A}">
                    <a16:rowId xmlns:a16="http://schemas.microsoft.com/office/drawing/2014/main" val="251868654"/>
                  </a:ext>
                </a:extLst>
              </a:tr>
              <a:tr h="755121">
                <a:tc>
                  <a:txBody>
                    <a:bodyPr/>
                    <a:lstStyle/>
                    <a:p>
                      <a:r>
                        <a:rPr lang="fr-FR" sz="2800" noProof="0" dirty="0">
                          <a:latin typeface="Abadi ExtraLight" panose="020F0502020204030204" pitchFamily="34" charset="0"/>
                        </a:rPr>
                        <a:t>Comment tu t‘appelles ? </a:t>
                      </a:r>
                    </a:p>
                  </a:txBody>
                  <a:tcPr/>
                </a:tc>
                <a:tc>
                  <a:txBody>
                    <a:bodyPr/>
                    <a:lstStyle/>
                    <a:p>
                      <a:r>
                        <a:rPr lang="fr-FR" sz="2800" noProof="0" dirty="0">
                          <a:latin typeface="Abadi ExtraLight" panose="020F0502020204030204" pitchFamily="34" charset="0"/>
                        </a:rPr>
                        <a:t>Je m’appelle …</a:t>
                      </a:r>
                    </a:p>
                  </a:txBody>
                  <a:tcPr/>
                </a:tc>
                <a:extLst>
                  <a:ext uri="{0D108BD9-81ED-4DB2-BD59-A6C34878D82A}">
                    <a16:rowId xmlns:a16="http://schemas.microsoft.com/office/drawing/2014/main" val="3236268805"/>
                  </a:ext>
                </a:extLst>
              </a:tr>
              <a:tr h="755121">
                <a:tc>
                  <a:txBody>
                    <a:bodyPr/>
                    <a:lstStyle/>
                    <a:p>
                      <a:r>
                        <a:rPr lang="fr-FR" sz="2800" noProof="0" dirty="0">
                          <a:latin typeface="Abadi ExtraLight" panose="020F0502020204030204" pitchFamily="34" charset="0"/>
                        </a:rPr>
                        <a:t>Tu as quel âge ? </a:t>
                      </a:r>
                    </a:p>
                  </a:txBody>
                  <a:tcPr/>
                </a:tc>
                <a:tc>
                  <a:txBody>
                    <a:bodyPr/>
                    <a:lstStyle/>
                    <a:p>
                      <a:r>
                        <a:rPr lang="fr-FR" sz="2800" noProof="0" dirty="0">
                          <a:latin typeface="Abadi ExtraLight" panose="020F0502020204030204" pitchFamily="34" charset="0"/>
                        </a:rPr>
                        <a:t>J’ai … ans. </a:t>
                      </a:r>
                    </a:p>
                  </a:txBody>
                  <a:tcPr/>
                </a:tc>
                <a:extLst>
                  <a:ext uri="{0D108BD9-81ED-4DB2-BD59-A6C34878D82A}">
                    <a16:rowId xmlns:a16="http://schemas.microsoft.com/office/drawing/2014/main" val="2187590650"/>
                  </a:ext>
                </a:extLst>
              </a:tr>
            </a:tbl>
          </a:graphicData>
        </a:graphic>
      </p:graphicFrame>
      <p:sp>
        <p:nvSpPr>
          <p:cNvPr id="4" name="Foliennummernplatzhalter 3">
            <a:extLst>
              <a:ext uri="{FF2B5EF4-FFF2-40B4-BE49-F238E27FC236}">
                <a16:creationId xmlns:a16="http://schemas.microsoft.com/office/drawing/2014/main" id="{C32C2D97-5FC6-004D-C757-0476BAF8E290}"/>
              </a:ext>
            </a:extLst>
          </p:cNvPr>
          <p:cNvSpPr>
            <a:spLocks noGrp="1"/>
          </p:cNvSpPr>
          <p:nvPr>
            <p:ph type="sldNum" sz="quarter" idx="12"/>
          </p:nvPr>
        </p:nvSpPr>
        <p:spPr/>
        <p:txBody>
          <a:bodyPr/>
          <a:lstStyle/>
          <a:p>
            <a:fld id="{906CE641-9D56-4250-A2F0-FA3ED935D71C}" type="slidenum">
              <a:rPr lang="de-DE" smtClean="0"/>
              <a:t>3</a:t>
            </a:fld>
            <a:endParaRPr lang="de-DE"/>
          </a:p>
        </p:txBody>
      </p:sp>
      <p:graphicFrame>
        <p:nvGraphicFramePr>
          <p:cNvPr id="7" name="Tabelle 6">
            <a:extLst>
              <a:ext uri="{FF2B5EF4-FFF2-40B4-BE49-F238E27FC236}">
                <a16:creationId xmlns:a16="http://schemas.microsoft.com/office/drawing/2014/main" id="{9F9108C2-2362-C03E-1AA9-90BD1040ADE5}"/>
              </a:ext>
            </a:extLst>
          </p:cNvPr>
          <p:cNvGraphicFramePr>
            <a:graphicFrameLocks noGrp="1"/>
          </p:cNvGraphicFramePr>
          <p:nvPr>
            <p:extLst>
              <p:ext uri="{D42A27DB-BD31-4B8C-83A1-F6EECF244321}">
                <p14:modId xmlns:p14="http://schemas.microsoft.com/office/powerpoint/2010/main" val="37825042"/>
              </p:ext>
            </p:extLst>
          </p:nvPr>
        </p:nvGraphicFramePr>
        <p:xfrm>
          <a:off x="838200" y="3754755"/>
          <a:ext cx="5069494" cy="2966720"/>
        </p:xfrm>
        <a:graphic>
          <a:graphicData uri="http://schemas.openxmlformats.org/drawingml/2006/table">
            <a:tbl>
              <a:tblPr firstRow="1" bandRow="1">
                <a:tableStyleId>{E8B1032C-EA38-4F05-BA0D-38AFFFC7BED3}</a:tableStyleId>
              </a:tblPr>
              <a:tblGrid>
                <a:gridCol w="514340">
                  <a:extLst>
                    <a:ext uri="{9D8B030D-6E8A-4147-A177-3AD203B41FA5}">
                      <a16:colId xmlns:a16="http://schemas.microsoft.com/office/drawing/2014/main" val="1001804680"/>
                    </a:ext>
                  </a:extLst>
                </a:gridCol>
                <a:gridCol w="1996149">
                  <a:extLst>
                    <a:ext uri="{9D8B030D-6E8A-4147-A177-3AD203B41FA5}">
                      <a16:colId xmlns:a16="http://schemas.microsoft.com/office/drawing/2014/main" val="336382984"/>
                    </a:ext>
                  </a:extLst>
                </a:gridCol>
                <a:gridCol w="480225">
                  <a:extLst>
                    <a:ext uri="{9D8B030D-6E8A-4147-A177-3AD203B41FA5}">
                      <a16:colId xmlns:a16="http://schemas.microsoft.com/office/drawing/2014/main" val="3334612807"/>
                    </a:ext>
                  </a:extLst>
                </a:gridCol>
                <a:gridCol w="2078780">
                  <a:extLst>
                    <a:ext uri="{9D8B030D-6E8A-4147-A177-3AD203B41FA5}">
                      <a16:colId xmlns:a16="http://schemas.microsoft.com/office/drawing/2014/main" val="3075372679"/>
                    </a:ext>
                  </a:extLst>
                </a:gridCol>
              </a:tblGrid>
              <a:tr h="370840">
                <a:tc>
                  <a:txBody>
                    <a:bodyPr/>
                    <a:lstStyle/>
                    <a:p>
                      <a:r>
                        <a:rPr lang="de-DE" b="0" dirty="0"/>
                        <a:t>18</a:t>
                      </a:r>
                    </a:p>
                  </a:txBody>
                  <a:tcPr/>
                </a:tc>
                <a:tc>
                  <a:txBody>
                    <a:bodyPr/>
                    <a:lstStyle/>
                    <a:p>
                      <a:r>
                        <a:rPr lang="de-DE" b="0" dirty="0"/>
                        <a:t>dix-</a:t>
                      </a:r>
                      <a:r>
                        <a:rPr lang="de-DE" b="0" dirty="0" err="1"/>
                        <a:t>huit</a:t>
                      </a:r>
                      <a:endParaRPr lang="de-DE" b="0" dirty="0"/>
                    </a:p>
                  </a:txBody>
                  <a:tcPr/>
                </a:tc>
                <a:tc>
                  <a:txBody>
                    <a:bodyPr/>
                    <a:lstStyle/>
                    <a:p>
                      <a:r>
                        <a:rPr lang="de-DE" b="0" dirty="0"/>
                        <a:t>26</a:t>
                      </a:r>
                    </a:p>
                  </a:txBody>
                  <a:tcPr/>
                </a:tc>
                <a:tc>
                  <a:txBody>
                    <a:bodyPr/>
                    <a:lstStyle/>
                    <a:p>
                      <a:r>
                        <a:rPr lang="de-DE" b="0" dirty="0" err="1"/>
                        <a:t>vingt-six</a:t>
                      </a:r>
                      <a:endParaRPr lang="de-DE" b="0" dirty="0"/>
                    </a:p>
                  </a:txBody>
                  <a:tcPr/>
                </a:tc>
                <a:extLst>
                  <a:ext uri="{0D108BD9-81ED-4DB2-BD59-A6C34878D82A}">
                    <a16:rowId xmlns:a16="http://schemas.microsoft.com/office/drawing/2014/main" val="1216341182"/>
                  </a:ext>
                </a:extLst>
              </a:tr>
              <a:tr h="370840">
                <a:tc>
                  <a:txBody>
                    <a:bodyPr/>
                    <a:lstStyle/>
                    <a:p>
                      <a:r>
                        <a:rPr lang="de-DE" dirty="0"/>
                        <a:t>19</a:t>
                      </a:r>
                    </a:p>
                  </a:txBody>
                  <a:tcPr/>
                </a:tc>
                <a:tc>
                  <a:txBody>
                    <a:bodyPr/>
                    <a:lstStyle/>
                    <a:p>
                      <a:r>
                        <a:rPr lang="de-DE" dirty="0"/>
                        <a:t>dix-</a:t>
                      </a:r>
                      <a:r>
                        <a:rPr lang="de-DE" dirty="0" err="1"/>
                        <a:t>neuf</a:t>
                      </a:r>
                      <a:endParaRPr lang="de-DE" dirty="0"/>
                    </a:p>
                  </a:txBody>
                  <a:tcPr/>
                </a:tc>
                <a:tc>
                  <a:txBody>
                    <a:bodyPr/>
                    <a:lstStyle/>
                    <a:p>
                      <a:r>
                        <a:rPr lang="de-DE" dirty="0"/>
                        <a:t>27</a:t>
                      </a:r>
                    </a:p>
                  </a:txBody>
                  <a:tcPr/>
                </a:tc>
                <a:tc>
                  <a:txBody>
                    <a:bodyPr/>
                    <a:lstStyle/>
                    <a:p>
                      <a:r>
                        <a:rPr lang="de-DE" dirty="0" err="1"/>
                        <a:t>vingt-sept</a:t>
                      </a:r>
                      <a:endParaRPr lang="de-DE" dirty="0"/>
                    </a:p>
                  </a:txBody>
                  <a:tcPr/>
                </a:tc>
                <a:extLst>
                  <a:ext uri="{0D108BD9-81ED-4DB2-BD59-A6C34878D82A}">
                    <a16:rowId xmlns:a16="http://schemas.microsoft.com/office/drawing/2014/main" val="895154012"/>
                  </a:ext>
                </a:extLst>
              </a:tr>
              <a:tr h="370840">
                <a:tc>
                  <a:txBody>
                    <a:bodyPr/>
                    <a:lstStyle/>
                    <a:p>
                      <a:r>
                        <a:rPr lang="de-DE" dirty="0"/>
                        <a:t>20</a:t>
                      </a:r>
                    </a:p>
                  </a:txBody>
                  <a:tcPr/>
                </a:tc>
                <a:tc>
                  <a:txBody>
                    <a:bodyPr/>
                    <a:lstStyle/>
                    <a:p>
                      <a:r>
                        <a:rPr lang="de-DE" dirty="0" err="1"/>
                        <a:t>vingt</a:t>
                      </a:r>
                      <a:endParaRPr lang="de-DE" dirty="0"/>
                    </a:p>
                  </a:txBody>
                  <a:tcPr/>
                </a:tc>
                <a:tc>
                  <a:txBody>
                    <a:bodyPr/>
                    <a:lstStyle/>
                    <a:p>
                      <a:r>
                        <a:rPr lang="de-DE" dirty="0"/>
                        <a:t>28</a:t>
                      </a:r>
                    </a:p>
                  </a:txBody>
                  <a:tcPr/>
                </a:tc>
                <a:tc>
                  <a:txBody>
                    <a:bodyPr/>
                    <a:lstStyle/>
                    <a:p>
                      <a:r>
                        <a:rPr lang="de-DE" dirty="0" err="1"/>
                        <a:t>vingt-huit</a:t>
                      </a:r>
                      <a:endParaRPr lang="de-DE" dirty="0"/>
                    </a:p>
                  </a:txBody>
                  <a:tcPr/>
                </a:tc>
                <a:extLst>
                  <a:ext uri="{0D108BD9-81ED-4DB2-BD59-A6C34878D82A}">
                    <a16:rowId xmlns:a16="http://schemas.microsoft.com/office/drawing/2014/main" val="1726728439"/>
                  </a:ext>
                </a:extLst>
              </a:tr>
              <a:tr h="370840">
                <a:tc>
                  <a:txBody>
                    <a:bodyPr/>
                    <a:lstStyle/>
                    <a:p>
                      <a:r>
                        <a:rPr lang="de-DE" dirty="0"/>
                        <a:t>21</a:t>
                      </a:r>
                    </a:p>
                  </a:txBody>
                  <a:tcPr/>
                </a:tc>
                <a:tc>
                  <a:txBody>
                    <a:bodyPr/>
                    <a:lstStyle/>
                    <a:p>
                      <a:r>
                        <a:rPr lang="de-DE" dirty="0" err="1"/>
                        <a:t>vingt-et-un</a:t>
                      </a:r>
                      <a:endParaRPr lang="de-DE" dirty="0"/>
                    </a:p>
                  </a:txBody>
                  <a:tcPr/>
                </a:tc>
                <a:tc>
                  <a:txBody>
                    <a:bodyPr/>
                    <a:lstStyle/>
                    <a:p>
                      <a:r>
                        <a:rPr lang="de-DE" dirty="0"/>
                        <a:t>29</a:t>
                      </a:r>
                    </a:p>
                  </a:txBody>
                  <a:tcPr/>
                </a:tc>
                <a:tc>
                  <a:txBody>
                    <a:bodyPr/>
                    <a:lstStyle/>
                    <a:p>
                      <a:r>
                        <a:rPr lang="de-DE" dirty="0" err="1"/>
                        <a:t>vingt-neuf</a:t>
                      </a:r>
                      <a:endParaRPr lang="de-DE" dirty="0"/>
                    </a:p>
                  </a:txBody>
                  <a:tcPr/>
                </a:tc>
                <a:extLst>
                  <a:ext uri="{0D108BD9-81ED-4DB2-BD59-A6C34878D82A}">
                    <a16:rowId xmlns:a16="http://schemas.microsoft.com/office/drawing/2014/main" val="680168538"/>
                  </a:ext>
                </a:extLst>
              </a:tr>
              <a:tr h="370840">
                <a:tc>
                  <a:txBody>
                    <a:bodyPr/>
                    <a:lstStyle/>
                    <a:p>
                      <a:r>
                        <a:rPr lang="de-DE" dirty="0"/>
                        <a:t>22</a:t>
                      </a:r>
                    </a:p>
                  </a:txBody>
                  <a:tcPr/>
                </a:tc>
                <a:tc>
                  <a:txBody>
                    <a:bodyPr/>
                    <a:lstStyle/>
                    <a:p>
                      <a:r>
                        <a:rPr lang="de-DE" dirty="0" err="1"/>
                        <a:t>vingt</a:t>
                      </a:r>
                      <a:r>
                        <a:rPr lang="de-DE" dirty="0"/>
                        <a:t>-deux</a:t>
                      </a:r>
                    </a:p>
                  </a:txBody>
                  <a:tcPr/>
                </a:tc>
                <a:tc>
                  <a:txBody>
                    <a:bodyPr/>
                    <a:lstStyle/>
                    <a:p>
                      <a:r>
                        <a:rPr lang="de-DE" dirty="0"/>
                        <a:t>30</a:t>
                      </a:r>
                    </a:p>
                  </a:txBody>
                  <a:tcPr/>
                </a:tc>
                <a:tc>
                  <a:txBody>
                    <a:bodyPr/>
                    <a:lstStyle/>
                    <a:p>
                      <a:r>
                        <a:rPr lang="de-DE" dirty="0" err="1"/>
                        <a:t>trente</a:t>
                      </a:r>
                      <a:endParaRPr lang="de-DE" dirty="0"/>
                    </a:p>
                  </a:txBody>
                  <a:tcPr/>
                </a:tc>
                <a:extLst>
                  <a:ext uri="{0D108BD9-81ED-4DB2-BD59-A6C34878D82A}">
                    <a16:rowId xmlns:a16="http://schemas.microsoft.com/office/drawing/2014/main" val="1360323601"/>
                  </a:ext>
                </a:extLst>
              </a:tr>
              <a:tr h="370840">
                <a:tc>
                  <a:txBody>
                    <a:bodyPr/>
                    <a:lstStyle/>
                    <a:p>
                      <a:r>
                        <a:rPr lang="de-DE" dirty="0"/>
                        <a:t>23</a:t>
                      </a:r>
                    </a:p>
                  </a:txBody>
                  <a:tcPr/>
                </a:tc>
                <a:tc>
                  <a:txBody>
                    <a:bodyPr/>
                    <a:lstStyle/>
                    <a:p>
                      <a:r>
                        <a:rPr lang="de-DE" dirty="0" err="1"/>
                        <a:t>vingt-trois</a:t>
                      </a:r>
                      <a:endParaRPr lang="de-DE" dirty="0"/>
                    </a:p>
                  </a:txBody>
                  <a:tcPr/>
                </a:tc>
                <a:tc>
                  <a:txBody>
                    <a:bodyPr/>
                    <a:lstStyle/>
                    <a:p>
                      <a:r>
                        <a:rPr lang="de-DE" dirty="0"/>
                        <a:t>31</a:t>
                      </a:r>
                    </a:p>
                  </a:txBody>
                  <a:tcPr/>
                </a:tc>
                <a:tc>
                  <a:txBody>
                    <a:bodyPr/>
                    <a:lstStyle/>
                    <a:p>
                      <a:r>
                        <a:rPr lang="de-DE" dirty="0" err="1"/>
                        <a:t>trente</a:t>
                      </a:r>
                      <a:r>
                        <a:rPr lang="de-DE" dirty="0"/>
                        <a:t>-et-</a:t>
                      </a:r>
                      <a:r>
                        <a:rPr lang="de-DE" dirty="0" err="1"/>
                        <a:t>un</a:t>
                      </a:r>
                      <a:endParaRPr lang="de-DE" dirty="0"/>
                    </a:p>
                  </a:txBody>
                  <a:tcPr/>
                </a:tc>
                <a:extLst>
                  <a:ext uri="{0D108BD9-81ED-4DB2-BD59-A6C34878D82A}">
                    <a16:rowId xmlns:a16="http://schemas.microsoft.com/office/drawing/2014/main" val="1892127765"/>
                  </a:ext>
                </a:extLst>
              </a:tr>
              <a:tr h="370840">
                <a:tc>
                  <a:txBody>
                    <a:bodyPr/>
                    <a:lstStyle/>
                    <a:p>
                      <a:r>
                        <a:rPr lang="de-DE" dirty="0"/>
                        <a:t>24</a:t>
                      </a:r>
                    </a:p>
                  </a:txBody>
                  <a:tcPr/>
                </a:tc>
                <a:tc>
                  <a:txBody>
                    <a:bodyPr/>
                    <a:lstStyle/>
                    <a:p>
                      <a:r>
                        <a:rPr lang="de-DE" dirty="0" err="1"/>
                        <a:t>vingt-quatre</a:t>
                      </a:r>
                      <a:endParaRPr lang="de-DE" dirty="0"/>
                    </a:p>
                  </a:txBody>
                  <a:tcPr/>
                </a:tc>
                <a:tc>
                  <a:txBody>
                    <a:bodyPr/>
                    <a:lstStyle/>
                    <a:p>
                      <a:r>
                        <a:rPr lang="de-DE" dirty="0"/>
                        <a:t>32</a:t>
                      </a:r>
                    </a:p>
                  </a:txBody>
                  <a:tcPr/>
                </a:tc>
                <a:tc>
                  <a:txBody>
                    <a:bodyPr/>
                    <a:lstStyle/>
                    <a:p>
                      <a:r>
                        <a:rPr lang="de-DE" dirty="0" err="1"/>
                        <a:t>trente</a:t>
                      </a:r>
                      <a:r>
                        <a:rPr lang="de-DE" dirty="0"/>
                        <a:t>-deux</a:t>
                      </a:r>
                    </a:p>
                  </a:txBody>
                  <a:tcPr/>
                </a:tc>
                <a:extLst>
                  <a:ext uri="{0D108BD9-81ED-4DB2-BD59-A6C34878D82A}">
                    <a16:rowId xmlns:a16="http://schemas.microsoft.com/office/drawing/2014/main" val="3333605054"/>
                  </a:ext>
                </a:extLst>
              </a:tr>
              <a:tr h="370840">
                <a:tc>
                  <a:txBody>
                    <a:bodyPr/>
                    <a:lstStyle/>
                    <a:p>
                      <a:r>
                        <a:rPr lang="de-DE" dirty="0"/>
                        <a:t>25</a:t>
                      </a:r>
                    </a:p>
                  </a:txBody>
                  <a:tcPr/>
                </a:tc>
                <a:tc>
                  <a:txBody>
                    <a:bodyPr/>
                    <a:lstStyle/>
                    <a:p>
                      <a:r>
                        <a:rPr lang="de-DE" dirty="0" err="1"/>
                        <a:t>vingt-cinq</a:t>
                      </a:r>
                      <a:endParaRPr lang="de-DE" dirty="0"/>
                    </a:p>
                  </a:txBody>
                  <a:tcPr/>
                </a:tc>
                <a:tc>
                  <a:txBody>
                    <a:bodyPr/>
                    <a:lstStyle/>
                    <a:p>
                      <a:r>
                        <a:rPr lang="de-DE" dirty="0"/>
                        <a:t>33</a:t>
                      </a:r>
                    </a:p>
                  </a:txBody>
                  <a:tcPr/>
                </a:tc>
                <a:tc>
                  <a:txBody>
                    <a:bodyPr/>
                    <a:lstStyle/>
                    <a:p>
                      <a:r>
                        <a:rPr lang="de-DE" dirty="0" err="1"/>
                        <a:t>trente-trois</a:t>
                      </a:r>
                      <a:endParaRPr lang="de-DE" dirty="0"/>
                    </a:p>
                  </a:txBody>
                  <a:tcPr/>
                </a:tc>
                <a:extLst>
                  <a:ext uri="{0D108BD9-81ED-4DB2-BD59-A6C34878D82A}">
                    <a16:rowId xmlns:a16="http://schemas.microsoft.com/office/drawing/2014/main" val="704752460"/>
                  </a:ext>
                </a:extLst>
              </a:tr>
            </a:tbl>
          </a:graphicData>
        </a:graphic>
      </p:graphicFrame>
      <p:cxnSp>
        <p:nvCxnSpPr>
          <p:cNvPr id="9" name="Gerade Verbindung mit Pfeil 8">
            <a:extLst>
              <a:ext uri="{FF2B5EF4-FFF2-40B4-BE49-F238E27FC236}">
                <a16:creationId xmlns:a16="http://schemas.microsoft.com/office/drawing/2014/main" id="{D9DCCD24-FC51-C974-8797-D142E2BAB7F0}"/>
              </a:ext>
            </a:extLst>
          </p:cNvPr>
          <p:cNvCxnSpPr/>
          <p:nvPr/>
        </p:nvCxnSpPr>
        <p:spPr>
          <a:xfrm flipH="1">
            <a:off x="6030216" y="3322596"/>
            <a:ext cx="646878" cy="53285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22212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6AEB082B-AE34-64F3-CAF2-933BF6AF86C3}"/>
            </a:ext>
          </a:extLst>
        </p:cNvPr>
        <p:cNvGrpSpPr/>
        <p:nvPr/>
      </p:nvGrpSpPr>
      <p:grpSpPr>
        <a:xfrm>
          <a:off x="0" y="0"/>
          <a:ext cx="0" cy="0"/>
          <a:chOff x="0" y="0"/>
          <a:chExt cx="0" cy="0"/>
        </a:xfrm>
      </p:grpSpPr>
      <p:sp>
        <p:nvSpPr>
          <p:cNvPr id="6" name="Rechteck 5">
            <a:extLst>
              <a:ext uri="{FF2B5EF4-FFF2-40B4-BE49-F238E27FC236}">
                <a16:creationId xmlns:a16="http://schemas.microsoft.com/office/drawing/2014/main" id="{05B84EE8-85C7-40EA-C7BA-04974FBB9498}"/>
              </a:ext>
            </a:extLst>
          </p:cNvPr>
          <p:cNvSpPr/>
          <p:nvPr/>
        </p:nvSpPr>
        <p:spPr>
          <a:xfrm>
            <a:off x="2222284" y="2597661"/>
            <a:ext cx="8269070" cy="2345738"/>
          </a:xfrm>
          <a:prstGeom prst="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de-DE" dirty="0"/>
          </a:p>
        </p:txBody>
      </p:sp>
      <p:graphicFrame>
        <p:nvGraphicFramePr>
          <p:cNvPr id="5" name="Inhaltsplatzhalter 4">
            <a:extLst>
              <a:ext uri="{FF2B5EF4-FFF2-40B4-BE49-F238E27FC236}">
                <a16:creationId xmlns:a16="http://schemas.microsoft.com/office/drawing/2014/main" id="{E2F21304-0BD8-5C95-65D8-358B40654EDB}"/>
              </a:ext>
            </a:extLst>
          </p:cNvPr>
          <p:cNvGraphicFramePr>
            <a:graphicFrameLocks noGrp="1"/>
          </p:cNvGraphicFramePr>
          <p:nvPr>
            <p:ph idx="1"/>
            <p:extLst>
              <p:ext uri="{D42A27DB-BD31-4B8C-83A1-F6EECF244321}">
                <p14:modId xmlns:p14="http://schemas.microsoft.com/office/powerpoint/2010/main" val="2137973053"/>
              </p:ext>
            </p:extLst>
          </p:nvPr>
        </p:nvGraphicFramePr>
        <p:xfrm>
          <a:off x="966205" y="1199066"/>
          <a:ext cx="10259590" cy="5157284"/>
        </p:xfrm>
        <a:graphic>
          <a:graphicData uri="http://schemas.openxmlformats.org/drawingml/2006/table">
            <a:tbl>
              <a:tblPr firstRow="1" bandRow="1">
                <a:tableStyleId>{68D230F3-CF80-4859-8CE7-A43EE81993B5}</a:tableStyleId>
              </a:tblPr>
              <a:tblGrid>
                <a:gridCol w="5129795">
                  <a:extLst>
                    <a:ext uri="{9D8B030D-6E8A-4147-A177-3AD203B41FA5}">
                      <a16:colId xmlns:a16="http://schemas.microsoft.com/office/drawing/2014/main" val="3507253330"/>
                    </a:ext>
                  </a:extLst>
                </a:gridCol>
                <a:gridCol w="5129795">
                  <a:extLst>
                    <a:ext uri="{9D8B030D-6E8A-4147-A177-3AD203B41FA5}">
                      <a16:colId xmlns:a16="http://schemas.microsoft.com/office/drawing/2014/main" val="3765005645"/>
                    </a:ext>
                  </a:extLst>
                </a:gridCol>
              </a:tblGrid>
              <a:tr h="470243">
                <a:tc>
                  <a:txBody>
                    <a:bodyPr/>
                    <a:lstStyle/>
                    <a:p>
                      <a:pPr algn="ctr"/>
                      <a:r>
                        <a:rPr lang="de-DE" sz="2400" b="0" dirty="0" err="1">
                          <a:latin typeface="Abadi" panose="020B0604020104020204" pitchFamily="34" charset="0"/>
                        </a:rPr>
                        <a:t>question</a:t>
                      </a:r>
                      <a:r>
                        <a:rPr lang="de-DE" sz="2400" b="0" dirty="0">
                          <a:latin typeface="Abadi" panose="020B0604020104020204" pitchFamily="34" charset="0"/>
                        </a:rPr>
                        <a:t> </a:t>
                      </a:r>
                    </a:p>
                  </a:txBody>
                  <a:tcPr/>
                </a:tc>
                <a:tc>
                  <a:txBody>
                    <a:bodyPr/>
                    <a:lstStyle/>
                    <a:p>
                      <a:pPr algn="ctr"/>
                      <a:r>
                        <a:rPr lang="de-DE" sz="2400" b="0" dirty="0" err="1">
                          <a:latin typeface="Abadi" panose="020B0604020104020204" pitchFamily="34" charset="0"/>
                        </a:rPr>
                        <a:t>réponse</a:t>
                      </a:r>
                      <a:r>
                        <a:rPr lang="de-DE" sz="2400" b="0" dirty="0">
                          <a:latin typeface="Abadi" panose="020B0604020104020204" pitchFamily="34" charset="0"/>
                        </a:rPr>
                        <a:t> </a:t>
                      </a:r>
                    </a:p>
                  </a:txBody>
                  <a:tcPr/>
                </a:tc>
                <a:extLst>
                  <a:ext uri="{0D108BD9-81ED-4DB2-BD59-A6C34878D82A}">
                    <a16:rowId xmlns:a16="http://schemas.microsoft.com/office/drawing/2014/main" val="251868654"/>
                  </a:ext>
                </a:extLst>
              </a:tr>
              <a:tr h="755121">
                <a:tc>
                  <a:txBody>
                    <a:bodyPr/>
                    <a:lstStyle/>
                    <a:p>
                      <a:r>
                        <a:rPr lang="fr-FR" sz="2800" noProof="0" dirty="0">
                          <a:latin typeface="Abadi ExtraLight" panose="020F0502020204030204" pitchFamily="34" charset="0"/>
                        </a:rPr>
                        <a:t>Qu’est-ce que tu fais comme études ? </a:t>
                      </a:r>
                    </a:p>
                  </a:txBody>
                  <a:tcPr/>
                </a:tc>
                <a:tc>
                  <a:txBody>
                    <a:bodyPr/>
                    <a:lstStyle/>
                    <a:p>
                      <a:r>
                        <a:rPr lang="fr-FR" sz="2800" noProof="0" dirty="0">
                          <a:latin typeface="Abadi ExtraLight" panose="020F0502020204030204" pitchFamily="34" charset="0"/>
                        </a:rPr>
                        <a:t>Je fais dés études de …. </a:t>
                      </a: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txBody>
                  <a:tcPr/>
                </a:tc>
                <a:extLst>
                  <a:ext uri="{0D108BD9-81ED-4DB2-BD59-A6C34878D82A}">
                    <a16:rowId xmlns:a16="http://schemas.microsoft.com/office/drawing/2014/main" val="707679057"/>
                  </a:ext>
                </a:extLst>
              </a:tr>
              <a:tr h="755121">
                <a:tc>
                  <a:txBody>
                    <a:bodyPr/>
                    <a:lstStyle/>
                    <a:p>
                      <a:r>
                        <a:rPr lang="fr-FR" sz="2800" noProof="0" dirty="0">
                          <a:latin typeface="Abadi ExtraLight" panose="020F0502020204030204" pitchFamily="34" charset="0"/>
                        </a:rPr>
                        <a:t>Tu habites où ? </a:t>
                      </a:r>
                    </a:p>
                  </a:txBody>
                  <a:tcPr/>
                </a:tc>
                <a:tc>
                  <a:txBody>
                    <a:bodyPr/>
                    <a:lstStyle/>
                    <a:p>
                      <a:r>
                        <a:rPr lang="fr-FR" sz="2800" noProof="0" dirty="0">
                          <a:latin typeface="Abadi ExtraLight" panose="020F0502020204030204" pitchFamily="34" charset="0"/>
                        </a:rPr>
                        <a:t>J’habite à …</a:t>
                      </a:r>
                    </a:p>
                  </a:txBody>
                  <a:tcPr/>
                </a:tc>
                <a:extLst>
                  <a:ext uri="{0D108BD9-81ED-4DB2-BD59-A6C34878D82A}">
                    <a16:rowId xmlns:a16="http://schemas.microsoft.com/office/drawing/2014/main" val="2654746799"/>
                  </a:ext>
                </a:extLst>
              </a:tr>
            </a:tbl>
          </a:graphicData>
        </a:graphic>
      </p:graphicFrame>
      <p:sp>
        <p:nvSpPr>
          <p:cNvPr id="4" name="Foliennummernplatzhalter 3">
            <a:extLst>
              <a:ext uri="{FF2B5EF4-FFF2-40B4-BE49-F238E27FC236}">
                <a16:creationId xmlns:a16="http://schemas.microsoft.com/office/drawing/2014/main" id="{A0FC51B8-D6CD-58D7-EE72-F6CE2BBFFA7A}"/>
              </a:ext>
            </a:extLst>
          </p:cNvPr>
          <p:cNvSpPr>
            <a:spLocks noGrp="1"/>
          </p:cNvSpPr>
          <p:nvPr>
            <p:ph type="sldNum" sz="quarter" idx="12"/>
          </p:nvPr>
        </p:nvSpPr>
        <p:spPr/>
        <p:txBody>
          <a:bodyPr/>
          <a:lstStyle/>
          <a:p>
            <a:fld id="{906CE641-9D56-4250-A2F0-FA3ED935D71C}" type="slidenum">
              <a:rPr lang="de-DE" smtClean="0"/>
              <a:t>4</a:t>
            </a:fld>
            <a:endParaRPr lang="de-DE"/>
          </a:p>
        </p:txBody>
      </p:sp>
      <p:sp>
        <p:nvSpPr>
          <p:cNvPr id="3" name="Textfeld 2">
            <a:extLst>
              <a:ext uri="{FF2B5EF4-FFF2-40B4-BE49-F238E27FC236}">
                <a16:creationId xmlns:a16="http://schemas.microsoft.com/office/drawing/2014/main" id="{D954C1E8-5DCA-8592-226A-8B3F3F6AA6E7}"/>
              </a:ext>
            </a:extLst>
          </p:cNvPr>
          <p:cNvSpPr txBox="1"/>
          <p:nvPr/>
        </p:nvSpPr>
        <p:spPr>
          <a:xfrm>
            <a:off x="2222284" y="2727408"/>
            <a:ext cx="8505894" cy="2215991"/>
          </a:xfrm>
          <a:prstGeom prst="rect">
            <a:avLst/>
          </a:prstGeom>
          <a:noFill/>
        </p:spPr>
        <p:txBody>
          <a:bodyPr wrap="square" rtlCol="0">
            <a:spAutoFit/>
          </a:bodyPr>
          <a:lstStyle/>
          <a:p>
            <a:r>
              <a:rPr lang="fr-FR" sz="2400" dirty="0">
                <a:latin typeface="Abadi ExtraLight" panose="020F0502020204030204" pitchFamily="34" charset="0"/>
              </a:rPr>
              <a:t>[philosophie, sociologie, histoire, sciences politiques, psychologie, anthropologie, pédagogie, droit, économie, management/gestion, mathématiques, physique, chimie, biologie, éducation physique et sportive, informatique, médecine, médecine dentaire, pharmacie, arts plastique, musique, …]</a:t>
            </a:r>
          </a:p>
          <a:p>
            <a:endParaRPr lang="de-DE" dirty="0"/>
          </a:p>
        </p:txBody>
      </p:sp>
      <p:cxnSp>
        <p:nvCxnSpPr>
          <p:cNvPr id="8" name="Gerade Verbindung mit Pfeil 7">
            <a:extLst>
              <a:ext uri="{FF2B5EF4-FFF2-40B4-BE49-F238E27FC236}">
                <a16:creationId xmlns:a16="http://schemas.microsoft.com/office/drawing/2014/main" id="{916E259B-1A14-CD93-D3AC-58566E06C501}"/>
              </a:ext>
            </a:extLst>
          </p:cNvPr>
          <p:cNvCxnSpPr>
            <a:cxnSpLocks/>
          </p:cNvCxnSpPr>
          <p:nvPr/>
        </p:nvCxnSpPr>
        <p:spPr>
          <a:xfrm flipH="1">
            <a:off x="8738647" y="2111828"/>
            <a:ext cx="593686" cy="30025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69144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13ADE369-F905-D9FD-95A0-AC24783274DC}"/>
            </a:ext>
          </a:extLst>
        </p:cNvPr>
        <p:cNvGrpSpPr/>
        <p:nvPr/>
      </p:nvGrpSpPr>
      <p:grpSpPr>
        <a:xfrm>
          <a:off x="0" y="0"/>
          <a:ext cx="0" cy="0"/>
          <a:chOff x="0" y="0"/>
          <a:chExt cx="0" cy="0"/>
        </a:xfrm>
      </p:grpSpPr>
      <p:sp>
        <p:nvSpPr>
          <p:cNvPr id="10" name="Rechteck 9">
            <a:extLst>
              <a:ext uri="{FF2B5EF4-FFF2-40B4-BE49-F238E27FC236}">
                <a16:creationId xmlns:a16="http://schemas.microsoft.com/office/drawing/2014/main" id="{7AADE6D2-9D82-2EEC-24ED-DA4E4FC0378D}"/>
              </a:ext>
            </a:extLst>
          </p:cNvPr>
          <p:cNvSpPr/>
          <p:nvPr/>
        </p:nvSpPr>
        <p:spPr>
          <a:xfrm>
            <a:off x="2194443" y="2216371"/>
            <a:ext cx="8176972" cy="219540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de-DE" dirty="0"/>
          </a:p>
        </p:txBody>
      </p:sp>
      <p:graphicFrame>
        <p:nvGraphicFramePr>
          <p:cNvPr id="5" name="Inhaltsplatzhalter 4">
            <a:extLst>
              <a:ext uri="{FF2B5EF4-FFF2-40B4-BE49-F238E27FC236}">
                <a16:creationId xmlns:a16="http://schemas.microsoft.com/office/drawing/2014/main" id="{54FF93CD-48F6-489D-95E7-D8906D72BAB8}"/>
              </a:ext>
            </a:extLst>
          </p:cNvPr>
          <p:cNvGraphicFramePr>
            <a:graphicFrameLocks noGrp="1"/>
          </p:cNvGraphicFramePr>
          <p:nvPr>
            <p:ph idx="1"/>
            <p:extLst>
              <p:ext uri="{D42A27DB-BD31-4B8C-83A1-F6EECF244321}">
                <p14:modId xmlns:p14="http://schemas.microsoft.com/office/powerpoint/2010/main" val="1235150341"/>
              </p:ext>
            </p:extLst>
          </p:nvPr>
        </p:nvGraphicFramePr>
        <p:xfrm>
          <a:off x="1153134" y="1113875"/>
          <a:ext cx="10259590" cy="3548723"/>
        </p:xfrm>
        <a:graphic>
          <a:graphicData uri="http://schemas.openxmlformats.org/drawingml/2006/table">
            <a:tbl>
              <a:tblPr firstRow="1" bandRow="1">
                <a:tableStyleId>{68D230F3-CF80-4859-8CE7-A43EE81993B5}</a:tableStyleId>
              </a:tblPr>
              <a:tblGrid>
                <a:gridCol w="5129795">
                  <a:extLst>
                    <a:ext uri="{9D8B030D-6E8A-4147-A177-3AD203B41FA5}">
                      <a16:colId xmlns:a16="http://schemas.microsoft.com/office/drawing/2014/main" val="3507253330"/>
                    </a:ext>
                  </a:extLst>
                </a:gridCol>
                <a:gridCol w="5129795">
                  <a:extLst>
                    <a:ext uri="{9D8B030D-6E8A-4147-A177-3AD203B41FA5}">
                      <a16:colId xmlns:a16="http://schemas.microsoft.com/office/drawing/2014/main" val="3765005645"/>
                    </a:ext>
                  </a:extLst>
                </a:gridCol>
              </a:tblGrid>
              <a:tr h="470243">
                <a:tc>
                  <a:txBody>
                    <a:bodyPr/>
                    <a:lstStyle/>
                    <a:p>
                      <a:pPr algn="ctr"/>
                      <a:r>
                        <a:rPr lang="de-DE" sz="2400" b="0" dirty="0" err="1">
                          <a:latin typeface="Abadi" panose="020B0604020104020204" pitchFamily="34" charset="0"/>
                        </a:rPr>
                        <a:t>question</a:t>
                      </a:r>
                      <a:r>
                        <a:rPr lang="de-DE" sz="2400" b="0" dirty="0">
                          <a:latin typeface="Abadi" panose="020B0604020104020204" pitchFamily="34" charset="0"/>
                        </a:rPr>
                        <a:t> </a:t>
                      </a:r>
                    </a:p>
                  </a:txBody>
                  <a:tcPr/>
                </a:tc>
                <a:tc>
                  <a:txBody>
                    <a:bodyPr/>
                    <a:lstStyle/>
                    <a:p>
                      <a:pPr algn="ctr"/>
                      <a:r>
                        <a:rPr lang="de-DE" sz="2400" b="0" dirty="0" err="1">
                          <a:latin typeface="Abadi" panose="020B0604020104020204" pitchFamily="34" charset="0"/>
                        </a:rPr>
                        <a:t>réponse</a:t>
                      </a:r>
                      <a:r>
                        <a:rPr lang="de-DE" sz="2400" b="0" dirty="0">
                          <a:latin typeface="Abadi" panose="020B0604020104020204" pitchFamily="34" charset="0"/>
                        </a:rPr>
                        <a:t> </a:t>
                      </a:r>
                    </a:p>
                  </a:txBody>
                  <a:tcPr/>
                </a:tc>
                <a:extLst>
                  <a:ext uri="{0D108BD9-81ED-4DB2-BD59-A6C34878D82A}">
                    <a16:rowId xmlns:a16="http://schemas.microsoft.com/office/drawing/2014/main" val="251868654"/>
                  </a:ext>
                </a:extLst>
              </a:tr>
              <a:tr h="735792">
                <a:tc>
                  <a:txBody>
                    <a:bodyPr/>
                    <a:lstStyle/>
                    <a:p>
                      <a:r>
                        <a:rPr lang="fr-FR" sz="2800" noProof="0" dirty="0">
                          <a:latin typeface="Abadi ExtraLight" panose="020F0502020204030204" pitchFamily="34" charset="0"/>
                        </a:rPr>
                        <a:t>Tu parles quelles langues ? </a:t>
                      </a:r>
                    </a:p>
                  </a:txBody>
                  <a:tcPr/>
                </a:tc>
                <a:tc>
                  <a:txBody>
                    <a:bodyPr/>
                    <a:lstStyle/>
                    <a:p>
                      <a:r>
                        <a:rPr lang="fr-FR" sz="2800" noProof="0" dirty="0">
                          <a:latin typeface="Abadi ExtraLight" panose="020F0502020204030204" pitchFamily="34" charset="0"/>
                        </a:rPr>
                        <a:t>Je parle ...., … et ….</a:t>
                      </a: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p>
                      <a:endParaRPr lang="fr-FR" sz="2800" noProof="0" dirty="0">
                        <a:latin typeface="Abadi ExtraLight" panose="020F0502020204030204" pitchFamily="34" charset="0"/>
                      </a:endParaRPr>
                    </a:p>
                  </a:txBody>
                  <a:tcPr/>
                </a:tc>
                <a:extLst>
                  <a:ext uri="{0D108BD9-81ED-4DB2-BD59-A6C34878D82A}">
                    <a16:rowId xmlns:a16="http://schemas.microsoft.com/office/drawing/2014/main" val="1803930908"/>
                  </a:ext>
                </a:extLst>
              </a:tr>
            </a:tbl>
          </a:graphicData>
        </a:graphic>
      </p:graphicFrame>
      <p:sp>
        <p:nvSpPr>
          <p:cNvPr id="4" name="Foliennummernplatzhalter 3">
            <a:extLst>
              <a:ext uri="{FF2B5EF4-FFF2-40B4-BE49-F238E27FC236}">
                <a16:creationId xmlns:a16="http://schemas.microsoft.com/office/drawing/2014/main" id="{867CD13E-3E11-37EE-A9DC-490B433F42A7}"/>
              </a:ext>
            </a:extLst>
          </p:cNvPr>
          <p:cNvSpPr>
            <a:spLocks noGrp="1"/>
          </p:cNvSpPr>
          <p:nvPr>
            <p:ph type="sldNum" sz="quarter" idx="12"/>
          </p:nvPr>
        </p:nvSpPr>
        <p:spPr/>
        <p:txBody>
          <a:bodyPr/>
          <a:lstStyle/>
          <a:p>
            <a:fld id="{906CE641-9D56-4250-A2F0-FA3ED935D71C}" type="slidenum">
              <a:rPr lang="de-DE" smtClean="0"/>
              <a:t>5</a:t>
            </a:fld>
            <a:endParaRPr lang="de-DE"/>
          </a:p>
        </p:txBody>
      </p:sp>
      <p:cxnSp>
        <p:nvCxnSpPr>
          <p:cNvPr id="8" name="Gerade Verbindung mit Pfeil 7">
            <a:extLst>
              <a:ext uri="{FF2B5EF4-FFF2-40B4-BE49-F238E27FC236}">
                <a16:creationId xmlns:a16="http://schemas.microsoft.com/office/drawing/2014/main" id="{9456EE54-1246-84BF-D466-59E844D36A8B}"/>
              </a:ext>
            </a:extLst>
          </p:cNvPr>
          <p:cNvCxnSpPr/>
          <p:nvPr/>
        </p:nvCxnSpPr>
        <p:spPr>
          <a:xfrm flipH="1">
            <a:off x="7322593" y="2040723"/>
            <a:ext cx="322342" cy="2414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9" name="Textfeld 8">
            <a:extLst>
              <a:ext uri="{FF2B5EF4-FFF2-40B4-BE49-F238E27FC236}">
                <a16:creationId xmlns:a16="http://schemas.microsoft.com/office/drawing/2014/main" id="{279407A9-1881-F91E-E02E-29C389709009}"/>
              </a:ext>
            </a:extLst>
          </p:cNvPr>
          <p:cNvSpPr txBox="1"/>
          <p:nvPr/>
        </p:nvSpPr>
        <p:spPr>
          <a:xfrm>
            <a:off x="2237203" y="2347907"/>
            <a:ext cx="8091453" cy="1938992"/>
          </a:xfrm>
          <a:prstGeom prst="rect">
            <a:avLst/>
          </a:prstGeom>
          <a:noFill/>
        </p:spPr>
        <p:txBody>
          <a:bodyPr wrap="square" rtlCol="0">
            <a:spAutoFit/>
          </a:bodyPr>
          <a:lstStyle/>
          <a:p>
            <a:r>
              <a:rPr lang="fr-FR" sz="2400" noProof="0" dirty="0">
                <a:latin typeface="Abadi ExtraLight" panose="020B0204020104020204" pitchFamily="34" charset="0"/>
              </a:rPr>
              <a:t>[allemand, anglais, français, espagnol, italien, portugais, russe, polonais, tchèque, hongrois, turc, arabe, néerlandais, danois, suédois, norvégien, serbe, croate, bosnien, albanais, roumain, bulgares, kurmanji, farsi, dari, amharique, somali, tamoul, hindi, japonais, chinois, …]</a:t>
            </a:r>
          </a:p>
        </p:txBody>
      </p:sp>
    </p:spTree>
    <p:extLst>
      <p:ext uri="{BB962C8B-B14F-4D97-AF65-F5344CB8AC3E}">
        <p14:creationId xmlns:p14="http://schemas.microsoft.com/office/powerpoint/2010/main" val="584178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F70CA5C1-E11B-4641-2287-96E98AD5B8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C698824-CDB6-1761-5FB5-C5BFD20EA192}"/>
              </a:ext>
            </a:extLst>
          </p:cNvPr>
          <p:cNvSpPr>
            <a:spLocks noGrp="1"/>
          </p:cNvSpPr>
          <p:nvPr>
            <p:ph type="title"/>
          </p:nvPr>
        </p:nvSpPr>
        <p:spPr/>
        <p:txBody>
          <a:bodyPr>
            <a:normAutofit/>
          </a:bodyPr>
          <a:lstStyle/>
          <a:p>
            <a:r>
              <a:rPr lang="fr-FR" sz="4000" noProof="0" dirty="0">
                <a:latin typeface="Abadi" panose="020B0604020104020204" pitchFamily="34" charset="0"/>
              </a:rPr>
              <a:t>On apprend à se connaitre ! </a:t>
            </a:r>
          </a:p>
        </p:txBody>
      </p:sp>
      <p:graphicFrame>
        <p:nvGraphicFramePr>
          <p:cNvPr id="5" name="Inhaltsplatzhalter 4">
            <a:extLst>
              <a:ext uri="{FF2B5EF4-FFF2-40B4-BE49-F238E27FC236}">
                <a16:creationId xmlns:a16="http://schemas.microsoft.com/office/drawing/2014/main" id="{74D53D69-A1D9-D6A5-5B92-58EBFEC01FB3}"/>
              </a:ext>
            </a:extLst>
          </p:cNvPr>
          <p:cNvGraphicFramePr>
            <a:graphicFrameLocks noGrp="1"/>
          </p:cNvGraphicFramePr>
          <p:nvPr>
            <p:ph idx="1"/>
            <p:extLst>
              <p:ext uri="{D42A27DB-BD31-4B8C-83A1-F6EECF244321}">
                <p14:modId xmlns:p14="http://schemas.microsoft.com/office/powerpoint/2010/main" val="943794412"/>
              </p:ext>
            </p:extLst>
          </p:nvPr>
        </p:nvGraphicFramePr>
        <p:xfrm>
          <a:off x="838200" y="1608537"/>
          <a:ext cx="10259590" cy="4435607"/>
        </p:xfrm>
        <a:graphic>
          <a:graphicData uri="http://schemas.openxmlformats.org/drawingml/2006/table">
            <a:tbl>
              <a:tblPr firstRow="1" bandRow="1">
                <a:tableStyleId>{68D230F3-CF80-4859-8CE7-A43EE81993B5}</a:tableStyleId>
              </a:tblPr>
              <a:tblGrid>
                <a:gridCol w="5129795">
                  <a:extLst>
                    <a:ext uri="{9D8B030D-6E8A-4147-A177-3AD203B41FA5}">
                      <a16:colId xmlns:a16="http://schemas.microsoft.com/office/drawing/2014/main" val="3507253330"/>
                    </a:ext>
                  </a:extLst>
                </a:gridCol>
                <a:gridCol w="5129795">
                  <a:extLst>
                    <a:ext uri="{9D8B030D-6E8A-4147-A177-3AD203B41FA5}">
                      <a16:colId xmlns:a16="http://schemas.microsoft.com/office/drawing/2014/main" val="3765005645"/>
                    </a:ext>
                  </a:extLst>
                </a:gridCol>
              </a:tblGrid>
              <a:tr h="470243">
                <a:tc>
                  <a:txBody>
                    <a:bodyPr/>
                    <a:lstStyle/>
                    <a:p>
                      <a:pPr algn="ctr"/>
                      <a:r>
                        <a:rPr lang="de-DE" sz="2400" b="0" dirty="0" err="1">
                          <a:latin typeface="Abadi" panose="020B0604020104020204" pitchFamily="34" charset="0"/>
                        </a:rPr>
                        <a:t>question</a:t>
                      </a:r>
                      <a:r>
                        <a:rPr lang="de-DE" sz="2400" b="0" dirty="0">
                          <a:latin typeface="Abadi" panose="020B0604020104020204" pitchFamily="34" charset="0"/>
                        </a:rPr>
                        <a:t> </a:t>
                      </a:r>
                    </a:p>
                  </a:txBody>
                  <a:tcPr/>
                </a:tc>
                <a:tc>
                  <a:txBody>
                    <a:bodyPr/>
                    <a:lstStyle/>
                    <a:p>
                      <a:pPr algn="ctr"/>
                      <a:r>
                        <a:rPr lang="de-DE" sz="2400" b="0" dirty="0" err="1">
                          <a:latin typeface="Abadi" panose="020B0604020104020204" pitchFamily="34" charset="0"/>
                        </a:rPr>
                        <a:t>réponse</a:t>
                      </a:r>
                      <a:r>
                        <a:rPr lang="de-DE" sz="2400" b="0" dirty="0">
                          <a:latin typeface="Abadi" panose="020B0604020104020204" pitchFamily="34" charset="0"/>
                        </a:rPr>
                        <a:t> </a:t>
                      </a:r>
                    </a:p>
                  </a:txBody>
                  <a:tcPr/>
                </a:tc>
                <a:extLst>
                  <a:ext uri="{0D108BD9-81ED-4DB2-BD59-A6C34878D82A}">
                    <a16:rowId xmlns:a16="http://schemas.microsoft.com/office/drawing/2014/main" val="251868654"/>
                  </a:ext>
                </a:extLst>
              </a:tr>
              <a:tr h="755121">
                <a:tc>
                  <a:txBody>
                    <a:bodyPr/>
                    <a:lstStyle/>
                    <a:p>
                      <a:r>
                        <a:rPr lang="fr-FR" sz="2800" noProof="0" dirty="0">
                          <a:latin typeface="Abadi ExtraLight" panose="020F0502020204030204" pitchFamily="34" charset="0"/>
                        </a:rPr>
                        <a:t>Comment tu t‘appelles ? </a:t>
                      </a:r>
                    </a:p>
                  </a:txBody>
                  <a:tcPr/>
                </a:tc>
                <a:tc>
                  <a:txBody>
                    <a:bodyPr/>
                    <a:lstStyle/>
                    <a:p>
                      <a:r>
                        <a:rPr lang="fr-FR" sz="2800" noProof="0" dirty="0">
                          <a:latin typeface="Abadi ExtraLight" panose="020F0502020204030204" pitchFamily="34" charset="0"/>
                        </a:rPr>
                        <a:t>Je m’appelle …</a:t>
                      </a:r>
                    </a:p>
                  </a:txBody>
                  <a:tcPr/>
                </a:tc>
                <a:extLst>
                  <a:ext uri="{0D108BD9-81ED-4DB2-BD59-A6C34878D82A}">
                    <a16:rowId xmlns:a16="http://schemas.microsoft.com/office/drawing/2014/main" val="3236268805"/>
                  </a:ext>
                </a:extLst>
              </a:tr>
              <a:tr h="755121">
                <a:tc>
                  <a:txBody>
                    <a:bodyPr/>
                    <a:lstStyle/>
                    <a:p>
                      <a:r>
                        <a:rPr lang="fr-FR" sz="2800" noProof="0" dirty="0">
                          <a:latin typeface="Abadi ExtraLight" panose="020F0502020204030204" pitchFamily="34" charset="0"/>
                        </a:rPr>
                        <a:t>Tu as quel âge ? </a:t>
                      </a:r>
                    </a:p>
                  </a:txBody>
                  <a:tcPr/>
                </a:tc>
                <a:tc>
                  <a:txBody>
                    <a:bodyPr/>
                    <a:lstStyle/>
                    <a:p>
                      <a:r>
                        <a:rPr lang="fr-FR" sz="2800" noProof="0" dirty="0">
                          <a:latin typeface="Abadi ExtraLight" panose="020F0502020204030204" pitchFamily="34" charset="0"/>
                        </a:rPr>
                        <a:t>J’ai … ans. </a:t>
                      </a:r>
                    </a:p>
                  </a:txBody>
                  <a:tcPr/>
                </a:tc>
                <a:extLst>
                  <a:ext uri="{0D108BD9-81ED-4DB2-BD59-A6C34878D82A}">
                    <a16:rowId xmlns:a16="http://schemas.microsoft.com/office/drawing/2014/main" val="2187590650"/>
                  </a:ext>
                </a:extLst>
              </a:tr>
              <a:tr h="7551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800" noProof="0" dirty="0">
                          <a:latin typeface="Abadi ExtraLight" panose="020F0502020204030204" pitchFamily="34" charset="0"/>
                        </a:rPr>
                        <a:t>Qu’est-ce que tu fais comme études ? </a:t>
                      </a:r>
                    </a:p>
                  </a:txBody>
                  <a:tcPr/>
                </a:tc>
                <a:tc>
                  <a:txBody>
                    <a:bodyPr/>
                    <a:lstStyle/>
                    <a:p>
                      <a:r>
                        <a:rPr lang="fr-FR" sz="2800" noProof="0" dirty="0">
                          <a:latin typeface="Abadi ExtraLight" panose="020F0502020204030204" pitchFamily="34" charset="0"/>
                        </a:rPr>
                        <a:t>Je fais des études de …</a:t>
                      </a:r>
                    </a:p>
                  </a:txBody>
                  <a:tcPr/>
                </a:tc>
                <a:extLst>
                  <a:ext uri="{0D108BD9-81ED-4DB2-BD59-A6C34878D82A}">
                    <a16:rowId xmlns:a16="http://schemas.microsoft.com/office/drawing/2014/main" val="3900777288"/>
                  </a:ext>
                </a:extLst>
              </a:tr>
              <a:tr h="755121">
                <a:tc>
                  <a:txBody>
                    <a:bodyPr/>
                    <a:lstStyle/>
                    <a:p>
                      <a:r>
                        <a:rPr lang="fr-FR" sz="2800" noProof="0" dirty="0">
                          <a:latin typeface="Abadi ExtraLight" panose="020F0502020204030204" pitchFamily="34" charset="0"/>
                        </a:rPr>
                        <a:t>Tu habites où ?</a:t>
                      </a:r>
                    </a:p>
                  </a:txBody>
                  <a:tcPr/>
                </a:tc>
                <a:tc>
                  <a:txBody>
                    <a:bodyPr/>
                    <a:lstStyle/>
                    <a:p>
                      <a:r>
                        <a:rPr lang="fr-FR" sz="2800" noProof="0" dirty="0">
                          <a:latin typeface="Abadi ExtraLight" panose="020F0502020204030204" pitchFamily="34" charset="0"/>
                        </a:rPr>
                        <a:t>J’habite à …</a:t>
                      </a:r>
                    </a:p>
                  </a:txBody>
                  <a:tcPr/>
                </a:tc>
                <a:extLst>
                  <a:ext uri="{0D108BD9-81ED-4DB2-BD59-A6C34878D82A}">
                    <a16:rowId xmlns:a16="http://schemas.microsoft.com/office/drawing/2014/main" val="1536708466"/>
                  </a:ext>
                </a:extLst>
              </a:tr>
              <a:tr h="7551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800" noProof="0" dirty="0">
                          <a:latin typeface="Abadi ExtraLight" panose="020F0502020204030204" pitchFamily="34" charset="0"/>
                        </a:rPr>
                        <a:t>Tu parles quelles langues ? </a:t>
                      </a:r>
                    </a:p>
                  </a:txBody>
                  <a:tcPr/>
                </a:tc>
                <a:tc>
                  <a:txBody>
                    <a:bodyPr/>
                    <a:lstStyle/>
                    <a:p>
                      <a:r>
                        <a:rPr lang="fr-FR" sz="2800" noProof="0" dirty="0">
                          <a:latin typeface="Abadi ExtraLight" panose="020F0502020204030204" pitchFamily="34" charset="0"/>
                        </a:rPr>
                        <a:t>Je parle …, … et …</a:t>
                      </a:r>
                    </a:p>
                  </a:txBody>
                  <a:tcPr/>
                </a:tc>
                <a:extLst>
                  <a:ext uri="{0D108BD9-81ED-4DB2-BD59-A6C34878D82A}">
                    <a16:rowId xmlns:a16="http://schemas.microsoft.com/office/drawing/2014/main" val="1923555785"/>
                  </a:ext>
                </a:extLst>
              </a:tr>
            </a:tbl>
          </a:graphicData>
        </a:graphic>
      </p:graphicFrame>
      <p:sp>
        <p:nvSpPr>
          <p:cNvPr id="4" name="Foliennummernplatzhalter 3">
            <a:extLst>
              <a:ext uri="{FF2B5EF4-FFF2-40B4-BE49-F238E27FC236}">
                <a16:creationId xmlns:a16="http://schemas.microsoft.com/office/drawing/2014/main" id="{A96D6322-5421-FF42-F0BC-AAAC31EC209B}"/>
              </a:ext>
            </a:extLst>
          </p:cNvPr>
          <p:cNvSpPr>
            <a:spLocks noGrp="1"/>
          </p:cNvSpPr>
          <p:nvPr>
            <p:ph type="sldNum" sz="quarter" idx="12"/>
          </p:nvPr>
        </p:nvSpPr>
        <p:spPr/>
        <p:txBody>
          <a:bodyPr/>
          <a:lstStyle/>
          <a:p>
            <a:fld id="{906CE641-9D56-4250-A2F0-FA3ED935D71C}" type="slidenum">
              <a:rPr lang="de-DE" smtClean="0"/>
              <a:t>6</a:t>
            </a:fld>
            <a:endParaRPr lang="de-DE"/>
          </a:p>
        </p:txBody>
      </p:sp>
    </p:spTree>
    <p:extLst>
      <p:ext uri="{BB962C8B-B14F-4D97-AF65-F5344CB8AC3E}">
        <p14:creationId xmlns:p14="http://schemas.microsoft.com/office/powerpoint/2010/main" val="1411324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3E65D517-46E4-8037-A63D-629DE1253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1696413"/>
          </a:xfrm>
          <a:prstGeom prst="rect">
            <a:avLst/>
          </a:prstGeom>
          <a:ln>
            <a:noFill/>
          </a:ln>
          <a:effectLst>
            <a:outerShdw blurRad="304800" dist="114300" dir="5460000" sx="92000" sy="92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8C7E313-986B-36FF-A3F2-0C1B14B83A2D}"/>
              </a:ext>
            </a:extLst>
          </p:cNvPr>
          <p:cNvSpPr>
            <a:spLocks noGrp="1"/>
          </p:cNvSpPr>
          <p:nvPr>
            <p:ph type="title"/>
          </p:nvPr>
        </p:nvSpPr>
        <p:spPr>
          <a:xfrm>
            <a:off x="767661" y="536431"/>
            <a:ext cx="10477600" cy="1157242"/>
          </a:xfrm>
        </p:spPr>
        <p:txBody>
          <a:bodyPr>
            <a:normAutofit/>
          </a:bodyPr>
          <a:lstStyle/>
          <a:p>
            <a:r>
              <a:rPr lang="de-DE" sz="4000" dirty="0"/>
              <a:t>Plan du </a:t>
            </a:r>
            <a:r>
              <a:rPr lang="de-DE" sz="4000" dirty="0" err="1"/>
              <a:t>cours</a:t>
            </a:r>
            <a:r>
              <a:rPr lang="de-DE" sz="4000" dirty="0"/>
              <a:t> </a:t>
            </a:r>
          </a:p>
        </p:txBody>
      </p:sp>
      <p:sp>
        <p:nvSpPr>
          <p:cNvPr id="4" name="Foliennummernplatzhalter 3">
            <a:extLst>
              <a:ext uri="{FF2B5EF4-FFF2-40B4-BE49-F238E27FC236}">
                <a16:creationId xmlns:a16="http://schemas.microsoft.com/office/drawing/2014/main" id="{0C067D03-F4C5-FAF9-F67F-87DC5B7B9398}"/>
              </a:ext>
            </a:extLst>
          </p:cNvPr>
          <p:cNvSpPr>
            <a:spLocks noGrp="1"/>
          </p:cNvSpPr>
          <p:nvPr>
            <p:ph type="sldNum" sz="quarter" idx="12"/>
          </p:nvPr>
        </p:nvSpPr>
        <p:spPr>
          <a:xfrm>
            <a:off x="8732520" y="6356350"/>
            <a:ext cx="3200400" cy="365125"/>
          </a:xfrm>
        </p:spPr>
        <p:txBody>
          <a:bodyPr>
            <a:normAutofit/>
          </a:bodyPr>
          <a:lstStyle/>
          <a:p>
            <a:pPr>
              <a:spcAft>
                <a:spcPts val="600"/>
              </a:spcAft>
            </a:pPr>
            <a:fld id="{906CE641-9D56-4250-A2F0-FA3ED935D71C}" type="slidenum">
              <a:rPr lang="de-DE" smtClean="0">
                <a:solidFill>
                  <a:schemeClr val="tx1"/>
                </a:solidFill>
              </a:rPr>
              <a:pPr>
                <a:spcAft>
                  <a:spcPts val="600"/>
                </a:spcAft>
              </a:pPr>
              <a:t>7</a:t>
            </a:fld>
            <a:endParaRPr lang="de-DE" dirty="0">
              <a:solidFill>
                <a:schemeClr val="tx1"/>
              </a:solidFill>
            </a:endParaRPr>
          </a:p>
        </p:txBody>
      </p:sp>
      <p:graphicFrame>
        <p:nvGraphicFramePr>
          <p:cNvPr id="5" name="Inhaltsplatzhalter 4">
            <a:extLst>
              <a:ext uri="{FF2B5EF4-FFF2-40B4-BE49-F238E27FC236}">
                <a16:creationId xmlns:a16="http://schemas.microsoft.com/office/drawing/2014/main" id="{A9698225-D6B1-8279-1338-0284E24100BA}"/>
              </a:ext>
            </a:extLst>
          </p:cNvPr>
          <p:cNvGraphicFramePr>
            <a:graphicFrameLocks noGrp="1"/>
          </p:cNvGraphicFramePr>
          <p:nvPr>
            <p:ph idx="1"/>
            <p:extLst>
              <p:ext uri="{D42A27DB-BD31-4B8C-83A1-F6EECF244321}">
                <p14:modId xmlns:p14="http://schemas.microsoft.com/office/powerpoint/2010/main" val="2406599306"/>
              </p:ext>
            </p:extLst>
          </p:nvPr>
        </p:nvGraphicFramePr>
        <p:xfrm>
          <a:off x="1080471" y="1532362"/>
          <a:ext cx="10031057" cy="4492138"/>
        </p:xfrm>
        <a:graphic>
          <a:graphicData uri="http://schemas.openxmlformats.org/drawingml/2006/table">
            <a:tbl>
              <a:tblPr firstRow="1" bandRow="1"/>
              <a:tblGrid>
                <a:gridCol w="855392">
                  <a:extLst>
                    <a:ext uri="{9D8B030D-6E8A-4147-A177-3AD203B41FA5}">
                      <a16:colId xmlns:a16="http://schemas.microsoft.com/office/drawing/2014/main" val="1820234376"/>
                    </a:ext>
                  </a:extLst>
                </a:gridCol>
                <a:gridCol w="1171977">
                  <a:extLst>
                    <a:ext uri="{9D8B030D-6E8A-4147-A177-3AD203B41FA5}">
                      <a16:colId xmlns:a16="http://schemas.microsoft.com/office/drawing/2014/main" val="3387810073"/>
                    </a:ext>
                  </a:extLst>
                </a:gridCol>
                <a:gridCol w="8003688">
                  <a:extLst>
                    <a:ext uri="{9D8B030D-6E8A-4147-A177-3AD203B41FA5}">
                      <a16:colId xmlns:a16="http://schemas.microsoft.com/office/drawing/2014/main" val="863131603"/>
                    </a:ext>
                  </a:extLst>
                </a:gridCol>
              </a:tblGrid>
              <a:tr h="356582">
                <a:tc>
                  <a:txBody>
                    <a:bodyPr/>
                    <a:lstStyle/>
                    <a:p>
                      <a:pPr marL="0" marR="0" fontAlgn="t">
                        <a:buNone/>
                      </a:pPr>
                      <a:r>
                        <a:rPr lang="de-DE" sz="1600" b="1">
                          <a:effectLst/>
                          <a:latin typeface="Aptos" panose="020B0004020202020204" pitchFamily="34" charset="0"/>
                        </a:rPr>
                        <a:t>séance</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b="1">
                          <a:effectLst/>
                          <a:latin typeface="Aptos" panose="020B0004020202020204" pitchFamily="34" charset="0"/>
                        </a:rPr>
                        <a:t>date</a:t>
                      </a: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b="1" dirty="0" err="1">
                          <a:effectLst/>
                          <a:latin typeface="Aptos" panose="020B0004020202020204" pitchFamily="34" charset="0"/>
                        </a:rPr>
                        <a:t>thème</a:t>
                      </a:r>
                      <a:r>
                        <a:rPr lang="de-DE" sz="1600" b="1" dirty="0">
                          <a:effectLst/>
                          <a:latin typeface="Aptos" panose="020B0004020202020204" pitchFamily="34" charset="0"/>
                        </a:rPr>
                        <a:t> </a:t>
                      </a: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2918058205"/>
                  </a:ext>
                </a:extLst>
              </a:tr>
              <a:tr h="356582">
                <a:tc>
                  <a:txBody>
                    <a:bodyPr/>
                    <a:lstStyle/>
                    <a:p>
                      <a:pPr marL="0" marR="0" fontAlgn="t">
                        <a:buNone/>
                      </a:pPr>
                      <a:r>
                        <a:rPr lang="de-DE" sz="1600">
                          <a:effectLst/>
                          <a:latin typeface="Aptos" panose="020B0004020202020204" pitchFamily="34" charset="0"/>
                        </a:rPr>
                        <a:t>1 un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40000"/>
                        <a:lumOff val="60000"/>
                      </a:schemeClr>
                    </a:solidFill>
                  </a:tcPr>
                </a:tc>
                <a:tc>
                  <a:txBody>
                    <a:bodyPr/>
                    <a:lstStyle/>
                    <a:p>
                      <a:pPr marL="0" marR="0" fontAlgn="t">
                        <a:buNone/>
                      </a:pPr>
                      <a:r>
                        <a:rPr lang="de-DE" sz="1600" dirty="0">
                          <a:effectLst/>
                          <a:latin typeface="Aptos" panose="020B0004020202020204" pitchFamily="34" charset="0"/>
                        </a:rPr>
                        <a:t>12/11/2025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40000"/>
                        <a:lumOff val="60000"/>
                      </a:schemeClr>
                    </a:solidFill>
                  </a:tcPr>
                </a:tc>
                <a:tc>
                  <a:txBody>
                    <a:bodyPr/>
                    <a:lstStyle/>
                    <a:p>
                      <a:pPr marL="0" marR="0" fontAlgn="t">
                        <a:buNone/>
                      </a:pPr>
                      <a:r>
                        <a:rPr lang="de-DE" sz="1600" i="1" dirty="0" err="1">
                          <a:effectLst/>
                          <a:latin typeface="Aptos" panose="020B0004020202020204" pitchFamily="34" charset="0"/>
                        </a:rPr>
                        <a:t>Bonjour</a:t>
                      </a:r>
                      <a:r>
                        <a:rPr lang="de-DE" sz="1600" i="1" dirty="0">
                          <a:effectLst/>
                          <a:latin typeface="Aptos" panose="020B0004020202020204" pitchFamily="34" charset="0"/>
                        </a:rPr>
                        <a:t>! Je </a:t>
                      </a:r>
                      <a:r>
                        <a:rPr lang="de-DE" sz="1600" i="1" dirty="0" err="1">
                          <a:effectLst/>
                          <a:latin typeface="Aptos" panose="020B0004020202020204" pitchFamily="34" charset="0"/>
                        </a:rPr>
                        <a:t>m'appelle</a:t>
                      </a:r>
                      <a:r>
                        <a:rPr lang="de-DE" sz="1600" i="1" dirty="0">
                          <a:effectLst/>
                          <a:latin typeface="Aptos" panose="020B0004020202020204" pitchFamily="34" charset="0"/>
                        </a:rPr>
                        <a:t>… </a:t>
                      </a:r>
                      <a:r>
                        <a:rPr lang="de-DE" sz="1600" dirty="0">
                          <a:effectLst/>
                          <a:latin typeface="Aptos" panose="020B0004020202020204" pitchFamily="34" charset="0"/>
                        </a:rPr>
                        <a:t>–</a:t>
                      </a:r>
                      <a:r>
                        <a:rPr lang="de-DE" sz="1600" i="1" dirty="0">
                          <a:effectLst/>
                          <a:latin typeface="Aptos" panose="020B0004020202020204" pitchFamily="34" charset="0"/>
                        </a:rPr>
                        <a:t> </a:t>
                      </a:r>
                      <a:r>
                        <a:rPr lang="de-DE" sz="1600" dirty="0">
                          <a:effectLst/>
                          <a:latin typeface="Aptos" panose="020B0004020202020204" pitchFamily="34" charset="0"/>
                        </a:rPr>
                        <a:t>Begrüßung, Organisatorisches, sich vorstellen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543983625"/>
                  </a:ext>
                </a:extLst>
              </a:tr>
              <a:tr h="356582">
                <a:tc>
                  <a:txBody>
                    <a:bodyPr/>
                    <a:lstStyle/>
                    <a:p>
                      <a:pPr marL="0" marR="0" fontAlgn="t">
                        <a:buNone/>
                      </a:pPr>
                      <a:r>
                        <a:rPr lang="de-DE" sz="1600">
                          <a:effectLst/>
                          <a:latin typeface="Aptos" panose="020B0004020202020204" pitchFamily="34" charset="0"/>
                        </a:rPr>
                        <a:t>2 deux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dirty="0">
                          <a:effectLst/>
                          <a:latin typeface="Aptos" panose="020B0004020202020204" pitchFamily="34" charset="0"/>
                        </a:rPr>
                        <a:t>19/11/2025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i="1" dirty="0">
                          <a:effectLst/>
                          <a:latin typeface="Aptos" panose="020B0004020202020204" pitchFamily="34" charset="0"/>
                        </a:rPr>
                        <a:t>Faire des </a:t>
                      </a:r>
                      <a:r>
                        <a:rPr lang="de-DE" sz="1600" i="1" dirty="0" err="1">
                          <a:effectLst/>
                          <a:latin typeface="Aptos" panose="020B0004020202020204" pitchFamily="34" charset="0"/>
                        </a:rPr>
                        <a:t>phrases</a:t>
                      </a:r>
                      <a:r>
                        <a:rPr lang="de-DE" sz="1600" i="1" dirty="0">
                          <a:effectLst/>
                          <a:latin typeface="Aptos" panose="020B0004020202020204" pitchFamily="34" charset="0"/>
                        </a:rPr>
                        <a:t> </a:t>
                      </a:r>
                      <a:r>
                        <a:rPr lang="de-DE" sz="1600" dirty="0">
                          <a:effectLst/>
                          <a:latin typeface="Aptos" panose="020B0004020202020204" pitchFamily="34" charset="0"/>
                        </a:rPr>
                        <a:t>– grammatikalische Grundlagen, Verbkonjugation im Präsens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3589421606"/>
                  </a:ext>
                </a:extLst>
              </a:tr>
              <a:tr h="355224">
                <a:tc>
                  <a:txBody>
                    <a:bodyPr/>
                    <a:lstStyle/>
                    <a:p>
                      <a:pPr marL="0" marR="0" fontAlgn="t">
                        <a:buNone/>
                      </a:pPr>
                      <a:r>
                        <a:rPr lang="de-DE" sz="1600" dirty="0">
                          <a:effectLst/>
                          <a:latin typeface="Aptos" panose="020B0004020202020204" pitchFamily="34" charset="0"/>
                        </a:rPr>
                        <a:t>3 </a:t>
                      </a:r>
                      <a:r>
                        <a:rPr lang="de-DE" sz="1600" dirty="0" err="1">
                          <a:effectLst/>
                          <a:latin typeface="Aptos" panose="020B0004020202020204" pitchFamily="34" charset="0"/>
                        </a:rPr>
                        <a:t>trois</a:t>
                      </a: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26/11/2025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i="1" dirty="0">
                          <a:effectLst/>
                          <a:latin typeface="Aptos" panose="020B0004020202020204" pitchFamily="34" charset="0"/>
                        </a:rPr>
                        <a:t>La </a:t>
                      </a:r>
                      <a:r>
                        <a:rPr lang="de-DE" sz="1600" i="1" dirty="0" err="1">
                          <a:effectLst/>
                          <a:latin typeface="Aptos" panose="020B0004020202020204" pitchFamily="34" charset="0"/>
                        </a:rPr>
                        <a:t>musique</a:t>
                      </a:r>
                      <a:r>
                        <a:rPr lang="de-DE" sz="1600" i="1" dirty="0">
                          <a:effectLst/>
                          <a:latin typeface="Aptos" panose="020B0004020202020204" pitchFamily="34" charset="0"/>
                        </a:rPr>
                        <a:t> </a:t>
                      </a:r>
                      <a:r>
                        <a:rPr lang="de-DE" sz="1600" i="1" dirty="0" err="1">
                          <a:effectLst/>
                          <a:latin typeface="Aptos" panose="020B0004020202020204" pitchFamily="34" charset="0"/>
                        </a:rPr>
                        <a:t>française</a:t>
                      </a:r>
                      <a:r>
                        <a:rPr lang="de-DE" sz="1600" i="1" dirty="0">
                          <a:effectLst/>
                          <a:latin typeface="Aptos" panose="020B0004020202020204" pitchFamily="34" charset="0"/>
                        </a:rPr>
                        <a:t> – </a:t>
                      </a:r>
                      <a:r>
                        <a:rPr lang="de-DE" sz="1600" i="0" dirty="0">
                          <a:effectLst/>
                          <a:latin typeface="Aptos" panose="020B0004020202020204" pitchFamily="34" charset="0"/>
                        </a:rPr>
                        <a:t>französische Musik </a:t>
                      </a:r>
                      <a:r>
                        <a:rPr lang="de-DE" sz="1600" dirty="0">
                          <a:effectLst/>
                          <a:latin typeface="Aptos" panose="020B0004020202020204" pitchFamily="34" charset="0"/>
                          <a:sym typeface="Wingdings" panose="05000000000000000000" pitchFamily="2" charset="2"/>
                        </a:rPr>
                        <a:t> </a:t>
                      </a:r>
                      <a:r>
                        <a:rPr lang="de-DE" sz="1600" b="1" dirty="0">
                          <a:effectLst/>
                          <a:latin typeface="Aptos" panose="020B0004020202020204" pitchFamily="34" charset="0"/>
                          <a:sym typeface="Wingdings" panose="05000000000000000000" pitchFamily="2" charset="2"/>
                        </a:rPr>
                        <a:t>Kopfhörer mitbringen! </a:t>
                      </a:r>
                      <a:endParaRPr lang="de-DE" sz="1600" b="1"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3328027890"/>
                  </a:ext>
                </a:extLst>
              </a:tr>
              <a:tr h="356582">
                <a:tc>
                  <a:txBody>
                    <a:bodyPr/>
                    <a:lstStyle/>
                    <a:p>
                      <a:pPr marL="0" marR="0" fontAlgn="t">
                        <a:buNone/>
                      </a:pPr>
                      <a:r>
                        <a:rPr lang="de-DE" sz="1600" dirty="0">
                          <a:effectLst/>
                          <a:latin typeface="Aptos" panose="020B0004020202020204" pitchFamily="34" charset="0"/>
                        </a:rPr>
                        <a:t>4 </a:t>
                      </a:r>
                      <a:r>
                        <a:rPr lang="de-DE" sz="1600" dirty="0" err="1">
                          <a:effectLst/>
                          <a:latin typeface="Aptos" panose="020B0004020202020204" pitchFamily="34" charset="0"/>
                        </a:rPr>
                        <a:t>quatre</a:t>
                      </a: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dirty="0">
                          <a:effectLst/>
                          <a:latin typeface="Aptos" panose="020B0004020202020204" pitchFamily="34" charset="0"/>
                        </a:rPr>
                        <a:t>03/12/2025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i="1" dirty="0">
                          <a:effectLst/>
                          <a:latin typeface="Aptos" panose="020B0004020202020204" pitchFamily="34" charset="0"/>
                        </a:rPr>
                        <a:t>Le Français </a:t>
                      </a:r>
                      <a:r>
                        <a:rPr lang="de-DE" sz="1600" i="1" dirty="0" err="1">
                          <a:effectLst/>
                          <a:latin typeface="Aptos" panose="020B0004020202020204" pitchFamily="34" charset="0"/>
                        </a:rPr>
                        <a:t>dans</a:t>
                      </a:r>
                      <a:r>
                        <a:rPr lang="de-DE" sz="1600" i="1" dirty="0">
                          <a:effectLst/>
                          <a:latin typeface="Aptos" panose="020B0004020202020204" pitchFamily="34" charset="0"/>
                        </a:rPr>
                        <a:t> le </a:t>
                      </a:r>
                      <a:r>
                        <a:rPr lang="de-DE" sz="1600" i="1" dirty="0" err="1">
                          <a:effectLst/>
                          <a:latin typeface="Aptos" panose="020B0004020202020204" pitchFamily="34" charset="0"/>
                        </a:rPr>
                        <a:t>monde</a:t>
                      </a:r>
                      <a:r>
                        <a:rPr lang="de-DE" sz="1600" i="1" dirty="0">
                          <a:effectLst/>
                          <a:latin typeface="Aptos" panose="020B0004020202020204" pitchFamily="34" charset="0"/>
                        </a:rPr>
                        <a:t> </a:t>
                      </a:r>
                      <a:r>
                        <a:rPr lang="de-DE" sz="1600" dirty="0">
                          <a:effectLst/>
                          <a:latin typeface="Aptos" panose="020B0004020202020204" pitchFamily="34" charset="0"/>
                        </a:rPr>
                        <a:t>– Frankophonie, der französiche Einfluss in der Welt, Kolonialgeschichte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911837135"/>
                  </a:ext>
                </a:extLst>
              </a:tr>
              <a:tr h="356582">
                <a:tc>
                  <a:txBody>
                    <a:bodyPr/>
                    <a:lstStyle/>
                    <a:p>
                      <a:pPr marL="0" marR="0" fontAlgn="t">
                        <a:buNone/>
                      </a:pPr>
                      <a:r>
                        <a:rPr lang="de-DE" sz="1600">
                          <a:effectLst/>
                          <a:latin typeface="Aptos" panose="020B0004020202020204" pitchFamily="34" charset="0"/>
                        </a:rPr>
                        <a:t>5 cinq</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10/12/2025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b="0" i="1" dirty="0">
                          <a:effectLst/>
                          <a:latin typeface="Aptos" panose="020B0004020202020204" pitchFamily="34" charset="0"/>
                        </a:rPr>
                        <a:t>Il </a:t>
                      </a:r>
                      <a:r>
                        <a:rPr lang="de-DE" sz="1600" b="0" i="1" dirty="0" err="1">
                          <a:effectLst/>
                          <a:latin typeface="Aptos" panose="020B0004020202020204" pitchFamily="34" charset="0"/>
                        </a:rPr>
                        <a:t>est</a:t>
                      </a:r>
                      <a:r>
                        <a:rPr lang="de-DE" sz="1600" b="0" i="1" dirty="0">
                          <a:effectLst/>
                          <a:latin typeface="Aptos" panose="020B0004020202020204" pitchFamily="34" charset="0"/>
                        </a:rPr>
                        <a:t> quelle heure ? </a:t>
                      </a:r>
                      <a:r>
                        <a:rPr lang="de-DE" sz="1600" b="0" dirty="0">
                          <a:effectLst/>
                          <a:latin typeface="Aptos" panose="020B0004020202020204" pitchFamily="34" charset="0"/>
                        </a:rPr>
                        <a:t>– Zahlen &amp; Uhrzeiten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86365790"/>
                  </a:ext>
                </a:extLst>
              </a:tr>
              <a:tr h="356582">
                <a:tc>
                  <a:txBody>
                    <a:bodyPr/>
                    <a:lstStyle/>
                    <a:p>
                      <a:pPr marL="0" marR="0" fontAlgn="t">
                        <a:buNone/>
                      </a:pPr>
                      <a:r>
                        <a:rPr lang="de-DE" sz="1600">
                          <a:effectLst/>
                          <a:latin typeface="Aptos" panose="020B0004020202020204" pitchFamily="34" charset="0"/>
                        </a:rPr>
                        <a:t>6 six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dirty="0">
                          <a:effectLst/>
                          <a:latin typeface="Aptos" panose="020B0004020202020204" pitchFamily="34" charset="0"/>
                        </a:rPr>
                        <a:t>17/122025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i="1" dirty="0">
                          <a:effectLst/>
                          <a:latin typeface="Aptos" panose="020B0004020202020204" pitchFamily="34" charset="0"/>
                        </a:rPr>
                        <a:t>Voyage </a:t>
                      </a:r>
                      <a:r>
                        <a:rPr lang="de-DE" sz="1600" i="1" dirty="0" err="1">
                          <a:effectLst/>
                          <a:latin typeface="Aptos" panose="020B0004020202020204" pitchFamily="34" charset="0"/>
                        </a:rPr>
                        <a:t>voyage</a:t>
                      </a:r>
                      <a:r>
                        <a:rPr lang="de-DE" sz="1600" i="1" dirty="0">
                          <a:effectLst/>
                          <a:latin typeface="Aptos" panose="020B0004020202020204" pitchFamily="34" charset="0"/>
                        </a:rPr>
                        <a:t> </a:t>
                      </a:r>
                      <a:r>
                        <a:rPr lang="de-DE" sz="1600" dirty="0">
                          <a:effectLst/>
                          <a:latin typeface="Aptos" panose="020B0004020202020204" pitchFamily="34" charset="0"/>
                        </a:rPr>
                        <a:t>– Reisen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3464606669"/>
                  </a:ext>
                </a:extLst>
              </a:tr>
              <a:tr h="356582">
                <a:tc gridSpan="3">
                  <a:txBody>
                    <a:bodyPr/>
                    <a:lstStyle/>
                    <a:p>
                      <a:pPr marL="0" marR="0" algn="ctr" fontAlgn="t">
                        <a:buNone/>
                      </a:pPr>
                      <a:r>
                        <a:rPr lang="de-DE" sz="1600" b="1" i="1" dirty="0" err="1">
                          <a:effectLst/>
                          <a:latin typeface="Aptos" panose="020B0004020202020204" pitchFamily="34" charset="0"/>
                        </a:rPr>
                        <a:t>vacances</a:t>
                      </a:r>
                      <a:r>
                        <a:rPr lang="de-DE" sz="1600" b="1" i="1" dirty="0">
                          <a:effectLst/>
                          <a:latin typeface="Aptos" panose="020B0004020202020204" pitchFamily="34" charset="0"/>
                        </a:rPr>
                        <a:t> de </a:t>
                      </a:r>
                      <a:r>
                        <a:rPr lang="de-DE" sz="1600" b="1" i="1" dirty="0" err="1">
                          <a:effectLst/>
                          <a:latin typeface="Aptos" panose="020B0004020202020204" pitchFamily="34" charset="0"/>
                        </a:rPr>
                        <a:t>no</a:t>
                      </a:r>
                      <a:r>
                        <a:rPr lang="az-Cyrl-AZ" sz="1600" b="1" i="1" dirty="0">
                          <a:effectLst/>
                          <a:latin typeface="Aptos" panose="020B0004020202020204" pitchFamily="34" charset="0"/>
                        </a:rPr>
                        <a:t>ё</a:t>
                      </a:r>
                      <a:r>
                        <a:rPr lang="de-DE" sz="1600" b="1" i="1" dirty="0">
                          <a:effectLst/>
                          <a:latin typeface="Aptos" panose="020B0004020202020204" pitchFamily="34" charset="0"/>
                        </a:rPr>
                        <a:t>l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hMerge="1">
                  <a:txBody>
                    <a:bodyPr/>
                    <a:lstStyle/>
                    <a:p>
                      <a:pPr marL="0" marR="0" fontAlgn="t">
                        <a:buNone/>
                      </a:pP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hMerge="1">
                  <a:txBody>
                    <a:bodyPr/>
                    <a:lstStyle/>
                    <a:p>
                      <a:pPr marL="0" marR="0" fontAlgn="t">
                        <a:buNone/>
                      </a:pP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633986561"/>
                  </a:ext>
                </a:extLst>
              </a:tr>
              <a:tr h="356582">
                <a:tc>
                  <a:txBody>
                    <a:bodyPr/>
                    <a:lstStyle/>
                    <a:p>
                      <a:pPr marL="0" marR="0" fontAlgn="t">
                        <a:buNone/>
                      </a:pPr>
                      <a:r>
                        <a:rPr lang="de-DE" sz="1600">
                          <a:effectLst/>
                          <a:latin typeface="Aptos" panose="020B0004020202020204" pitchFamily="34" charset="0"/>
                        </a:rPr>
                        <a:t>7 sept</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07/01/2026</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i="1" dirty="0" err="1">
                          <a:effectLst/>
                          <a:latin typeface="Aptos" panose="020B0004020202020204" pitchFamily="34" charset="0"/>
                        </a:rPr>
                        <a:t>Les</a:t>
                      </a:r>
                      <a:r>
                        <a:rPr lang="de-DE" sz="1600" i="1" dirty="0">
                          <a:effectLst/>
                          <a:latin typeface="Aptos" panose="020B0004020202020204" pitchFamily="34" charset="0"/>
                        </a:rPr>
                        <a:t> </a:t>
                      </a:r>
                      <a:r>
                        <a:rPr lang="de-DE" sz="1600" i="1" dirty="0" err="1">
                          <a:effectLst/>
                          <a:latin typeface="Aptos" panose="020B0004020202020204" pitchFamily="34" charset="0"/>
                        </a:rPr>
                        <a:t>Activités</a:t>
                      </a:r>
                      <a:r>
                        <a:rPr lang="de-DE" sz="1600" i="1" dirty="0">
                          <a:effectLst/>
                          <a:latin typeface="Aptos" panose="020B0004020202020204" pitchFamily="34" charset="0"/>
                        </a:rPr>
                        <a:t> </a:t>
                      </a:r>
                      <a:r>
                        <a:rPr lang="de-DE" sz="1600" dirty="0">
                          <a:effectLst/>
                          <a:latin typeface="Aptos" panose="020B0004020202020204" pitchFamily="34" charset="0"/>
                        </a:rPr>
                        <a:t>– Freizeitaktivitäten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1381513182"/>
                  </a:ext>
                </a:extLst>
              </a:tr>
              <a:tr h="356582">
                <a:tc>
                  <a:txBody>
                    <a:bodyPr/>
                    <a:lstStyle/>
                    <a:p>
                      <a:pPr marL="0" marR="0" fontAlgn="t">
                        <a:buNone/>
                      </a:pPr>
                      <a:r>
                        <a:rPr lang="de-DE" sz="1600">
                          <a:effectLst/>
                          <a:latin typeface="Aptos" panose="020B0004020202020204" pitchFamily="34" charset="0"/>
                        </a:rPr>
                        <a:t>8 huit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dirty="0">
                          <a:effectLst/>
                          <a:latin typeface="Aptos" panose="020B0004020202020204" pitchFamily="34" charset="0"/>
                        </a:rPr>
                        <a:t>14/01/2026</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de-DE" sz="1600" i="1" dirty="0" err="1">
                          <a:effectLst/>
                          <a:latin typeface="Aptos" panose="020B0004020202020204" pitchFamily="34" charset="0"/>
                        </a:rPr>
                        <a:t>Qu'est-ce</a:t>
                      </a:r>
                      <a:r>
                        <a:rPr lang="de-DE" sz="1600" i="1" dirty="0">
                          <a:effectLst/>
                          <a:latin typeface="Aptos" panose="020B0004020202020204" pitchFamily="34" charset="0"/>
                        </a:rPr>
                        <a:t> </a:t>
                      </a:r>
                      <a:r>
                        <a:rPr lang="de-DE" sz="1600" i="1" dirty="0" err="1">
                          <a:effectLst/>
                          <a:latin typeface="Aptos" panose="020B0004020202020204" pitchFamily="34" charset="0"/>
                        </a:rPr>
                        <a:t>qu'on</a:t>
                      </a:r>
                      <a:r>
                        <a:rPr lang="de-DE" sz="1600" i="1" dirty="0">
                          <a:effectLst/>
                          <a:latin typeface="Aptos" panose="020B0004020202020204" pitchFamily="34" charset="0"/>
                        </a:rPr>
                        <a:t> mange? </a:t>
                      </a:r>
                      <a:r>
                        <a:rPr lang="de-DE" sz="1600" dirty="0">
                          <a:effectLst/>
                          <a:latin typeface="Aptos" panose="020B0004020202020204" pitchFamily="34" charset="0"/>
                        </a:rPr>
                        <a:t>- Essen in Frankreich</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740890818"/>
                  </a:ext>
                </a:extLst>
              </a:tr>
              <a:tr h="356582">
                <a:tc>
                  <a:txBody>
                    <a:bodyPr/>
                    <a:lstStyle/>
                    <a:p>
                      <a:pPr marL="0" marR="0" fontAlgn="t">
                        <a:buNone/>
                      </a:pPr>
                      <a:r>
                        <a:rPr lang="de-DE" sz="1600">
                          <a:effectLst/>
                          <a:latin typeface="Aptos" panose="020B0004020202020204" pitchFamily="34" charset="0"/>
                        </a:rPr>
                        <a:t>9 neuf</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21/01/2026</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de-DE" sz="1600" i="1" dirty="0" err="1">
                          <a:effectLst/>
                          <a:latin typeface="Aptos" panose="020B0004020202020204" pitchFamily="34" charset="0"/>
                        </a:rPr>
                        <a:t>Vous</a:t>
                      </a:r>
                      <a:r>
                        <a:rPr lang="de-DE" sz="1600" i="1" dirty="0">
                          <a:effectLst/>
                          <a:latin typeface="Aptos" panose="020B0004020202020204" pitchFamily="34" charset="0"/>
                        </a:rPr>
                        <a:t> </a:t>
                      </a:r>
                      <a:r>
                        <a:rPr lang="de-DE" sz="1600" i="1" dirty="0" err="1">
                          <a:effectLst/>
                          <a:latin typeface="Aptos" panose="020B0004020202020204" pitchFamily="34" charset="0"/>
                        </a:rPr>
                        <a:t>avez</a:t>
                      </a:r>
                      <a:r>
                        <a:rPr lang="de-DE" sz="1600" i="1" dirty="0">
                          <a:effectLst/>
                          <a:latin typeface="Aptos" panose="020B0004020202020204" pitchFamily="34" charset="0"/>
                        </a:rPr>
                        <a:t> </a:t>
                      </a:r>
                      <a:r>
                        <a:rPr lang="de-DE" sz="1600" i="1" dirty="0" err="1">
                          <a:effectLst/>
                          <a:latin typeface="Aptos" panose="020B0004020202020204" pitchFamily="34" charset="0"/>
                        </a:rPr>
                        <a:t>choisi</a:t>
                      </a:r>
                      <a:r>
                        <a:rPr lang="de-DE" sz="1600" i="1" dirty="0">
                          <a:effectLst/>
                          <a:latin typeface="Aptos" panose="020B0004020202020204" pitchFamily="34" charset="0"/>
                        </a:rPr>
                        <a:t>? </a:t>
                      </a:r>
                      <a:r>
                        <a:rPr lang="de-DE" sz="1600" dirty="0">
                          <a:effectLst/>
                          <a:latin typeface="Aptos" panose="020B0004020202020204" pitchFamily="34" charset="0"/>
                        </a:rPr>
                        <a:t>- Essen und Trinken bestellen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790701658"/>
                  </a:ext>
                </a:extLst>
              </a:tr>
              <a:tr h="356582">
                <a:tc>
                  <a:txBody>
                    <a:bodyPr/>
                    <a:lstStyle/>
                    <a:p>
                      <a:pPr marL="0" marR="0" fontAlgn="t">
                        <a:buNone/>
                      </a:pPr>
                      <a:r>
                        <a:rPr lang="de-DE" sz="1600">
                          <a:effectLst/>
                          <a:latin typeface="Aptos" panose="020B0004020202020204" pitchFamily="34" charset="0"/>
                        </a:rPr>
                        <a:t>10 dix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dirty="0">
                          <a:effectLst/>
                          <a:latin typeface="Aptos" panose="020B0004020202020204" pitchFamily="34" charset="0"/>
                        </a:rPr>
                        <a:t>28/01/2026</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i="1" dirty="0">
                          <a:effectLst/>
                          <a:latin typeface="Aptos" panose="020B0004020202020204" pitchFamily="34" charset="0"/>
                        </a:rPr>
                        <a:t>À </a:t>
                      </a:r>
                      <a:r>
                        <a:rPr lang="de-DE" sz="1600" i="1" dirty="0" err="1">
                          <a:effectLst/>
                          <a:latin typeface="Aptos" panose="020B0004020202020204" pitchFamily="34" charset="0"/>
                        </a:rPr>
                        <a:t>Vous</a:t>
                      </a:r>
                      <a:r>
                        <a:rPr lang="de-DE" sz="1600" i="1" dirty="0">
                          <a:effectLst/>
                          <a:latin typeface="Aptos" panose="020B0004020202020204" pitchFamily="34" charset="0"/>
                        </a:rPr>
                        <a:t> ! </a:t>
                      </a:r>
                      <a:r>
                        <a:rPr lang="de-DE" sz="1600" dirty="0">
                          <a:effectLst/>
                          <a:latin typeface="Aptos" panose="020B0004020202020204" pitchFamily="34" charset="0"/>
                        </a:rPr>
                        <a:t>–  Eure Ideen zum Weiterlernen, Abschluss</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816193141"/>
                  </a:ext>
                </a:extLst>
              </a:tr>
            </a:tbl>
          </a:graphicData>
        </a:graphic>
      </p:graphicFrame>
    </p:spTree>
    <p:extLst>
      <p:ext uri="{BB962C8B-B14F-4D97-AF65-F5344CB8AC3E}">
        <p14:creationId xmlns:p14="http://schemas.microsoft.com/office/powerpoint/2010/main" val="3716789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8">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14CA917-09D9-D3B0-FB0B-AA0B4112EE9F}"/>
              </a:ext>
            </a:extLst>
          </p:cNvPr>
          <p:cNvSpPr>
            <a:spLocks noGrp="1"/>
          </p:cNvSpPr>
          <p:nvPr>
            <p:ph type="title"/>
          </p:nvPr>
        </p:nvSpPr>
        <p:spPr>
          <a:xfrm>
            <a:off x="1156851" y="637762"/>
            <a:ext cx="9888496" cy="900131"/>
          </a:xfrm>
        </p:spPr>
        <p:txBody>
          <a:bodyPr anchor="t">
            <a:normAutofit/>
          </a:bodyPr>
          <a:lstStyle/>
          <a:p>
            <a:r>
              <a:rPr lang="de-DE" sz="4000">
                <a:solidFill>
                  <a:schemeClr val="bg1"/>
                </a:solidFill>
              </a:rPr>
              <a:t>La pratique </a:t>
            </a:r>
          </a:p>
        </p:txBody>
      </p:sp>
      <p:sp>
        <p:nvSpPr>
          <p:cNvPr id="22" name="Rectangle 10">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2">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liennummernplatzhalter 3">
            <a:extLst>
              <a:ext uri="{FF2B5EF4-FFF2-40B4-BE49-F238E27FC236}">
                <a16:creationId xmlns:a16="http://schemas.microsoft.com/office/drawing/2014/main" id="{7EF0B442-A092-CE28-64DC-2514E20C56B8}"/>
              </a:ext>
            </a:extLst>
          </p:cNvPr>
          <p:cNvSpPr>
            <a:spLocks noGrp="1"/>
          </p:cNvSpPr>
          <p:nvPr>
            <p:ph type="sldNum" sz="quarter" idx="12"/>
          </p:nvPr>
        </p:nvSpPr>
        <p:spPr>
          <a:xfrm>
            <a:off x="11452526" y="6355399"/>
            <a:ext cx="672957" cy="343768"/>
          </a:xfrm>
        </p:spPr>
        <p:txBody>
          <a:bodyPr anchor="ctr">
            <a:normAutofit/>
          </a:bodyPr>
          <a:lstStyle/>
          <a:p>
            <a:pPr algn="ctr">
              <a:spcAft>
                <a:spcPts val="600"/>
              </a:spcAft>
            </a:pPr>
            <a:fld id="{906CE641-9D56-4250-A2F0-FA3ED935D71C}" type="slidenum">
              <a:rPr lang="de-DE">
                <a:solidFill>
                  <a:schemeClr val="tx1"/>
                </a:solidFill>
              </a:rPr>
              <a:pPr algn="ctr">
                <a:spcAft>
                  <a:spcPts val="600"/>
                </a:spcAft>
              </a:pPr>
              <a:t>8</a:t>
            </a:fld>
            <a:endParaRPr lang="de-DE" dirty="0">
              <a:solidFill>
                <a:schemeClr val="tx1"/>
              </a:solidFill>
            </a:endParaRPr>
          </a:p>
        </p:txBody>
      </p:sp>
      <p:sp>
        <p:nvSpPr>
          <p:cNvPr id="3" name="Inhaltsplatzhalter 2">
            <a:extLst>
              <a:ext uri="{FF2B5EF4-FFF2-40B4-BE49-F238E27FC236}">
                <a16:creationId xmlns:a16="http://schemas.microsoft.com/office/drawing/2014/main" id="{16A079B8-4D2E-A3E7-B26C-AF6CBD7BB840}"/>
              </a:ext>
            </a:extLst>
          </p:cNvPr>
          <p:cNvSpPr>
            <a:spLocks noGrp="1"/>
          </p:cNvSpPr>
          <p:nvPr>
            <p:ph idx="1"/>
          </p:nvPr>
        </p:nvSpPr>
        <p:spPr>
          <a:xfrm>
            <a:off x="1155548" y="2217343"/>
            <a:ext cx="10679401" cy="3959619"/>
          </a:xfrm>
        </p:spPr>
        <p:txBody>
          <a:bodyPr>
            <a:normAutofit/>
          </a:bodyPr>
          <a:lstStyle/>
          <a:p>
            <a:endParaRPr lang="de-DE" sz="2400" dirty="0"/>
          </a:p>
          <a:p>
            <a:pPr>
              <a:lnSpc>
                <a:spcPct val="150000"/>
              </a:lnSpc>
            </a:pPr>
            <a:r>
              <a:rPr lang="de-DE" sz="2400" dirty="0" err="1"/>
              <a:t>Travaillez</a:t>
            </a:r>
            <a:r>
              <a:rPr lang="de-DE" sz="2400" dirty="0"/>
              <a:t> </a:t>
            </a:r>
            <a:r>
              <a:rPr lang="de-DE" sz="2400" dirty="0" err="1"/>
              <a:t>avec</a:t>
            </a:r>
            <a:r>
              <a:rPr lang="de-DE" sz="2400" dirty="0"/>
              <a:t> </a:t>
            </a:r>
            <a:r>
              <a:rPr lang="de-DE" sz="2400" dirty="0" err="1"/>
              <a:t>un</a:t>
            </a:r>
            <a:r>
              <a:rPr lang="de-DE" sz="2400" dirty="0"/>
              <a:t> </a:t>
            </a:r>
            <a:r>
              <a:rPr lang="de-DE" sz="2400" dirty="0" err="1"/>
              <a:t>ordinateur</a:t>
            </a:r>
            <a:r>
              <a:rPr lang="de-DE" sz="2400" dirty="0"/>
              <a:t> (Computer) </a:t>
            </a:r>
            <a:r>
              <a:rPr lang="de-DE" sz="2400" dirty="0" err="1"/>
              <a:t>ou</a:t>
            </a:r>
            <a:r>
              <a:rPr lang="de-DE" sz="2400" dirty="0"/>
              <a:t> </a:t>
            </a:r>
            <a:r>
              <a:rPr lang="de-DE" sz="2400" dirty="0" err="1"/>
              <a:t>une</a:t>
            </a:r>
            <a:r>
              <a:rPr lang="de-DE" sz="2400" dirty="0"/>
              <a:t> </a:t>
            </a:r>
            <a:r>
              <a:rPr lang="de-DE" sz="2400" dirty="0" err="1"/>
              <a:t>tablette</a:t>
            </a:r>
            <a:r>
              <a:rPr lang="de-DE" sz="2400" dirty="0"/>
              <a:t> (Tablet) </a:t>
            </a:r>
          </a:p>
          <a:p>
            <a:pPr>
              <a:lnSpc>
                <a:spcPct val="150000"/>
              </a:lnSpc>
            </a:pPr>
            <a:r>
              <a:rPr lang="de-DE" sz="2400" dirty="0" err="1"/>
              <a:t>Faites</a:t>
            </a:r>
            <a:r>
              <a:rPr lang="de-DE" sz="2400" dirty="0"/>
              <a:t> </a:t>
            </a:r>
            <a:r>
              <a:rPr lang="de-DE" sz="2400" dirty="0" err="1"/>
              <a:t>une</a:t>
            </a:r>
            <a:r>
              <a:rPr lang="de-DE" sz="2400" dirty="0"/>
              <a:t> liste des </a:t>
            </a:r>
            <a:r>
              <a:rPr lang="de-DE" sz="2400" dirty="0" err="1"/>
              <a:t>mots</a:t>
            </a:r>
            <a:r>
              <a:rPr lang="de-DE" sz="2400" dirty="0"/>
              <a:t> </a:t>
            </a:r>
            <a:r>
              <a:rPr lang="de-DE" sz="2400" dirty="0">
                <a:sym typeface="Wingdings" panose="05000000000000000000" pitchFamily="2" charset="2"/>
              </a:rPr>
              <a:t> (legt eine Vokabelliste an  gerne mehrsprachig)</a:t>
            </a:r>
          </a:p>
          <a:p>
            <a:pPr marL="0" indent="0">
              <a:lnSpc>
                <a:spcPct val="150000"/>
              </a:lnSpc>
              <a:buNone/>
            </a:pPr>
            <a:r>
              <a:rPr lang="de-DE" sz="2400" dirty="0">
                <a:sym typeface="Wingdings" panose="05000000000000000000" pitchFamily="2" charset="2"/>
              </a:rPr>
              <a:t> </a:t>
            </a:r>
            <a:r>
              <a:rPr lang="de-DE" sz="2400" dirty="0" err="1">
                <a:sym typeface="Wingdings" panose="05000000000000000000" pitchFamily="2" charset="2"/>
              </a:rPr>
              <a:t>revisez</a:t>
            </a:r>
            <a:r>
              <a:rPr lang="de-DE" sz="2400" dirty="0">
                <a:sym typeface="Wingdings" panose="05000000000000000000" pitchFamily="2" charset="2"/>
              </a:rPr>
              <a:t> </a:t>
            </a:r>
            <a:r>
              <a:rPr lang="de-DE" sz="2400" dirty="0" err="1">
                <a:sym typeface="Wingdings" panose="05000000000000000000" pitchFamily="2" charset="2"/>
              </a:rPr>
              <a:t>les</a:t>
            </a:r>
            <a:r>
              <a:rPr lang="de-DE" sz="2400" dirty="0">
                <a:sym typeface="Wingdings" panose="05000000000000000000" pitchFamily="2" charset="2"/>
              </a:rPr>
              <a:t> </a:t>
            </a:r>
            <a:r>
              <a:rPr lang="de-DE" sz="2400" dirty="0" err="1">
                <a:sym typeface="Wingdings" panose="05000000000000000000" pitchFamily="2" charset="2"/>
              </a:rPr>
              <a:t>mots</a:t>
            </a:r>
            <a:r>
              <a:rPr lang="de-DE" sz="2400" dirty="0">
                <a:sym typeface="Wingdings" panose="05000000000000000000" pitchFamily="2" charset="2"/>
              </a:rPr>
              <a:t> à la </a:t>
            </a:r>
            <a:r>
              <a:rPr lang="de-DE" sz="2400" dirty="0" err="1">
                <a:sym typeface="Wingdings" panose="05000000000000000000" pitchFamily="2" charset="2"/>
              </a:rPr>
              <a:t>maison</a:t>
            </a:r>
            <a:r>
              <a:rPr lang="de-DE" sz="2400" dirty="0">
                <a:sym typeface="Wingdings" panose="05000000000000000000" pitchFamily="2" charset="2"/>
              </a:rPr>
              <a:t> (wiederholt die Vokabeln zuhause)</a:t>
            </a:r>
          </a:p>
          <a:p>
            <a:pPr>
              <a:lnSpc>
                <a:spcPct val="150000"/>
              </a:lnSpc>
            </a:pPr>
            <a:r>
              <a:rPr lang="de-DE" sz="2400" dirty="0" err="1">
                <a:sym typeface="Wingdings" panose="05000000000000000000" pitchFamily="2" charset="2"/>
              </a:rPr>
              <a:t>utilisez</a:t>
            </a:r>
            <a:r>
              <a:rPr lang="de-DE" sz="2400" dirty="0">
                <a:sym typeface="Wingdings" panose="05000000000000000000" pitchFamily="2" charset="2"/>
              </a:rPr>
              <a:t> des </a:t>
            </a:r>
            <a:r>
              <a:rPr lang="de-DE" sz="2400" dirty="0" err="1">
                <a:sym typeface="Wingdings" panose="05000000000000000000" pitchFamily="2" charset="2"/>
              </a:rPr>
              <a:t>dictionnaires</a:t>
            </a:r>
            <a:r>
              <a:rPr lang="de-DE" sz="2400" dirty="0">
                <a:sym typeface="Wingdings" panose="05000000000000000000" pitchFamily="2" charset="2"/>
              </a:rPr>
              <a:t> (en </a:t>
            </a:r>
            <a:r>
              <a:rPr lang="de-DE" sz="2400" dirty="0" err="1">
                <a:sym typeface="Wingdings" panose="05000000000000000000" pitchFamily="2" charset="2"/>
              </a:rPr>
              <a:t>ligne</a:t>
            </a:r>
            <a:r>
              <a:rPr lang="de-DE" sz="2400" dirty="0">
                <a:sym typeface="Wingdings" panose="05000000000000000000" pitchFamily="2" charset="2"/>
              </a:rPr>
              <a:t>)  leo.org , pons.de , </a:t>
            </a:r>
            <a:r>
              <a:rPr lang="de-DE" sz="2400" dirty="0" err="1">
                <a:sym typeface="Wingdings" panose="05000000000000000000" pitchFamily="2" charset="2"/>
              </a:rPr>
              <a:t>DeepL</a:t>
            </a:r>
            <a:r>
              <a:rPr lang="de-DE" sz="2400" dirty="0">
                <a:sym typeface="Wingdings" panose="05000000000000000000" pitchFamily="2" charset="2"/>
              </a:rPr>
              <a:t> , … (</a:t>
            </a:r>
            <a:r>
              <a:rPr lang="de-DE" sz="2400" dirty="0" err="1">
                <a:sym typeface="Wingdings" panose="05000000000000000000" pitchFamily="2" charset="2"/>
              </a:rPr>
              <a:t>pas</a:t>
            </a:r>
            <a:r>
              <a:rPr lang="de-DE" sz="2400" dirty="0">
                <a:sym typeface="Wingdings" panose="05000000000000000000" pitchFamily="2" charset="2"/>
              </a:rPr>
              <a:t> de IA !) </a:t>
            </a:r>
            <a:endParaRPr lang="de-DE" sz="2400" dirty="0"/>
          </a:p>
        </p:txBody>
      </p:sp>
    </p:spTree>
    <p:extLst>
      <p:ext uri="{BB962C8B-B14F-4D97-AF65-F5344CB8AC3E}">
        <p14:creationId xmlns:p14="http://schemas.microsoft.com/office/powerpoint/2010/main" val="514980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B1B80A88-8E15-B8A9-DBB9-03C8E81ABF10}"/>
            </a:ext>
          </a:extLst>
        </p:cNvPr>
        <p:cNvGrpSpPr/>
        <p:nvPr/>
      </p:nvGrpSpPr>
      <p:grpSpPr>
        <a:xfrm>
          <a:off x="0" y="0"/>
          <a:ext cx="0" cy="0"/>
          <a:chOff x="0" y="0"/>
          <a:chExt cx="0" cy="0"/>
        </a:xfrm>
      </p:grpSpPr>
      <p:graphicFrame>
        <p:nvGraphicFramePr>
          <p:cNvPr id="2" name="Inhaltsplatzhalter 1">
            <a:extLst>
              <a:ext uri="{FF2B5EF4-FFF2-40B4-BE49-F238E27FC236}">
                <a16:creationId xmlns:a16="http://schemas.microsoft.com/office/drawing/2014/main" id="{73DD0C0B-4FD4-732A-C898-395FD780D47B}"/>
              </a:ext>
            </a:extLst>
          </p:cNvPr>
          <p:cNvGraphicFramePr>
            <a:graphicFrameLocks noGrp="1"/>
          </p:cNvGraphicFramePr>
          <p:nvPr>
            <p:ph idx="1"/>
            <p:extLst>
              <p:ext uri="{D42A27DB-BD31-4B8C-83A1-F6EECF244321}">
                <p14:modId xmlns:p14="http://schemas.microsoft.com/office/powerpoint/2010/main" val="790567041"/>
              </p:ext>
            </p:extLst>
          </p:nvPr>
        </p:nvGraphicFramePr>
        <p:xfrm>
          <a:off x="916737" y="2316480"/>
          <a:ext cx="10515600" cy="2494280"/>
        </p:xfrm>
        <a:graphic>
          <a:graphicData uri="http://schemas.openxmlformats.org/drawingml/2006/table">
            <a:tbl>
              <a:tblPr firstRow="1" bandRow="1">
                <a:tableStyleId>{E8B1032C-EA38-4F05-BA0D-38AFFFC7BED3}</a:tableStyleId>
              </a:tblPr>
              <a:tblGrid>
                <a:gridCol w="2103120">
                  <a:extLst>
                    <a:ext uri="{9D8B030D-6E8A-4147-A177-3AD203B41FA5}">
                      <a16:colId xmlns:a16="http://schemas.microsoft.com/office/drawing/2014/main" val="390719695"/>
                    </a:ext>
                  </a:extLst>
                </a:gridCol>
                <a:gridCol w="2103120">
                  <a:extLst>
                    <a:ext uri="{9D8B030D-6E8A-4147-A177-3AD203B41FA5}">
                      <a16:colId xmlns:a16="http://schemas.microsoft.com/office/drawing/2014/main" val="1482211539"/>
                    </a:ext>
                  </a:extLst>
                </a:gridCol>
                <a:gridCol w="2103120">
                  <a:extLst>
                    <a:ext uri="{9D8B030D-6E8A-4147-A177-3AD203B41FA5}">
                      <a16:colId xmlns:a16="http://schemas.microsoft.com/office/drawing/2014/main" val="3049805250"/>
                    </a:ext>
                  </a:extLst>
                </a:gridCol>
                <a:gridCol w="2103120">
                  <a:extLst>
                    <a:ext uri="{9D8B030D-6E8A-4147-A177-3AD203B41FA5}">
                      <a16:colId xmlns:a16="http://schemas.microsoft.com/office/drawing/2014/main" val="299421124"/>
                    </a:ext>
                  </a:extLst>
                </a:gridCol>
                <a:gridCol w="2103120">
                  <a:extLst>
                    <a:ext uri="{9D8B030D-6E8A-4147-A177-3AD203B41FA5}">
                      <a16:colId xmlns:a16="http://schemas.microsoft.com/office/drawing/2014/main" val="2539453139"/>
                    </a:ext>
                  </a:extLst>
                </a:gridCol>
              </a:tblGrid>
              <a:tr h="370840">
                <a:tc>
                  <a:txBody>
                    <a:bodyPr/>
                    <a:lstStyle/>
                    <a:p>
                      <a:r>
                        <a:rPr lang="de-DE" err="1"/>
                        <a:t>français</a:t>
                      </a:r>
                      <a:r>
                        <a:rPr lang="de-DE"/>
                        <a:t> </a:t>
                      </a:r>
                    </a:p>
                  </a:txBody>
                  <a:tcPr/>
                </a:tc>
                <a:tc>
                  <a:txBody>
                    <a:bodyPr/>
                    <a:lstStyle/>
                    <a:p>
                      <a:r>
                        <a:rPr lang="de-DE" err="1"/>
                        <a:t>allemand</a:t>
                      </a:r>
                      <a:endParaRPr lang="de-DE"/>
                    </a:p>
                  </a:txBody>
                  <a:tcPr/>
                </a:tc>
                <a:tc>
                  <a:txBody>
                    <a:bodyPr/>
                    <a:lstStyle/>
                    <a:p>
                      <a:r>
                        <a:rPr lang="de-DE" err="1"/>
                        <a:t>anglais</a:t>
                      </a:r>
                      <a:endParaRPr lang="de-DE"/>
                    </a:p>
                  </a:txBody>
                  <a:tcPr/>
                </a:tc>
                <a:tc>
                  <a:txBody>
                    <a:bodyPr/>
                    <a:lstStyle/>
                    <a:p>
                      <a:r>
                        <a:rPr lang="de-DE" err="1"/>
                        <a:t>espagnol</a:t>
                      </a:r>
                      <a:endParaRPr lang="de-DE"/>
                    </a:p>
                  </a:txBody>
                  <a:tcPr/>
                </a:tc>
                <a:tc>
                  <a:txBody>
                    <a:bodyPr/>
                    <a:lstStyle/>
                    <a:p>
                      <a:r>
                        <a:rPr lang="de-DE" err="1"/>
                        <a:t>visualisation</a:t>
                      </a:r>
                      <a:endParaRPr lang="de-DE"/>
                    </a:p>
                  </a:txBody>
                  <a:tcPr/>
                </a:tc>
                <a:extLst>
                  <a:ext uri="{0D108BD9-81ED-4DB2-BD59-A6C34878D82A}">
                    <a16:rowId xmlns:a16="http://schemas.microsoft.com/office/drawing/2014/main" val="3807284957"/>
                  </a:ext>
                </a:extLst>
              </a:tr>
              <a:tr h="370840">
                <a:tc>
                  <a:txBody>
                    <a:bodyPr/>
                    <a:lstStyle/>
                    <a:p>
                      <a:r>
                        <a:rPr lang="de-DE"/>
                        <a:t>le </a:t>
                      </a:r>
                      <a:r>
                        <a:rPr lang="de-DE" err="1"/>
                        <a:t>nom</a:t>
                      </a:r>
                      <a:r>
                        <a:rPr lang="de-DE"/>
                        <a:t> (m) </a:t>
                      </a:r>
                    </a:p>
                  </a:txBody>
                  <a:tcPr/>
                </a:tc>
                <a:tc>
                  <a:txBody>
                    <a:bodyPr/>
                    <a:lstStyle/>
                    <a:p>
                      <a:r>
                        <a:rPr lang="de-DE"/>
                        <a:t>Der Name </a:t>
                      </a:r>
                    </a:p>
                  </a:txBody>
                  <a:tcPr/>
                </a:tc>
                <a:tc>
                  <a:txBody>
                    <a:bodyPr/>
                    <a:lstStyle/>
                    <a:p>
                      <a:r>
                        <a:rPr lang="de-DE"/>
                        <a:t> </a:t>
                      </a:r>
                      <a:r>
                        <a:rPr lang="de-DE" err="1"/>
                        <a:t>name</a:t>
                      </a:r>
                      <a:endParaRPr lang="de-DE"/>
                    </a:p>
                  </a:txBody>
                  <a:tcPr/>
                </a:tc>
                <a:tc>
                  <a:txBody>
                    <a:bodyPr/>
                    <a:lstStyle/>
                    <a:p>
                      <a:r>
                        <a:rPr lang="de-DE" err="1"/>
                        <a:t>el</a:t>
                      </a:r>
                      <a:r>
                        <a:rPr lang="de-DE"/>
                        <a:t> </a:t>
                      </a:r>
                      <a:r>
                        <a:rPr lang="de-DE" err="1"/>
                        <a:t>nombre</a:t>
                      </a:r>
                      <a:endParaRPr lang="de-DE"/>
                    </a:p>
                  </a:txBody>
                  <a:tcPr/>
                </a:tc>
                <a:tc>
                  <a:txBody>
                    <a:bodyPr/>
                    <a:lstStyle/>
                    <a:p>
                      <a:endParaRPr lang="de-DE"/>
                    </a:p>
                  </a:txBody>
                  <a:tcPr/>
                </a:tc>
                <a:extLst>
                  <a:ext uri="{0D108BD9-81ED-4DB2-BD59-A6C34878D82A}">
                    <a16:rowId xmlns:a16="http://schemas.microsoft.com/office/drawing/2014/main" val="2808590024"/>
                  </a:ext>
                </a:extLst>
              </a:tr>
              <a:tr h="370840">
                <a:tc>
                  <a:txBody>
                    <a:bodyPr/>
                    <a:lstStyle/>
                    <a:p>
                      <a:r>
                        <a:rPr lang="de-DE" err="1"/>
                        <a:t>l‘âge</a:t>
                      </a:r>
                      <a:r>
                        <a:rPr lang="de-DE"/>
                        <a:t> (m) </a:t>
                      </a:r>
                    </a:p>
                  </a:txBody>
                  <a:tcPr/>
                </a:tc>
                <a:tc>
                  <a:txBody>
                    <a:bodyPr/>
                    <a:lstStyle/>
                    <a:p>
                      <a:r>
                        <a:rPr lang="de-DE"/>
                        <a:t>Das Alter</a:t>
                      </a:r>
                    </a:p>
                  </a:txBody>
                  <a:tcPr/>
                </a:tc>
                <a:tc>
                  <a:txBody>
                    <a:bodyPr/>
                    <a:lstStyle/>
                    <a:p>
                      <a:r>
                        <a:rPr lang="de-DE" err="1"/>
                        <a:t>age</a:t>
                      </a:r>
                      <a:endParaRPr lang="de-DE"/>
                    </a:p>
                  </a:txBody>
                  <a:tcPr/>
                </a:tc>
                <a:tc>
                  <a:txBody>
                    <a:bodyPr/>
                    <a:lstStyle/>
                    <a:p>
                      <a:r>
                        <a:rPr lang="de-DE"/>
                        <a:t>La </a:t>
                      </a:r>
                      <a:r>
                        <a:rPr lang="de-DE" err="1"/>
                        <a:t>edad</a:t>
                      </a:r>
                      <a:endParaRPr lang="de-DE"/>
                    </a:p>
                  </a:txBody>
                  <a:tcPr/>
                </a:tc>
                <a:tc>
                  <a:txBody>
                    <a:bodyPr/>
                    <a:lstStyle/>
                    <a:p>
                      <a:endParaRPr lang="de-DE"/>
                    </a:p>
                  </a:txBody>
                  <a:tcPr/>
                </a:tc>
                <a:extLst>
                  <a:ext uri="{0D108BD9-81ED-4DB2-BD59-A6C34878D82A}">
                    <a16:rowId xmlns:a16="http://schemas.microsoft.com/office/drawing/2014/main" val="3771938109"/>
                  </a:ext>
                </a:extLst>
              </a:tr>
              <a:tr h="370840">
                <a:tc>
                  <a:txBody>
                    <a:bodyPr/>
                    <a:lstStyle/>
                    <a:p>
                      <a:r>
                        <a:rPr lang="de-DE"/>
                        <a:t>le jour (m)</a:t>
                      </a:r>
                    </a:p>
                  </a:txBody>
                  <a:tcPr/>
                </a:tc>
                <a:tc>
                  <a:txBody>
                    <a:bodyPr/>
                    <a:lstStyle/>
                    <a:p>
                      <a:r>
                        <a:rPr lang="de-DE"/>
                        <a:t>Der Tag</a:t>
                      </a:r>
                    </a:p>
                  </a:txBody>
                  <a:tcPr/>
                </a:tc>
                <a:tc>
                  <a:txBody>
                    <a:bodyPr/>
                    <a:lstStyle/>
                    <a:p>
                      <a:r>
                        <a:rPr lang="de-DE" err="1"/>
                        <a:t>day</a:t>
                      </a:r>
                      <a:endParaRPr lang="de-DE"/>
                    </a:p>
                  </a:txBody>
                  <a:tcPr/>
                </a:tc>
                <a:tc>
                  <a:txBody>
                    <a:bodyPr/>
                    <a:lstStyle/>
                    <a:p>
                      <a:r>
                        <a:rPr lang="de-DE"/>
                        <a:t>El </a:t>
                      </a:r>
                      <a:r>
                        <a:rPr lang="de-DE" err="1"/>
                        <a:t>día</a:t>
                      </a:r>
                      <a:endParaRPr lang="de-DE"/>
                    </a:p>
                  </a:txBody>
                  <a:tcPr/>
                </a:tc>
                <a:tc>
                  <a:txBody>
                    <a:bodyPr/>
                    <a:lstStyle/>
                    <a:p>
                      <a:endParaRPr lang="de-DE"/>
                    </a:p>
                  </a:txBody>
                  <a:tcPr/>
                </a:tc>
                <a:extLst>
                  <a:ext uri="{0D108BD9-81ED-4DB2-BD59-A6C34878D82A}">
                    <a16:rowId xmlns:a16="http://schemas.microsoft.com/office/drawing/2014/main" val="1109616265"/>
                  </a:ext>
                </a:extLst>
              </a:tr>
              <a:tr h="370840">
                <a:tc>
                  <a:txBody>
                    <a:bodyPr/>
                    <a:lstStyle/>
                    <a:p>
                      <a:r>
                        <a:rPr lang="de-DE" err="1"/>
                        <a:t>l‘université</a:t>
                      </a:r>
                      <a:r>
                        <a:rPr lang="de-DE"/>
                        <a:t> (f)</a:t>
                      </a:r>
                    </a:p>
                  </a:txBody>
                  <a:tcPr/>
                </a:tc>
                <a:tc>
                  <a:txBody>
                    <a:bodyPr/>
                    <a:lstStyle/>
                    <a:p>
                      <a:r>
                        <a:rPr lang="de-DE"/>
                        <a:t>Die Universität</a:t>
                      </a:r>
                    </a:p>
                  </a:txBody>
                  <a:tcPr/>
                </a:tc>
                <a:tc>
                  <a:txBody>
                    <a:bodyPr/>
                    <a:lstStyle/>
                    <a:p>
                      <a:r>
                        <a:rPr lang="de-DE" err="1"/>
                        <a:t>university</a:t>
                      </a:r>
                      <a:endParaRPr lang="de-DE"/>
                    </a:p>
                  </a:txBody>
                  <a:tcPr/>
                </a:tc>
                <a:tc>
                  <a:txBody>
                    <a:bodyPr/>
                    <a:lstStyle/>
                    <a:p>
                      <a:r>
                        <a:rPr lang="de-DE"/>
                        <a:t>La </a:t>
                      </a:r>
                      <a:r>
                        <a:rPr lang="de-DE" err="1"/>
                        <a:t>universidad</a:t>
                      </a:r>
                      <a:endParaRPr lang="de-DE"/>
                    </a:p>
                  </a:txBody>
                  <a:tcPr/>
                </a:tc>
                <a:tc>
                  <a:txBody>
                    <a:bodyPr/>
                    <a:lstStyle/>
                    <a:p>
                      <a:endParaRPr lang="de-DE"/>
                    </a:p>
                  </a:txBody>
                  <a:tcPr/>
                </a:tc>
                <a:extLst>
                  <a:ext uri="{0D108BD9-81ED-4DB2-BD59-A6C34878D82A}">
                    <a16:rowId xmlns:a16="http://schemas.microsoft.com/office/drawing/2014/main" val="2278293146"/>
                  </a:ext>
                </a:extLst>
              </a:tr>
              <a:tr h="370840">
                <a:tc>
                  <a:txBody>
                    <a:bodyPr/>
                    <a:lstStyle/>
                    <a:p>
                      <a:r>
                        <a:rPr lang="de-DE"/>
                        <a:t>la </a:t>
                      </a:r>
                      <a:r>
                        <a:rPr lang="de-DE" err="1"/>
                        <a:t>langue</a:t>
                      </a:r>
                      <a:r>
                        <a:rPr lang="de-DE"/>
                        <a:t> (f)</a:t>
                      </a:r>
                    </a:p>
                  </a:txBody>
                  <a:tcPr/>
                </a:tc>
                <a:tc>
                  <a:txBody>
                    <a:bodyPr/>
                    <a:lstStyle/>
                    <a:p>
                      <a:r>
                        <a:rPr lang="de-DE"/>
                        <a:t>Die Sprache, die Zunge</a:t>
                      </a:r>
                    </a:p>
                  </a:txBody>
                  <a:tcPr/>
                </a:tc>
                <a:tc>
                  <a:txBody>
                    <a:bodyPr/>
                    <a:lstStyle/>
                    <a:p>
                      <a:r>
                        <a:rPr lang="de-DE"/>
                        <a:t>Language, tongue</a:t>
                      </a:r>
                    </a:p>
                  </a:txBody>
                  <a:tcPr/>
                </a:tc>
                <a:tc>
                  <a:txBody>
                    <a:bodyPr/>
                    <a:lstStyle/>
                    <a:p>
                      <a:r>
                        <a:rPr lang="de-DE"/>
                        <a:t>La </a:t>
                      </a:r>
                      <a:r>
                        <a:rPr lang="de-DE" err="1"/>
                        <a:t>lengua</a:t>
                      </a:r>
                      <a:endParaRPr lang="de-DE"/>
                    </a:p>
                  </a:txBody>
                  <a:tcPr/>
                </a:tc>
                <a:tc>
                  <a:txBody>
                    <a:bodyPr/>
                    <a:lstStyle/>
                    <a:p>
                      <a:endParaRPr lang="de-DE" dirty="0"/>
                    </a:p>
                  </a:txBody>
                  <a:tcPr/>
                </a:tc>
                <a:extLst>
                  <a:ext uri="{0D108BD9-81ED-4DB2-BD59-A6C34878D82A}">
                    <a16:rowId xmlns:a16="http://schemas.microsoft.com/office/drawing/2014/main" val="3970779320"/>
                  </a:ext>
                </a:extLst>
              </a:tr>
            </a:tbl>
          </a:graphicData>
        </a:graphic>
      </p:graphicFrame>
      <p:sp>
        <p:nvSpPr>
          <p:cNvPr id="4" name="Foliennummernplatzhalter 3">
            <a:extLst>
              <a:ext uri="{FF2B5EF4-FFF2-40B4-BE49-F238E27FC236}">
                <a16:creationId xmlns:a16="http://schemas.microsoft.com/office/drawing/2014/main" id="{3DFEF4EE-B9CF-C2EF-9F7A-EEB8722C26A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6CE641-9D56-4250-A2F0-FA3ED935D71C}" type="slidenum">
              <a:rPr kumimoji="0" lang="de-D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de-D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Textfeld 4">
            <a:extLst>
              <a:ext uri="{FF2B5EF4-FFF2-40B4-BE49-F238E27FC236}">
                <a16:creationId xmlns:a16="http://schemas.microsoft.com/office/drawing/2014/main" id="{85111932-538B-779C-4C00-40E1171E35A3}"/>
              </a:ext>
            </a:extLst>
          </p:cNvPr>
          <p:cNvSpPr txBox="1"/>
          <p:nvPr/>
        </p:nvSpPr>
        <p:spPr>
          <a:xfrm>
            <a:off x="793321" y="981717"/>
            <a:ext cx="10338423"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800" b="0" i="0" u="sng" strike="noStrike" kern="1200" cap="none" spc="0" normalizeH="0" baseline="0" noProof="0" dirty="0">
                <a:ln>
                  <a:noFill/>
                </a:ln>
                <a:solidFill>
                  <a:prstClr val="black"/>
                </a:solidFill>
                <a:effectLst/>
                <a:uLnTx/>
                <a:uFillTx/>
                <a:latin typeface="Aptos Display" panose="02110004020202020204"/>
                <a:ea typeface="+mn-ea"/>
                <a:cs typeface="+mn-cs"/>
              </a:rPr>
              <a:t>Liste de </a:t>
            </a:r>
            <a:r>
              <a:rPr kumimoji="0" lang="de-DE" sz="2800" b="0" i="0" u="sng" strike="noStrike" kern="1200" cap="none" spc="0" normalizeH="0" baseline="0" noProof="0" dirty="0" err="1">
                <a:ln>
                  <a:noFill/>
                </a:ln>
                <a:solidFill>
                  <a:prstClr val="black"/>
                </a:solidFill>
                <a:effectLst/>
                <a:uLnTx/>
                <a:uFillTx/>
                <a:latin typeface="Aptos Display" panose="02110004020202020204"/>
                <a:ea typeface="+mn-ea"/>
                <a:cs typeface="+mn-cs"/>
              </a:rPr>
              <a:t>mots</a:t>
            </a:r>
            <a:r>
              <a:rPr kumimoji="0" lang="de-DE" sz="2800" b="0" i="0" u="sng" strike="noStrike" kern="1200" cap="none" spc="0" normalizeH="0" baseline="0" noProof="0" dirty="0">
                <a:ln>
                  <a:noFill/>
                </a:ln>
                <a:solidFill>
                  <a:prstClr val="black"/>
                </a:solidFill>
                <a:effectLst/>
                <a:uLnTx/>
                <a:uFillTx/>
                <a:latin typeface="Aptos Display" panose="02110004020202020204"/>
                <a:ea typeface="+mn-ea"/>
                <a:cs typeface="+mn-cs"/>
              </a:rPr>
              <a:t> plurilingue (mehrsprachige Wortliste) </a:t>
            </a:r>
          </a:p>
        </p:txBody>
      </p:sp>
      <p:pic>
        <p:nvPicPr>
          <p:cNvPr id="7" name="Grafik 6" descr="Abschlusshut mit einfarbiger Füllung">
            <a:extLst>
              <a:ext uri="{FF2B5EF4-FFF2-40B4-BE49-F238E27FC236}">
                <a16:creationId xmlns:a16="http://schemas.microsoft.com/office/drawing/2014/main" id="{9501CCD5-42FF-DD48-DB9F-2FDA373F299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0" y="3754369"/>
            <a:ext cx="457200" cy="457200"/>
          </a:xfrm>
          <a:prstGeom prst="rect">
            <a:avLst/>
          </a:prstGeom>
        </p:spPr>
      </p:pic>
      <p:pic>
        <p:nvPicPr>
          <p:cNvPr id="9" name="Grafik 8" descr="dunkel (kleinere Sonne) Silhouette">
            <a:extLst>
              <a:ext uri="{FF2B5EF4-FFF2-40B4-BE49-F238E27FC236}">
                <a16:creationId xmlns:a16="http://schemas.microsoft.com/office/drawing/2014/main" id="{E826D771-D976-96D6-B4A7-5846E25606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469837" y="3318674"/>
            <a:ext cx="567526" cy="567526"/>
          </a:xfrm>
          <a:prstGeom prst="rect">
            <a:avLst/>
          </a:prstGeom>
        </p:spPr>
      </p:pic>
      <p:pic>
        <p:nvPicPr>
          <p:cNvPr id="11" name="Grafik 10" descr="Zunge mit einfarbiger Füllung">
            <a:extLst>
              <a:ext uri="{FF2B5EF4-FFF2-40B4-BE49-F238E27FC236}">
                <a16:creationId xmlns:a16="http://schemas.microsoft.com/office/drawing/2014/main" id="{3552F3A1-7DB6-8437-8B91-557F6CDB7CA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576423" y="4199368"/>
            <a:ext cx="354353" cy="354353"/>
          </a:xfrm>
          <a:prstGeom prst="rect">
            <a:avLst/>
          </a:prstGeom>
        </p:spPr>
      </p:pic>
      <p:pic>
        <p:nvPicPr>
          <p:cNvPr id="13" name="Grafik 12" descr="Baby krabbelnd mit einfarbiger Füllung">
            <a:extLst>
              <a:ext uri="{FF2B5EF4-FFF2-40B4-BE49-F238E27FC236}">
                <a16:creationId xmlns:a16="http://schemas.microsoft.com/office/drawing/2014/main" id="{FF06D442-A7CB-68F4-4337-CB90F41743C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402986" y="3077474"/>
            <a:ext cx="346874" cy="346874"/>
          </a:xfrm>
          <a:prstGeom prst="rect">
            <a:avLst/>
          </a:prstGeom>
        </p:spPr>
      </p:pic>
      <p:pic>
        <p:nvPicPr>
          <p:cNvPr id="15" name="Grafik 14" descr="Frau mit einfarbiger Füllung">
            <a:extLst>
              <a:ext uri="{FF2B5EF4-FFF2-40B4-BE49-F238E27FC236}">
                <a16:creationId xmlns:a16="http://schemas.microsoft.com/office/drawing/2014/main" id="{F5699DFF-6CC4-4725-C42C-24A91B698B2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766644" y="3075555"/>
            <a:ext cx="337570" cy="337570"/>
          </a:xfrm>
          <a:prstGeom prst="rect">
            <a:avLst/>
          </a:prstGeom>
        </p:spPr>
      </p:pic>
      <p:pic>
        <p:nvPicPr>
          <p:cNvPr id="17" name="Grafik 16" descr="Frau mit Stock mit einfarbiger Füllung">
            <a:extLst>
              <a:ext uri="{FF2B5EF4-FFF2-40B4-BE49-F238E27FC236}">
                <a16:creationId xmlns:a16="http://schemas.microsoft.com/office/drawing/2014/main" id="{C48E02E5-7657-2EAE-2806-AA5D21D79A9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0054147" y="3047552"/>
            <a:ext cx="365573" cy="365573"/>
          </a:xfrm>
          <a:prstGeom prst="rect">
            <a:avLst/>
          </a:prstGeom>
        </p:spPr>
      </p:pic>
      <p:pic>
        <p:nvPicPr>
          <p:cNvPr id="19" name="Grafik 18" descr="Mitarbeitendenausweis Silhouette">
            <a:extLst>
              <a:ext uri="{FF2B5EF4-FFF2-40B4-BE49-F238E27FC236}">
                <a16:creationId xmlns:a16="http://schemas.microsoft.com/office/drawing/2014/main" id="{06DED073-6B54-22C5-D099-DAF2096F6CF0}"/>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9538044" y="2634837"/>
            <a:ext cx="457200" cy="457200"/>
          </a:xfrm>
          <a:prstGeom prst="rect">
            <a:avLst/>
          </a:prstGeom>
        </p:spPr>
      </p:pic>
    </p:spTree>
    <p:extLst>
      <p:ext uri="{BB962C8B-B14F-4D97-AF65-F5344CB8AC3E}">
        <p14:creationId xmlns:p14="http://schemas.microsoft.com/office/powerpoint/2010/main" val="2678631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947</Words>
  <Application>Microsoft Office PowerPoint</Application>
  <PresentationFormat>Breitbild</PresentationFormat>
  <Paragraphs>189</Paragraphs>
  <Slides>11</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11</vt:i4>
      </vt:variant>
    </vt:vector>
  </HeadingPairs>
  <TitlesOfParts>
    <vt:vector size="18" baseType="lpstr">
      <vt:lpstr>Abadi</vt:lpstr>
      <vt:lpstr>Abadi ExtraLight</vt:lpstr>
      <vt:lpstr>Aptos</vt:lpstr>
      <vt:lpstr>Aptos Display</vt:lpstr>
      <vt:lpstr>Arial</vt:lpstr>
      <vt:lpstr>Wingdings</vt:lpstr>
      <vt:lpstr>Office Theme</vt:lpstr>
      <vt:lpstr>Bonjour tout le monde ! séance n°1  –  12/11/2025   </vt:lpstr>
      <vt:lpstr>PowerPoint-Präsentation</vt:lpstr>
      <vt:lpstr>On apprend à se connaitre ! </vt:lpstr>
      <vt:lpstr>PowerPoint-Präsentation</vt:lpstr>
      <vt:lpstr>PowerPoint-Präsentation</vt:lpstr>
      <vt:lpstr>On apprend à se connaitre ! </vt:lpstr>
      <vt:lpstr>Plan du cours </vt:lpstr>
      <vt:lpstr>La pratique </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Clara Forster</dc:creator>
  <cp:lastModifiedBy>Clara Forster</cp:lastModifiedBy>
  <cp:revision>1</cp:revision>
  <dcterms:created xsi:type="dcterms:W3CDTF">2025-04-04T10:45:43Z</dcterms:created>
  <dcterms:modified xsi:type="dcterms:W3CDTF">2025-11-10T14:29:08Z</dcterms:modified>
</cp:coreProperties>
</file>