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4"/>
  </p:notesMasterIdLst>
  <p:sldIdLst>
    <p:sldId id="261" r:id="rId2"/>
    <p:sldId id="262" r:id="rId3"/>
  </p:sldIdLst>
  <p:sldSz cx="30275213" cy="42803763"/>
  <p:notesSz cx="6858000" cy="9144000"/>
  <p:defaultTextStyle>
    <a:defPPr>
      <a:defRPr lang="de-DE"/>
    </a:defPPr>
    <a:lvl1pPr marL="0" algn="l" defTabSz="3503976" rtl="0" eaLnBrk="1" latinLnBrk="0" hangingPunct="1">
      <a:defRPr sz="6900" kern="1200">
        <a:solidFill>
          <a:schemeClr val="tx1"/>
        </a:solidFill>
        <a:latin typeface="+mn-lt"/>
        <a:ea typeface="+mn-ea"/>
        <a:cs typeface="+mn-cs"/>
      </a:defRPr>
    </a:lvl1pPr>
    <a:lvl2pPr marL="1751990" algn="l" defTabSz="3503976" rtl="0" eaLnBrk="1" latinLnBrk="0" hangingPunct="1">
      <a:defRPr sz="6900" kern="1200">
        <a:solidFill>
          <a:schemeClr val="tx1"/>
        </a:solidFill>
        <a:latin typeface="+mn-lt"/>
        <a:ea typeface="+mn-ea"/>
        <a:cs typeface="+mn-cs"/>
      </a:defRPr>
    </a:lvl2pPr>
    <a:lvl3pPr marL="3503976" algn="l" defTabSz="3503976" rtl="0" eaLnBrk="1" latinLnBrk="0" hangingPunct="1">
      <a:defRPr sz="6900" kern="1200">
        <a:solidFill>
          <a:schemeClr val="tx1"/>
        </a:solidFill>
        <a:latin typeface="+mn-lt"/>
        <a:ea typeface="+mn-ea"/>
        <a:cs typeface="+mn-cs"/>
      </a:defRPr>
    </a:lvl3pPr>
    <a:lvl4pPr marL="5255965" algn="l" defTabSz="3503976" rtl="0" eaLnBrk="1" latinLnBrk="0" hangingPunct="1">
      <a:defRPr sz="6900" kern="1200">
        <a:solidFill>
          <a:schemeClr val="tx1"/>
        </a:solidFill>
        <a:latin typeface="+mn-lt"/>
        <a:ea typeface="+mn-ea"/>
        <a:cs typeface="+mn-cs"/>
      </a:defRPr>
    </a:lvl4pPr>
    <a:lvl5pPr marL="7007943" algn="l" defTabSz="3503976" rtl="0" eaLnBrk="1" latinLnBrk="0" hangingPunct="1">
      <a:defRPr sz="6900" kern="1200">
        <a:solidFill>
          <a:schemeClr val="tx1"/>
        </a:solidFill>
        <a:latin typeface="+mn-lt"/>
        <a:ea typeface="+mn-ea"/>
        <a:cs typeface="+mn-cs"/>
      </a:defRPr>
    </a:lvl5pPr>
    <a:lvl6pPr marL="8759933" algn="l" defTabSz="3503976" rtl="0" eaLnBrk="1" latinLnBrk="0" hangingPunct="1">
      <a:defRPr sz="6900" kern="1200">
        <a:solidFill>
          <a:schemeClr val="tx1"/>
        </a:solidFill>
        <a:latin typeface="+mn-lt"/>
        <a:ea typeface="+mn-ea"/>
        <a:cs typeface="+mn-cs"/>
      </a:defRPr>
    </a:lvl6pPr>
    <a:lvl7pPr marL="10511919" algn="l" defTabSz="3503976" rtl="0" eaLnBrk="1" latinLnBrk="0" hangingPunct="1">
      <a:defRPr sz="6900" kern="1200">
        <a:solidFill>
          <a:schemeClr val="tx1"/>
        </a:solidFill>
        <a:latin typeface="+mn-lt"/>
        <a:ea typeface="+mn-ea"/>
        <a:cs typeface="+mn-cs"/>
      </a:defRPr>
    </a:lvl7pPr>
    <a:lvl8pPr marL="12263909" algn="l" defTabSz="3503976" rtl="0" eaLnBrk="1" latinLnBrk="0" hangingPunct="1">
      <a:defRPr sz="6900" kern="1200">
        <a:solidFill>
          <a:schemeClr val="tx1"/>
        </a:solidFill>
        <a:latin typeface="+mn-lt"/>
        <a:ea typeface="+mn-ea"/>
        <a:cs typeface="+mn-cs"/>
      </a:defRPr>
    </a:lvl8pPr>
    <a:lvl9pPr marL="14015898" algn="l" defTabSz="3503976" rtl="0" eaLnBrk="1" latinLnBrk="0" hangingPunct="1">
      <a:defRPr sz="6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282828"/>
    <a:srgbClr val="333F48"/>
    <a:srgbClr val="99D6EB"/>
    <a:srgbClr val="4CBADF"/>
    <a:srgbClr val="31B0D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4114" autoAdjust="0"/>
    <p:restoredTop sz="96346" autoAdjust="0"/>
  </p:normalViewPr>
  <p:slideViewPr>
    <p:cSldViewPr snapToGrid="0" snapToObjects="1">
      <p:cViewPr>
        <p:scale>
          <a:sx n="33" d="100"/>
          <a:sy n="33" d="100"/>
        </p:scale>
        <p:origin x="2322" y="-3984"/>
      </p:cViewPr>
      <p:guideLst/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1800225" cy="180022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CEDDC4-A7BF-4A62-85FF-17C95660EF76}" type="datetimeFigureOut">
              <a:rPr lang="de-DE" smtClean="0"/>
              <a:t>05.09.2023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2338388" y="1143000"/>
            <a:ext cx="21812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D6B551E-9F22-4B6E-924D-4DC3CE72867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175903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671970" rtl="0" eaLnBrk="1" latinLnBrk="0" hangingPunct="1">
      <a:defRPr sz="6134" kern="1200">
        <a:solidFill>
          <a:schemeClr val="tx1"/>
        </a:solidFill>
        <a:latin typeface="+mn-lt"/>
        <a:ea typeface="+mn-ea"/>
        <a:cs typeface="+mn-cs"/>
      </a:defRPr>
    </a:lvl1pPr>
    <a:lvl2pPr marL="2335985" algn="l" defTabSz="4671970" rtl="0" eaLnBrk="1" latinLnBrk="0" hangingPunct="1">
      <a:defRPr sz="6134" kern="1200">
        <a:solidFill>
          <a:schemeClr val="tx1"/>
        </a:solidFill>
        <a:latin typeface="+mn-lt"/>
        <a:ea typeface="+mn-ea"/>
        <a:cs typeface="+mn-cs"/>
      </a:defRPr>
    </a:lvl2pPr>
    <a:lvl3pPr marL="4671970" algn="l" defTabSz="4671970" rtl="0" eaLnBrk="1" latinLnBrk="0" hangingPunct="1">
      <a:defRPr sz="6134" kern="1200">
        <a:solidFill>
          <a:schemeClr val="tx1"/>
        </a:solidFill>
        <a:latin typeface="+mn-lt"/>
        <a:ea typeface="+mn-ea"/>
        <a:cs typeface="+mn-cs"/>
      </a:defRPr>
    </a:lvl3pPr>
    <a:lvl4pPr marL="7007943" algn="l" defTabSz="4671970" rtl="0" eaLnBrk="1" latinLnBrk="0" hangingPunct="1">
      <a:defRPr sz="6134" kern="1200">
        <a:solidFill>
          <a:schemeClr val="tx1"/>
        </a:solidFill>
        <a:latin typeface="+mn-lt"/>
        <a:ea typeface="+mn-ea"/>
        <a:cs typeface="+mn-cs"/>
      </a:defRPr>
    </a:lvl4pPr>
    <a:lvl5pPr marL="9343928" algn="l" defTabSz="4671970" rtl="0" eaLnBrk="1" latinLnBrk="0" hangingPunct="1">
      <a:defRPr sz="6134" kern="1200">
        <a:solidFill>
          <a:schemeClr val="tx1"/>
        </a:solidFill>
        <a:latin typeface="+mn-lt"/>
        <a:ea typeface="+mn-ea"/>
        <a:cs typeface="+mn-cs"/>
      </a:defRPr>
    </a:lvl5pPr>
    <a:lvl6pPr marL="11679913" algn="l" defTabSz="4671970" rtl="0" eaLnBrk="1" latinLnBrk="0" hangingPunct="1">
      <a:defRPr sz="6134" kern="1200">
        <a:solidFill>
          <a:schemeClr val="tx1"/>
        </a:solidFill>
        <a:latin typeface="+mn-lt"/>
        <a:ea typeface="+mn-ea"/>
        <a:cs typeface="+mn-cs"/>
      </a:defRPr>
    </a:lvl6pPr>
    <a:lvl7pPr marL="14015898" algn="l" defTabSz="4671970" rtl="0" eaLnBrk="1" latinLnBrk="0" hangingPunct="1">
      <a:defRPr sz="6134" kern="1200">
        <a:solidFill>
          <a:schemeClr val="tx1"/>
        </a:solidFill>
        <a:latin typeface="+mn-lt"/>
        <a:ea typeface="+mn-ea"/>
        <a:cs typeface="+mn-cs"/>
      </a:defRPr>
    </a:lvl7pPr>
    <a:lvl8pPr marL="16351880" algn="l" defTabSz="4671970" rtl="0" eaLnBrk="1" latinLnBrk="0" hangingPunct="1">
      <a:defRPr sz="6134" kern="1200">
        <a:solidFill>
          <a:schemeClr val="tx1"/>
        </a:solidFill>
        <a:latin typeface="+mn-lt"/>
        <a:ea typeface="+mn-ea"/>
        <a:cs typeface="+mn-cs"/>
      </a:defRPr>
    </a:lvl8pPr>
    <a:lvl9pPr marL="18687865" algn="l" defTabSz="4671970" rtl="0" eaLnBrk="1" latinLnBrk="0" hangingPunct="1">
      <a:defRPr sz="6134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8.svg"/><Relationship Id="rId4" Type="http://schemas.openxmlformats.org/officeDocument/2006/relationships/image" Target="../media/image7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inweise zur Nutzung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feld 3">
            <a:extLst>
              <a:ext uri="{FF2B5EF4-FFF2-40B4-BE49-F238E27FC236}">
                <a16:creationId xmlns:a16="http://schemas.microsoft.com/office/drawing/2014/main" id="{781A7D5F-A519-40ED-A375-931D50C279D8}"/>
              </a:ext>
            </a:extLst>
          </p:cNvPr>
          <p:cNvSpPr txBox="1"/>
          <p:nvPr userDrawn="1"/>
        </p:nvSpPr>
        <p:spPr>
          <a:xfrm>
            <a:off x="1420813" y="6674125"/>
            <a:ext cx="27433587" cy="3228896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defPPr>
              <a:defRPr lang="de-DE"/>
            </a:defPPr>
            <a:lvl1pPr marL="0" algn="l" defTabSz="3503976" rtl="0" eaLnBrk="1" latinLnBrk="0" hangingPunct="1">
              <a:defRPr sz="6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751990" algn="l" defTabSz="3503976" rtl="0" eaLnBrk="1" latinLnBrk="0" hangingPunct="1">
              <a:defRPr sz="6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503976" algn="l" defTabSz="3503976" rtl="0" eaLnBrk="1" latinLnBrk="0" hangingPunct="1">
              <a:defRPr sz="6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255965" algn="l" defTabSz="3503976" rtl="0" eaLnBrk="1" latinLnBrk="0" hangingPunct="1">
              <a:defRPr sz="6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007943" algn="l" defTabSz="3503976" rtl="0" eaLnBrk="1" latinLnBrk="0" hangingPunct="1">
              <a:defRPr sz="6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8759933" algn="l" defTabSz="3503976" rtl="0" eaLnBrk="1" latinLnBrk="0" hangingPunct="1">
              <a:defRPr sz="6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511919" algn="l" defTabSz="3503976" rtl="0" eaLnBrk="1" latinLnBrk="0" hangingPunct="1">
              <a:defRPr sz="6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263909" algn="l" defTabSz="3503976" rtl="0" eaLnBrk="1" latinLnBrk="0" hangingPunct="1">
              <a:defRPr sz="6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4015898" algn="l" defTabSz="3503976" rtl="0" eaLnBrk="1" latinLnBrk="0" hangingPunct="1">
              <a:defRPr sz="6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3628" lvl="1" indent="0" algn="l" defTabSz="2267851" rtl="0" eaLnBrk="1" latinLnBrk="0" hangingPunct="1">
              <a:lnSpc>
                <a:spcPct val="112000"/>
              </a:lnSpc>
              <a:spcBef>
                <a:spcPts val="0"/>
              </a:spcBef>
              <a:spcAft>
                <a:spcPts val="4200"/>
              </a:spcAft>
              <a:buFont typeface="Meta Offc Pro" panose="020B0504030101020102" pitchFamily="34" charset="0"/>
              <a:buNone/>
              <a:tabLst/>
            </a:pPr>
            <a:r>
              <a:rPr lang="de-DE" sz="9600" b="1" kern="1200" baseline="0" dirty="0">
                <a:solidFill>
                  <a:schemeClr val="tx1"/>
                </a:solidFill>
                <a:latin typeface="+mn-lt"/>
                <a:ea typeface="+mn-ea"/>
                <a:cs typeface="Calibri" panose="020F0502020204030204" pitchFamily="34" charset="0"/>
              </a:rPr>
              <a:t>Hinweise zur Nutzung / </a:t>
            </a:r>
            <a:r>
              <a:rPr lang="de-DE" sz="9600" b="1" kern="1200" baseline="0" dirty="0" err="1">
                <a:solidFill>
                  <a:schemeClr val="tx1"/>
                </a:solidFill>
                <a:latin typeface="+mn-lt"/>
                <a:ea typeface="+mn-ea"/>
                <a:cs typeface="Calibri" panose="020F0502020204030204" pitchFamily="34" charset="0"/>
              </a:rPr>
              <a:t>Tips</a:t>
            </a:r>
            <a:r>
              <a:rPr lang="de-DE" sz="9600" b="1" kern="1200" baseline="0" dirty="0">
                <a:solidFill>
                  <a:schemeClr val="tx1"/>
                </a:solidFill>
                <a:latin typeface="+mn-lt"/>
                <a:ea typeface="+mn-ea"/>
                <a:cs typeface="Calibri" panose="020F0502020204030204" pitchFamily="34" charset="0"/>
              </a:rPr>
              <a:t> on </a:t>
            </a:r>
            <a:r>
              <a:rPr lang="de-DE" sz="9600" b="1" kern="1200" baseline="0" dirty="0" err="1">
                <a:solidFill>
                  <a:schemeClr val="tx1"/>
                </a:solidFill>
                <a:latin typeface="+mn-lt"/>
                <a:ea typeface="+mn-ea"/>
                <a:cs typeface="Calibri" panose="020F0502020204030204" pitchFamily="34" charset="0"/>
              </a:rPr>
              <a:t>use</a:t>
            </a:r>
            <a:endParaRPr lang="de-DE" sz="9600" b="1" kern="1200" baseline="0" dirty="0">
              <a:solidFill>
                <a:schemeClr val="tx1"/>
              </a:solidFill>
              <a:latin typeface="+mn-lt"/>
              <a:ea typeface="+mn-ea"/>
              <a:cs typeface="Calibri" panose="020F0502020204030204" pitchFamily="34" charset="0"/>
            </a:endParaRPr>
          </a:p>
          <a:p>
            <a:pPr marL="441021" lvl="1" indent="-417393" algn="l" defTabSz="2267851" rtl="0" eaLnBrk="1" latinLnBrk="0" hangingPunct="1">
              <a:lnSpc>
                <a:spcPct val="112000"/>
              </a:lnSpc>
              <a:spcBef>
                <a:spcPts val="3225"/>
              </a:spcBef>
              <a:spcAft>
                <a:spcPts val="0"/>
              </a:spcAft>
              <a:buFont typeface="Meta Offc Pro" panose="020B0504030101020102" pitchFamily="34" charset="0"/>
              <a:buChar char="-"/>
              <a:tabLst/>
            </a:pPr>
            <a:r>
              <a:rPr lang="de-DE" sz="4800" b="0" kern="1200" baseline="0" dirty="0">
                <a:solidFill>
                  <a:schemeClr val="tx1"/>
                </a:solidFill>
                <a:latin typeface="+mn-lt"/>
                <a:ea typeface="+mn-ea"/>
                <a:cs typeface="Calibri" panose="020F0502020204030204" pitchFamily="34" charset="0"/>
              </a:rPr>
              <a:t>Die Layouts der Folien sind </a:t>
            </a:r>
            <a:r>
              <a:rPr lang="de-DE" sz="4800" b="1" kern="1200" baseline="0" dirty="0">
                <a:solidFill>
                  <a:schemeClr val="tx1"/>
                </a:solidFill>
                <a:latin typeface="+mn-lt"/>
                <a:ea typeface="+mn-ea"/>
                <a:cs typeface="Calibri" panose="020F0502020204030204" pitchFamily="34" charset="0"/>
              </a:rPr>
              <a:t>Vorlagen</a:t>
            </a:r>
            <a:r>
              <a:rPr lang="de-DE" sz="4800" b="0" kern="1200" baseline="0" dirty="0">
                <a:solidFill>
                  <a:schemeClr val="tx1"/>
                </a:solidFill>
                <a:latin typeface="+mn-lt"/>
                <a:ea typeface="+mn-ea"/>
                <a:cs typeface="Calibri" panose="020F0502020204030204" pitchFamily="34" charset="0"/>
              </a:rPr>
              <a:t> und können angepasst werden. Folgende </a:t>
            </a:r>
            <a:r>
              <a:rPr lang="de-DE" sz="4800" b="1" kern="1200" baseline="0" dirty="0">
                <a:solidFill>
                  <a:schemeClr val="tx1"/>
                </a:solidFill>
                <a:latin typeface="+mn-lt"/>
                <a:ea typeface="+mn-ea"/>
                <a:cs typeface="Calibri" panose="020F0502020204030204" pitchFamily="34" charset="0"/>
              </a:rPr>
              <a:t>Änderungen</a:t>
            </a:r>
            <a:r>
              <a:rPr lang="de-DE" sz="4800" b="0" kern="1200" baseline="0" dirty="0">
                <a:solidFill>
                  <a:schemeClr val="tx1"/>
                </a:solidFill>
                <a:latin typeface="+mn-lt"/>
                <a:ea typeface="+mn-ea"/>
                <a:cs typeface="Calibri" panose="020F0502020204030204" pitchFamily="34" charset="0"/>
              </a:rPr>
              <a:t> sind möglich:</a:t>
            </a:r>
          </a:p>
          <a:p>
            <a:pPr marL="1347788" marR="0" lvl="1" indent="-385763" algn="l" defTabSz="2267851" rtl="0" eaLnBrk="1" fontAlgn="auto" latinLnBrk="0" hangingPunct="1">
              <a:lnSpc>
                <a:spcPct val="112000"/>
              </a:lnSpc>
              <a:spcBef>
                <a:spcPts val="3225"/>
              </a:spcBef>
              <a:spcAft>
                <a:spcPts val="0"/>
              </a:spcAft>
              <a:buClrTx/>
              <a:buSzTx/>
              <a:buFont typeface="Meta Offc Pro" panose="020B0504030101020102" pitchFamily="34" charset="0"/>
              <a:buChar char="-"/>
              <a:tabLst/>
              <a:defRPr/>
            </a:pPr>
            <a:r>
              <a:rPr lang="de-DE" sz="4800" b="0" u="sng" kern="1200" baseline="0" dirty="0">
                <a:solidFill>
                  <a:schemeClr val="tx1"/>
                </a:solidFill>
                <a:latin typeface="+mn-lt"/>
                <a:ea typeface="+mn-ea"/>
                <a:cs typeface="Calibri" panose="020F0502020204030204" pitchFamily="34" charset="0"/>
              </a:rPr>
              <a:t>Design und Copyright</a:t>
            </a:r>
            <a:r>
              <a:rPr lang="de-DE" sz="4800" b="0" u="none" kern="1200" baseline="0" dirty="0">
                <a:solidFill>
                  <a:schemeClr val="tx1"/>
                </a:solidFill>
                <a:latin typeface="+mn-lt"/>
                <a:ea typeface="+mn-ea"/>
                <a:cs typeface="Calibri" panose="020F0502020204030204" pitchFamily="34" charset="0"/>
              </a:rPr>
              <a:t>: Folienmaster öffnen. </a:t>
            </a:r>
            <a:r>
              <a:rPr lang="de-DE" sz="4800" b="0" u="sng" kern="1200" baseline="0" dirty="0">
                <a:solidFill>
                  <a:schemeClr val="tx1"/>
                </a:solidFill>
                <a:latin typeface="+mn-lt"/>
                <a:ea typeface="+mn-ea"/>
                <a:cs typeface="Calibri" panose="020F0502020204030204" pitchFamily="34" charset="0"/>
              </a:rPr>
              <a:t>Textänderungen</a:t>
            </a:r>
            <a:r>
              <a:rPr lang="de-DE" sz="4800" b="0" kern="1200" baseline="0" dirty="0">
                <a:solidFill>
                  <a:schemeClr val="tx1"/>
                </a:solidFill>
                <a:latin typeface="+mn-lt"/>
                <a:ea typeface="+mn-ea"/>
                <a:cs typeface="Calibri" panose="020F0502020204030204" pitchFamily="34" charset="0"/>
              </a:rPr>
              <a:t>: Folienmaster nicht öffnen</a:t>
            </a:r>
          </a:p>
          <a:p>
            <a:pPr marL="1347788" lvl="1" indent="-385763" algn="l" defTabSz="2267851" rtl="0" eaLnBrk="1" latinLnBrk="0" hangingPunct="1">
              <a:lnSpc>
                <a:spcPct val="112000"/>
              </a:lnSpc>
              <a:spcBef>
                <a:spcPts val="3225"/>
              </a:spcBef>
              <a:spcAft>
                <a:spcPts val="0"/>
              </a:spcAft>
              <a:buFont typeface="Meta Offc Pro" panose="020B0504030101020102" pitchFamily="34" charset="0"/>
              <a:buChar char="-"/>
              <a:tabLst/>
            </a:pPr>
            <a:r>
              <a:rPr lang="de-DE" sz="4800" b="0" u="sng" kern="1200" baseline="0" dirty="0">
                <a:solidFill>
                  <a:schemeClr val="tx1"/>
                </a:solidFill>
                <a:latin typeface="+mn-lt"/>
                <a:ea typeface="+mn-ea"/>
                <a:cs typeface="Calibri" panose="020F0502020204030204" pitchFamily="34" charset="0"/>
              </a:rPr>
              <a:t>Designfarben</a:t>
            </a:r>
            <a:r>
              <a:rPr lang="de-DE" sz="4800" b="0" kern="1200" baseline="0" dirty="0">
                <a:solidFill>
                  <a:schemeClr val="tx1"/>
                </a:solidFill>
                <a:latin typeface="+mn-lt"/>
                <a:ea typeface="+mn-ea"/>
                <a:cs typeface="Calibri" panose="020F0502020204030204" pitchFamily="34" charset="0"/>
              </a:rPr>
              <a:t>: Ansicht &gt; Folienmaster &gt; Form anklicken &gt; Formformat &gt; Formkontur (bei Linien) bzw. Fülleffekt (bei Flächen) &gt; Farbe wählen (Uni-Farben sind hinterlegt)</a:t>
            </a:r>
          </a:p>
          <a:p>
            <a:pPr marL="1347788" lvl="1" indent="-385763" algn="l" defTabSz="2267851" rtl="0" eaLnBrk="1" latinLnBrk="0" hangingPunct="1">
              <a:lnSpc>
                <a:spcPct val="112000"/>
              </a:lnSpc>
              <a:spcBef>
                <a:spcPts val="3225"/>
              </a:spcBef>
              <a:spcAft>
                <a:spcPts val="0"/>
              </a:spcAft>
              <a:buFont typeface="Meta Offc Pro" panose="020B0504030101020102" pitchFamily="34" charset="0"/>
              <a:buChar char="-"/>
              <a:tabLst/>
            </a:pPr>
            <a:r>
              <a:rPr lang="de-DE" sz="4800" b="0" u="sng" kern="1200" baseline="0" dirty="0">
                <a:solidFill>
                  <a:schemeClr val="tx1"/>
                </a:solidFill>
                <a:latin typeface="+mn-lt"/>
                <a:ea typeface="+mn-ea"/>
                <a:cs typeface="Calibri" panose="020F0502020204030204" pitchFamily="34" charset="0"/>
              </a:rPr>
              <a:t>Bilder</a:t>
            </a:r>
            <a:r>
              <a:rPr lang="de-DE" sz="4800" b="0" kern="1200" baseline="0" dirty="0">
                <a:solidFill>
                  <a:schemeClr val="tx1"/>
                </a:solidFill>
                <a:latin typeface="+mn-lt"/>
                <a:ea typeface="+mn-ea"/>
                <a:cs typeface="Calibri" panose="020F0502020204030204" pitchFamily="34" charset="0"/>
              </a:rPr>
              <a:t>: Ansicht &gt; Folienmaster &gt; Bild anklicken &gt; (ggf. Farbfläche/-filter beiseite schieben) &gt; Bild anklicken &gt; Bildformat &gt; „Bild ändern“ &gt; Bild hochladen &gt;  (ggf. Farbfläche/-filter wieder über das Bild schieben) </a:t>
            </a:r>
          </a:p>
          <a:p>
            <a:pPr marL="1347788" lvl="1" indent="-385763" algn="l" defTabSz="2267851" rtl="0" eaLnBrk="1" latinLnBrk="0" hangingPunct="1">
              <a:lnSpc>
                <a:spcPct val="112000"/>
              </a:lnSpc>
              <a:spcBef>
                <a:spcPts val="3225"/>
              </a:spcBef>
              <a:spcAft>
                <a:spcPts val="0"/>
              </a:spcAft>
              <a:buFont typeface="Meta Offc Pro" panose="020B0504030101020102" pitchFamily="34" charset="0"/>
              <a:buChar char="-"/>
              <a:tabLst/>
            </a:pPr>
            <a:r>
              <a:rPr lang="de-DE" sz="4800" b="0" u="sng" kern="1200" baseline="0" dirty="0">
                <a:solidFill>
                  <a:schemeClr val="tx1"/>
                </a:solidFill>
                <a:latin typeface="+mn-lt"/>
                <a:ea typeface="+mn-ea"/>
                <a:cs typeface="Calibri" panose="020F0502020204030204" pitchFamily="34" charset="0"/>
              </a:rPr>
              <a:t>Bilder formatieren/positionieren</a:t>
            </a:r>
            <a:r>
              <a:rPr lang="de-DE" sz="4800" b="0" kern="1200" baseline="0" dirty="0">
                <a:solidFill>
                  <a:schemeClr val="tx1"/>
                </a:solidFill>
                <a:latin typeface="+mn-lt"/>
                <a:ea typeface="+mn-ea"/>
                <a:cs typeface="Calibri" panose="020F0502020204030204" pitchFamily="34" charset="0"/>
              </a:rPr>
              <a:t>: Rechter Mausklick auf das Bild &gt; „Zuschneiden“. ACHTUNG: Verzerren Sie das Bild nicht! Nutzen Sie beim Skalieren ausschließlich die Eckpunkte und halten Sie die Shifttaste währenddessen gedrückt </a:t>
            </a:r>
          </a:p>
          <a:p>
            <a:pPr marL="1347788" lvl="1" indent="-385763" algn="l" defTabSz="2267851" rtl="0" eaLnBrk="1" latinLnBrk="0" hangingPunct="1">
              <a:lnSpc>
                <a:spcPct val="112000"/>
              </a:lnSpc>
              <a:spcBef>
                <a:spcPts val="3225"/>
              </a:spcBef>
              <a:spcAft>
                <a:spcPts val="0"/>
              </a:spcAft>
              <a:buFont typeface="Meta Offc Pro" panose="020B0504030101020102" pitchFamily="34" charset="0"/>
              <a:buChar char="-"/>
              <a:tabLst/>
            </a:pPr>
            <a:r>
              <a:rPr lang="de-DE" sz="4800" b="1" u="sng" kern="1200" baseline="0" dirty="0">
                <a:solidFill>
                  <a:schemeClr val="tx1"/>
                </a:solidFill>
                <a:latin typeface="+mn-lt"/>
                <a:ea typeface="+mn-ea"/>
                <a:cs typeface="Calibri" panose="020F0502020204030204" pitchFamily="34" charset="0"/>
              </a:rPr>
              <a:t>Druck</a:t>
            </a:r>
            <a:r>
              <a:rPr lang="de-DE" sz="4800" b="1" kern="1200" baseline="0" dirty="0">
                <a:solidFill>
                  <a:schemeClr val="tx1"/>
                </a:solidFill>
                <a:latin typeface="+mn-lt"/>
                <a:ea typeface="+mn-ea"/>
                <a:cs typeface="Calibri" panose="020F0502020204030204" pitchFamily="34" charset="0"/>
              </a:rPr>
              <a:t>: Folie erst als PDF speichern!</a:t>
            </a:r>
            <a:r>
              <a:rPr lang="de-DE" sz="4800" b="0" kern="1200" baseline="0" dirty="0">
                <a:solidFill>
                  <a:schemeClr val="tx1"/>
                </a:solidFill>
                <a:latin typeface="+mn-lt"/>
                <a:ea typeface="+mn-ea"/>
                <a:cs typeface="Calibri" panose="020F0502020204030204" pitchFamily="34" charset="0"/>
              </a:rPr>
              <a:t> Datei &gt; speichern unter &gt; Ort suchen &gt; Dateityp PDF wählen &gt; Optionen anklicken &gt; gewünschte Folie auswählen &gt; mit „OK“ bestätigen &gt; speichern</a:t>
            </a:r>
          </a:p>
          <a:p>
            <a:pPr marL="441021" marR="0" lvl="1" indent="-417393" algn="l" defTabSz="2267851" rtl="0" eaLnBrk="1" fontAlgn="auto" latinLnBrk="0" hangingPunct="1">
              <a:lnSpc>
                <a:spcPct val="112000"/>
              </a:lnSpc>
              <a:spcBef>
                <a:spcPts val="3225"/>
              </a:spcBef>
              <a:spcAft>
                <a:spcPts val="0"/>
              </a:spcAft>
              <a:buClrTx/>
              <a:buSzTx/>
              <a:buFont typeface="Meta Offc Pro" panose="020B0504030101020102" pitchFamily="34" charset="0"/>
              <a:buChar char="-"/>
              <a:tabLst/>
              <a:defRPr/>
            </a:pPr>
            <a:r>
              <a:rPr lang="de-DE" sz="4800" b="0" kern="1200" baseline="0" dirty="0">
                <a:solidFill>
                  <a:schemeClr val="tx1"/>
                </a:solidFill>
                <a:latin typeface="+mn-lt"/>
                <a:ea typeface="+mn-ea"/>
                <a:cs typeface="Calibri" panose="020F0502020204030204" pitchFamily="34" charset="0"/>
              </a:rPr>
              <a:t>Geben Sie bei der Verwendung von Bildern bitte das Copyright an </a:t>
            </a:r>
          </a:p>
          <a:p>
            <a:pPr marL="441021" marR="0" lvl="1" indent="-417393" algn="l" defTabSz="2267851" rtl="0" eaLnBrk="1" fontAlgn="auto" latinLnBrk="0" hangingPunct="1">
              <a:lnSpc>
                <a:spcPct val="112000"/>
              </a:lnSpc>
              <a:spcBef>
                <a:spcPts val="3225"/>
              </a:spcBef>
              <a:spcAft>
                <a:spcPts val="0"/>
              </a:spcAft>
              <a:buClrTx/>
              <a:buSzTx/>
              <a:buFont typeface="Meta Offc Pro" panose="020B0504030101020102" pitchFamily="34" charset="0"/>
              <a:buChar char="-"/>
              <a:tabLst/>
              <a:defRPr/>
            </a:pPr>
            <a:r>
              <a:rPr lang="de-DE" sz="4800" b="0" kern="1200" baseline="0" dirty="0">
                <a:solidFill>
                  <a:schemeClr val="tx1"/>
                </a:solidFill>
                <a:latin typeface="+mn-lt"/>
                <a:ea typeface="+mn-ea"/>
                <a:cs typeface="Calibri" panose="020F0502020204030204" pitchFamily="34" charset="0"/>
              </a:rPr>
              <a:t>Falls Sie andere Fotomotive benötigen, wenden Sie sich gerne an die Stabsstelle Kommunikation und Öffentlichkeitsarbeit</a:t>
            </a:r>
          </a:p>
          <a:p>
            <a:pPr marL="441021" marR="0" lvl="1" indent="-417393" algn="l" defTabSz="2267851" rtl="0" eaLnBrk="1" fontAlgn="auto" latinLnBrk="0" hangingPunct="1">
              <a:lnSpc>
                <a:spcPct val="112000"/>
              </a:lnSpc>
              <a:spcBef>
                <a:spcPts val="3225"/>
              </a:spcBef>
              <a:spcAft>
                <a:spcPts val="0"/>
              </a:spcAft>
              <a:buClrTx/>
              <a:buSzTx/>
              <a:buFont typeface="Meta Offc Pro" panose="020B0504030101020102" pitchFamily="34" charset="0"/>
              <a:buChar char="-"/>
              <a:tabLst/>
              <a:defRPr/>
            </a:pPr>
            <a:endParaRPr lang="de-DE" sz="4800" b="0" kern="1200" baseline="0" dirty="0">
              <a:solidFill>
                <a:schemeClr val="tx1"/>
              </a:solidFill>
              <a:latin typeface="+mn-lt"/>
              <a:ea typeface="+mn-ea"/>
              <a:cs typeface="Calibri" panose="020F0502020204030204" pitchFamily="34" charset="0"/>
            </a:endParaRPr>
          </a:p>
          <a:p>
            <a:pPr marL="441021" marR="0" lvl="1" indent="-417393" algn="l" defTabSz="2267851" rtl="0" eaLnBrk="1" fontAlgn="auto" latinLnBrk="0" hangingPunct="1">
              <a:lnSpc>
                <a:spcPct val="112000"/>
              </a:lnSpc>
              <a:spcBef>
                <a:spcPts val="3225"/>
              </a:spcBef>
              <a:spcAft>
                <a:spcPts val="0"/>
              </a:spcAft>
              <a:buClrTx/>
              <a:buSzTx/>
              <a:buFont typeface="Meta Offc Pro" panose="020B0504030101020102" pitchFamily="34" charset="0"/>
              <a:buChar char="-"/>
              <a:tabLst/>
              <a:defRPr/>
            </a:pPr>
            <a:r>
              <a:rPr lang="en-US" sz="4800" b="0" kern="1200" baseline="0" dirty="0">
                <a:solidFill>
                  <a:schemeClr val="tx1"/>
                </a:solidFill>
                <a:latin typeface="+mn-lt"/>
                <a:ea typeface="+mn-ea"/>
                <a:cs typeface="Calibri" panose="020F0502020204030204" pitchFamily="34" charset="0"/>
              </a:rPr>
              <a:t>The slide layouts are </a:t>
            </a:r>
            <a:r>
              <a:rPr lang="en-US" sz="4800" b="1" kern="1200" baseline="0" dirty="0">
                <a:solidFill>
                  <a:schemeClr val="tx1"/>
                </a:solidFill>
                <a:latin typeface="+mn-lt"/>
                <a:ea typeface="+mn-ea"/>
                <a:cs typeface="Calibri" panose="020F0502020204030204" pitchFamily="34" charset="0"/>
              </a:rPr>
              <a:t>templates</a:t>
            </a:r>
            <a:r>
              <a:rPr lang="en-US" sz="4800" b="0" kern="1200" baseline="0" dirty="0">
                <a:solidFill>
                  <a:schemeClr val="tx1"/>
                </a:solidFill>
                <a:latin typeface="+mn-lt"/>
                <a:ea typeface="+mn-ea"/>
                <a:cs typeface="Calibri" panose="020F0502020204030204" pitchFamily="34" charset="0"/>
              </a:rPr>
              <a:t> and can be adapted. The following </a:t>
            </a:r>
            <a:r>
              <a:rPr lang="en-US" sz="4800" b="1" kern="1200" baseline="0" dirty="0">
                <a:solidFill>
                  <a:schemeClr val="tx1"/>
                </a:solidFill>
                <a:latin typeface="+mn-lt"/>
                <a:ea typeface="+mn-ea"/>
                <a:cs typeface="Calibri" panose="020F0502020204030204" pitchFamily="34" charset="0"/>
              </a:rPr>
              <a:t>changes</a:t>
            </a:r>
            <a:r>
              <a:rPr lang="en-US" sz="4800" b="0" kern="1200" baseline="0" dirty="0">
                <a:solidFill>
                  <a:schemeClr val="tx1"/>
                </a:solidFill>
                <a:latin typeface="+mn-lt"/>
                <a:ea typeface="+mn-ea"/>
                <a:cs typeface="Calibri" panose="020F0502020204030204" pitchFamily="34" charset="0"/>
              </a:rPr>
              <a:t> are possible:</a:t>
            </a:r>
          </a:p>
          <a:p>
            <a:pPr marL="1325563" marR="0" lvl="1" indent="-411163" algn="l" defTabSz="2267851" rtl="0" eaLnBrk="1" fontAlgn="auto" latinLnBrk="0" hangingPunct="1">
              <a:lnSpc>
                <a:spcPct val="112000"/>
              </a:lnSpc>
              <a:spcBef>
                <a:spcPts val="3225"/>
              </a:spcBef>
              <a:spcAft>
                <a:spcPts val="0"/>
              </a:spcAft>
              <a:buClrTx/>
              <a:buSzTx/>
              <a:buFont typeface="Meta Offc Pro" panose="020B0504030101020102" pitchFamily="34" charset="0"/>
              <a:buChar char="-"/>
              <a:tabLst/>
              <a:defRPr/>
            </a:pPr>
            <a:r>
              <a:rPr lang="de-DE" sz="4800" b="0" u="sng" kern="1200" baseline="0" dirty="0">
                <a:solidFill>
                  <a:schemeClr val="tx1"/>
                </a:solidFill>
                <a:latin typeface="+mn-lt"/>
                <a:ea typeface="+mn-ea"/>
                <a:cs typeface="Calibri" panose="020F0502020204030204" pitchFamily="34" charset="0"/>
              </a:rPr>
              <a:t>Design and </a:t>
            </a:r>
            <a:r>
              <a:rPr lang="de-DE" sz="4800" b="0" u="sng" kern="1200" baseline="0" dirty="0" err="1">
                <a:solidFill>
                  <a:schemeClr val="tx1"/>
                </a:solidFill>
                <a:latin typeface="+mn-lt"/>
                <a:ea typeface="+mn-ea"/>
                <a:cs typeface="Calibri" panose="020F0502020204030204" pitchFamily="34" charset="0"/>
              </a:rPr>
              <a:t>copyright</a:t>
            </a:r>
            <a:r>
              <a:rPr lang="de-DE" sz="4800" b="0" u="none" kern="1200" baseline="0" dirty="0">
                <a:solidFill>
                  <a:schemeClr val="tx1"/>
                </a:solidFill>
                <a:latin typeface="+mn-lt"/>
                <a:ea typeface="+mn-ea"/>
                <a:cs typeface="Calibri" panose="020F0502020204030204" pitchFamily="34" charset="0"/>
              </a:rPr>
              <a:t>: Open </a:t>
            </a:r>
            <a:r>
              <a:rPr lang="de-DE" sz="4800" b="0" u="none" kern="1200" baseline="0" dirty="0" err="1">
                <a:solidFill>
                  <a:schemeClr val="tx1"/>
                </a:solidFill>
                <a:latin typeface="+mn-lt"/>
                <a:ea typeface="+mn-ea"/>
                <a:cs typeface="Calibri" panose="020F0502020204030204" pitchFamily="34" charset="0"/>
              </a:rPr>
              <a:t>slide</a:t>
            </a:r>
            <a:r>
              <a:rPr lang="de-DE" sz="4800" b="0" u="none" kern="1200" baseline="0" dirty="0">
                <a:solidFill>
                  <a:schemeClr val="tx1"/>
                </a:solidFill>
                <a:latin typeface="+mn-lt"/>
                <a:ea typeface="+mn-ea"/>
                <a:cs typeface="Calibri" panose="020F0502020204030204" pitchFamily="34" charset="0"/>
              </a:rPr>
              <a:t> </a:t>
            </a:r>
            <a:r>
              <a:rPr lang="de-DE" sz="4800" b="0" u="none" kern="1200" baseline="0" dirty="0" err="1">
                <a:solidFill>
                  <a:schemeClr val="tx1"/>
                </a:solidFill>
                <a:latin typeface="+mn-lt"/>
                <a:ea typeface="+mn-ea"/>
                <a:cs typeface="Calibri" panose="020F0502020204030204" pitchFamily="34" charset="0"/>
              </a:rPr>
              <a:t>master</a:t>
            </a:r>
            <a:r>
              <a:rPr lang="de-DE" sz="4800" b="0" u="none" kern="1200" baseline="0" dirty="0">
                <a:solidFill>
                  <a:schemeClr val="tx1"/>
                </a:solidFill>
                <a:latin typeface="+mn-lt"/>
                <a:ea typeface="+mn-ea"/>
                <a:cs typeface="Calibri" panose="020F0502020204030204" pitchFamily="34" charset="0"/>
              </a:rPr>
              <a:t>. </a:t>
            </a:r>
            <a:r>
              <a:rPr lang="de-DE" sz="4800" b="0" u="sng" kern="1200" baseline="0" dirty="0">
                <a:solidFill>
                  <a:schemeClr val="tx1"/>
                </a:solidFill>
                <a:latin typeface="+mn-lt"/>
                <a:ea typeface="+mn-ea"/>
                <a:cs typeface="Calibri" panose="020F0502020204030204" pitchFamily="34" charset="0"/>
              </a:rPr>
              <a:t>Text</a:t>
            </a:r>
            <a:r>
              <a:rPr lang="de-DE" sz="4800" b="0" u="none" kern="1200" baseline="0" dirty="0">
                <a:solidFill>
                  <a:schemeClr val="tx1"/>
                </a:solidFill>
                <a:latin typeface="+mn-lt"/>
                <a:ea typeface="+mn-ea"/>
                <a:cs typeface="Calibri" panose="020F0502020204030204" pitchFamily="34" charset="0"/>
              </a:rPr>
              <a:t>: Slide </a:t>
            </a:r>
            <a:r>
              <a:rPr lang="de-DE" sz="4800" b="0" u="none" kern="1200" baseline="0" dirty="0" err="1">
                <a:solidFill>
                  <a:schemeClr val="tx1"/>
                </a:solidFill>
                <a:latin typeface="+mn-lt"/>
                <a:ea typeface="+mn-ea"/>
                <a:cs typeface="Calibri" panose="020F0502020204030204" pitchFamily="34" charset="0"/>
              </a:rPr>
              <a:t>master</a:t>
            </a:r>
            <a:r>
              <a:rPr lang="de-DE" sz="4800" b="0" u="none" kern="1200" baseline="0" dirty="0">
                <a:solidFill>
                  <a:schemeClr val="tx1"/>
                </a:solidFill>
                <a:latin typeface="+mn-lt"/>
                <a:ea typeface="+mn-ea"/>
                <a:cs typeface="Calibri" panose="020F0502020204030204" pitchFamily="34" charset="0"/>
              </a:rPr>
              <a:t> </a:t>
            </a:r>
            <a:r>
              <a:rPr lang="de-DE" sz="4800" b="0" u="none" kern="1200" baseline="0" dirty="0" err="1">
                <a:solidFill>
                  <a:schemeClr val="tx1"/>
                </a:solidFill>
                <a:latin typeface="+mn-lt"/>
                <a:ea typeface="+mn-ea"/>
                <a:cs typeface="Calibri" panose="020F0502020204030204" pitchFamily="34" charset="0"/>
              </a:rPr>
              <a:t>must</a:t>
            </a:r>
            <a:r>
              <a:rPr lang="de-DE" sz="4800" b="0" u="none" kern="1200" baseline="0" dirty="0">
                <a:solidFill>
                  <a:schemeClr val="tx1"/>
                </a:solidFill>
                <a:latin typeface="+mn-lt"/>
                <a:ea typeface="+mn-ea"/>
                <a:cs typeface="Calibri" panose="020F0502020204030204" pitchFamily="34" charset="0"/>
              </a:rPr>
              <a:t> </a:t>
            </a:r>
            <a:r>
              <a:rPr lang="de-DE" sz="4800" b="0" u="none" kern="1200" baseline="0" dirty="0" err="1">
                <a:solidFill>
                  <a:schemeClr val="tx1"/>
                </a:solidFill>
                <a:latin typeface="+mn-lt"/>
                <a:ea typeface="+mn-ea"/>
                <a:cs typeface="Calibri" panose="020F0502020204030204" pitchFamily="34" charset="0"/>
              </a:rPr>
              <a:t>be</a:t>
            </a:r>
            <a:r>
              <a:rPr lang="de-DE" sz="4800" b="0" u="none" kern="1200" baseline="0" dirty="0">
                <a:solidFill>
                  <a:schemeClr val="tx1"/>
                </a:solidFill>
                <a:latin typeface="+mn-lt"/>
                <a:ea typeface="+mn-ea"/>
                <a:cs typeface="Calibri" panose="020F0502020204030204" pitchFamily="34" charset="0"/>
              </a:rPr>
              <a:t> </a:t>
            </a:r>
            <a:r>
              <a:rPr lang="de-DE" sz="4800" b="0" u="none" kern="1200" baseline="0" dirty="0" err="1">
                <a:solidFill>
                  <a:schemeClr val="tx1"/>
                </a:solidFill>
                <a:latin typeface="+mn-lt"/>
                <a:ea typeface="+mn-ea"/>
                <a:cs typeface="Calibri" panose="020F0502020204030204" pitchFamily="34" charset="0"/>
              </a:rPr>
              <a:t>closed</a:t>
            </a:r>
            <a:endParaRPr lang="de-DE" sz="4800" b="0" kern="1200" baseline="0" dirty="0">
              <a:solidFill>
                <a:schemeClr val="tx1"/>
              </a:solidFill>
              <a:latin typeface="+mn-lt"/>
              <a:ea typeface="+mn-ea"/>
              <a:cs typeface="Calibri" panose="020F0502020204030204" pitchFamily="34" charset="0"/>
            </a:endParaRPr>
          </a:p>
          <a:p>
            <a:pPr marL="1325563" marR="0" lvl="1" indent="-411163" algn="l" defTabSz="2267851" rtl="0" eaLnBrk="1" fontAlgn="auto" latinLnBrk="0" hangingPunct="1">
              <a:lnSpc>
                <a:spcPct val="112000"/>
              </a:lnSpc>
              <a:spcBef>
                <a:spcPts val="3225"/>
              </a:spcBef>
              <a:spcAft>
                <a:spcPts val="0"/>
              </a:spcAft>
              <a:buClrTx/>
              <a:buSzTx/>
              <a:buFont typeface="Meta Offc Pro" panose="020B0504030101020102" pitchFamily="34" charset="0"/>
              <a:buChar char="-"/>
              <a:tabLst/>
              <a:defRPr/>
            </a:pPr>
            <a:r>
              <a:rPr lang="en-US" sz="4800" b="0" u="sng" kern="1200" baseline="0" dirty="0">
                <a:solidFill>
                  <a:schemeClr val="tx1"/>
                </a:solidFill>
                <a:latin typeface="+mn-lt"/>
                <a:ea typeface="+mn-ea"/>
                <a:cs typeface="Calibri" panose="020F0502020204030204" pitchFamily="34" charset="0"/>
              </a:rPr>
              <a:t>Design </a:t>
            </a:r>
            <a:r>
              <a:rPr lang="en-US" sz="4800" b="0" u="sng" kern="1200" baseline="0" dirty="0" err="1">
                <a:solidFill>
                  <a:schemeClr val="tx1"/>
                </a:solidFill>
                <a:latin typeface="+mn-lt"/>
                <a:ea typeface="+mn-ea"/>
                <a:cs typeface="Calibri" panose="020F0502020204030204" pitchFamily="34" charset="0"/>
              </a:rPr>
              <a:t>colours</a:t>
            </a:r>
            <a:r>
              <a:rPr lang="en-US" sz="4800" b="0" kern="1200" baseline="0" dirty="0">
                <a:solidFill>
                  <a:schemeClr val="tx1"/>
                </a:solidFill>
                <a:latin typeface="+mn-lt"/>
                <a:ea typeface="+mn-ea"/>
                <a:cs typeface="Calibri" panose="020F0502020204030204" pitchFamily="34" charset="0"/>
              </a:rPr>
              <a:t>: View &gt; Slide master &gt; Click on form &gt; Format &gt; Shape contour (for lines) or fill effect (for areas) &gt; Select </a:t>
            </a:r>
            <a:r>
              <a:rPr lang="en-US" sz="4800" b="0" kern="1200" baseline="0" dirty="0" err="1">
                <a:solidFill>
                  <a:schemeClr val="tx1"/>
                </a:solidFill>
                <a:latin typeface="+mn-lt"/>
                <a:ea typeface="+mn-ea"/>
                <a:cs typeface="Calibri" panose="020F0502020204030204" pitchFamily="34" charset="0"/>
              </a:rPr>
              <a:t>colour</a:t>
            </a:r>
            <a:endParaRPr lang="en-US" sz="4800" b="0" kern="1200" baseline="0" dirty="0">
              <a:solidFill>
                <a:schemeClr val="tx1"/>
              </a:solidFill>
              <a:latin typeface="+mn-lt"/>
              <a:ea typeface="+mn-ea"/>
              <a:cs typeface="Calibri" panose="020F0502020204030204" pitchFamily="34" charset="0"/>
            </a:endParaRPr>
          </a:p>
          <a:p>
            <a:pPr marL="1325563" marR="0" lvl="1" indent="-411163" algn="l" defTabSz="2267851" rtl="0" eaLnBrk="1" fontAlgn="auto" latinLnBrk="0" hangingPunct="1">
              <a:lnSpc>
                <a:spcPct val="112000"/>
              </a:lnSpc>
              <a:spcBef>
                <a:spcPts val="3225"/>
              </a:spcBef>
              <a:spcAft>
                <a:spcPts val="0"/>
              </a:spcAft>
              <a:buClrTx/>
              <a:buSzTx/>
              <a:buFont typeface="Meta Offc Pro" panose="020B0504030101020102" pitchFamily="34" charset="0"/>
              <a:buChar char="-"/>
              <a:tabLst/>
              <a:defRPr/>
            </a:pPr>
            <a:r>
              <a:rPr lang="en-US" sz="4800" b="0" u="sng" kern="1200" baseline="0" dirty="0">
                <a:solidFill>
                  <a:schemeClr val="tx1"/>
                </a:solidFill>
                <a:latin typeface="+mn-lt"/>
                <a:ea typeface="+mn-ea"/>
                <a:cs typeface="Calibri" panose="020F0502020204030204" pitchFamily="34" charset="0"/>
              </a:rPr>
              <a:t>Images</a:t>
            </a:r>
            <a:r>
              <a:rPr lang="en-US" sz="4800" b="0" kern="1200" baseline="0" dirty="0">
                <a:solidFill>
                  <a:schemeClr val="tx1"/>
                </a:solidFill>
                <a:latin typeface="+mn-lt"/>
                <a:ea typeface="+mn-ea"/>
                <a:cs typeface="Calibri" panose="020F0502020204030204" pitchFamily="34" charset="0"/>
              </a:rPr>
              <a:t>: View &gt; Slide master &gt; Click on image &gt; (Where required: Shift the </a:t>
            </a:r>
            <a:r>
              <a:rPr lang="en-US" sz="4800" b="0" kern="1200" baseline="0" dirty="0" err="1">
                <a:solidFill>
                  <a:schemeClr val="tx1"/>
                </a:solidFill>
                <a:latin typeface="+mn-lt"/>
                <a:ea typeface="+mn-ea"/>
                <a:cs typeface="Calibri" panose="020F0502020204030204" pitchFamily="34" charset="0"/>
              </a:rPr>
              <a:t>colour</a:t>
            </a:r>
            <a:r>
              <a:rPr lang="en-US" sz="4800" b="0" kern="1200" baseline="0" dirty="0">
                <a:solidFill>
                  <a:schemeClr val="tx1"/>
                </a:solidFill>
                <a:latin typeface="+mn-lt"/>
                <a:ea typeface="+mn-ea"/>
                <a:cs typeface="Calibri" panose="020F0502020204030204" pitchFamily="34" charset="0"/>
              </a:rPr>
              <a:t> filter to one side) &gt; Image format &gt; Select "Change image" &gt; Upload picture (Where required: Replace the </a:t>
            </a:r>
            <a:r>
              <a:rPr lang="en-US" sz="4800" b="0" kern="1200" baseline="0" dirty="0" err="1">
                <a:solidFill>
                  <a:schemeClr val="tx1"/>
                </a:solidFill>
                <a:latin typeface="+mn-lt"/>
                <a:ea typeface="+mn-ea"/>
                <a:cs typeface="Calibri" panose="020F0502020204030204" pitchFamily="34" charset="0"/>
              </a:rPr>
              <a:t>colour</a:t>
            </a:r>
            <a:r>
              <a:rPr lang="en-US" sz="4800" b="0" kern="1200" baseline="0" dirty="0">
                <a:solidFill>
                  <a:schemeClr val="tx1"/>
                </a:solidFill>
                <a:latin typeface="+mn-lt"/>
                <a:ea typeface="+mn-ea"/>
                <a:cs typeface="Calibri" panose="020F0502020204030204" pitchFamily="34" charset="0"/>
              </a:rPr>
              <a:t> filter)</a:t>
            </a:r>
          </a:p>
          <a:p>
            <a:pPr marL="1325563" marR="0" lvl="1" indent="-411163" algn="l" defTabSz="2267851" rtl="0" eaLnBrk="1" fontAlgn="auto" latinLnBrk="0" hangingPunct="1">
              <a:lnSpc>
                <a:spcPct val="112000"/>
              </a:lnSpc>
              <a:spcBef>
                <a:spcPts val="3225"/>
              </a:spcBef>
              <a:spcAft>
                <a:spcPts val="0"/>
              </a:spcAft>
              <a:buClrTx/>
              <a:buSzTx/>
              <a:buFont typeface="Meta Offc Pro" panose="020B0504030101020102" pitchFamily="34" charset="0"/>
              <a:buChar char="-"/>
              <a:tabLst/>
              <a:defRPr/>
            </a:pPr>
            <a:r>
              <a:rPr lang="en-US" sz="4800" b="0" u="sng" kern="1200" baseline="0" dirty="0">
                <a:solidFill>
                  <a:schemeClr val="tx1"/>
                </a:solidFill>
                <a:latin typeface="+mn-lt"/>
                <a:ea typeface="+mn-ea"/>
                <a:cs typeface="Calibri" panose="020F0502020204030204" pitchFamily="34" charset="0"/>
              </a:rPr>
              <a:t>Format images</a:t>
            </a:r>
            <a:r>
              <a:rPr lang="en-US" sz="4800" b="0" kern="1200" baseline="0" dirty="0">
                <a:solidFill>
                  <a:schemeClr val="tx1"/>
                </a:solidFill>
                <a:latin typeface="+mn-lt"/>
                <a:ea typeface="+mn-ea"/>
                <a:cs typeface="Calibri" panose="020F0502020204030204" pitchFamily="34" charset="0"/>
              </a:rPr>
              <a:t>: Right mouse-click on background image and select &gt; "Crop". PLEASE NOTE: Do not distort the image! When resizing an image, use only the corner marks and keep the shift button pressed while doing so</a:t>
            </a:r>
          </a:p>
          <a:p>
            <a:pPr marL="1347788" marR="0" lvl="1" indent="-385763" algn="l" defTabSz="2267851" rtl="0" eaLnBrk="1" fontAlgn="auto" latinLnBrk="0" hangingPunct="1">
              <a:lnSpc>
                <a:spcPct val="112000"/>
              </a:lnSpc>
              <a:spcBef>
                <a:spcPts val="3225"/>
              </a:spcBef>
              <a:spcAft>
                <a:spcPts val="0"/>
              </a:spcAft>
              <a:buClrTx/>
              <a:buSzTx/>
              <a:buFont typeface="Meta Offc Pro" panose="020B0504030101020102" pitchFamily="34" charset="0"/>
              <a:buChar char="-"/>
              <a:tabLst/>
              <a:defRPr/>
            </a:pPr>
            <a:r>
              <a:rPr lang="en-US" sz="4800" b="1" u="sng" kern="1200" baseline="0" dirty="0">
                <a:solidFill>
                  <a:schemeClr val="tx1"/>
                </a:solidFill>
                <a:latin typeface="+mn-lt"/>
                <a:ea typeface="+mn-ea"/>
                <a:cs typeface="Calibri" panose="020F0502020204030204" pitchFamily="34" charset="0"/>
              </a:rPr>
              <a:t>Print</a:t>
            </a:r>
            <a:r>
              <a:rPr lang="en-US" sz="4800" b="1" kern="1200" baseline="0" dirty="0">
                <a:solidFill>
                  <a:schemeClr val="tx1"/>
                </a:solidFill>
                <a:latin typeface="+mn-lt"/>
                <a:ea typeface="+mn-ea"/>
                <a:cs typeface="Calibri" panose="020F0502020204030204" pitchFamily="34" charset="0"/>
              </a:rPr>
              <a:t>: Save slide as PDF first! </a:t>
            </a:r>
            <a:r>
              <a:rPr lang="en-US" sz="4800" b="0" kern="1200" baseline="0" dirty="0">
                <a:solidFill>
                  <a:schemeClr val="tx1"/>
                </a:solidFill>
                <a:latin typeface="+mn-lt"/>
                <a:ea typeface="+mn-ea"/>
                <a:cs typeface="Calibri" panose="020F0502020204030204" pitchFamily="34" charset="0"/>
              </a:rPr>
              <a:t>File &gt; save as &gt; search location &gt; select file type PDF &gt; click options &gt; select desired slide &gt; confirm with "OK" &gt; save</a:t>
            </a:r>
          </a:p>
          <a:p>
            <a:pPr marL="441021" marR="0" lvl="1" indent="-417393" algn="l" defTabSz="2267851" rtl="0" eaLnBrk="1" fontAlgn="auto" latinLnBrk="0" hangingPunct="1">
              <a:lnSpc>
                <a:spcPct val="112000"/>
              </a:lnSpc>
              <a:spcBef>
                <a:spcPts val="3225"/>
              </a:spcBef>
              <a:spcAft>
                <a:spcPts val="0"/>
              </a:spcAft>
              <a:buClrTx/>
              <a:buSzTx/>
              <a:buFont typeface="Meta Offc Pro" panose="020B0504030101020102" pitchFamily="34" charset="0"/>
              <a:buChar char="-"/>
              <a:tabLst/>
              <a:defRPr/>
            </a:pPr>
            <a:r>
              <a:rPr lang="en-US" sz="4800" b="0" kern="1200" baseline="0" dirty="0">
                <a:solidFill>
                  <a:schemeClr val="tx1"/>
                </a:solidFill>
                <a:latin typeface="+mn-lt"/>
                <a:ea typeface="+mn-ea"/>
                <a:cs typeface="Calibri" panose="020F0502020204030204" pitchFamily="34" charset="0"/>
              </a:rPr>
              <a:t>Using pictures, please quote the copyright </a:t>
            </a:r>
          </a:p>
          <a:p>
            <a:pPr marL="441021" marR="0" lvl="1" indent="-417393" algn="l" defTabSz="2267851" rtl="0" eaLnBrk="1" fontAlgn="auto" latinLnBrk="0" hangingPunct="1">
              <a:lnSpc>
                <a:spcPct val="112000"/>
              </a:lnSpc>
              <a:spcBef>
                <a:spcPts val="3225"/>
              </a:spcBef>
              <a:spcAft>
                <a:spcPts val="0"/>
              </a:spcAft>
              <a:buClrTx/>
              <a:buSzTx/>
              <a:buFont typeface="Meta Offc Pro" panose="020B0504030101020102" pitchFamily="34" charset="0"/>
              <a:buChar char="-"/>
              <a:tabLst/>
              <a:defRPr/>
            </a:pPr>
            <a:r>
              <a:rPr lang="en-US" sz="4800" b="0" kern="1200" baseline="0" dirty="0">
                <a:solidFill>
                  <a:schemeClr val="tx1"/>
                </a:solidFill>
                <a:latin typeface="+mn-lt"/>
                <a:ea typeface="+mn-ea"/>
                <a:cs typeface="Calibri" panose="020F0502020204030204" pitchFamily="34" charset="0"/>
              </a:rPr>
              <a:t>If you need other pictures, please feel free to contact the team communication and public relations</a:t>
            </a:r>
          </a:p>
        </p:txBody>
      </p:sp>
    </p:spTree>
    <p:extLst>
      <p:ext uri="{BB962C8B-B14F-4D97-AF65-F5344CB8AC3E}">
        <p14:creationId xmlns:p14="http://schemas.microsoft.com/office/powerpoint/2010/main" val="2904365802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4_Design A.1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Gerade Verbindung 3">
            <a:extLst>
              <a:ext uri="{FF2B5EF4-FFF2-40B4-BE49-F238E27FC236}">
                <a16:creationId xmlns:a16="http://schemas.microsoft.com/office/drawing/2014/main" id="{8C577C99-D98B-61A1-311B-8637B1D0460E}"/>
              </a:ext>
            </a:extLst>
          </p:cNvPr>
          <p:cNvCxnSpPr>
            <a:cxnSpLocks/>
          </p:cNvCxnSpPr>
          <p:nvPr userDrawn="1"/>
        </p:nvCxnSpPr>
        <p:spPr>
          <a:xfrm rot="-360000">
            <a:off x="-444863" y="5006190"/>
            <a:ext cx="31255802" cy="0"/>
          </a:xfrm>
          <a:prstGeom prst="line">
            <a:avLst/>
          </a:prstGeom>
          <a:ln w="203200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Gerade Verbindung 49">
            <a:extLst>
              <a:ext uri="{FF2B5EF4-FFF2-40B4-BE49-F238E27FC236}">
                <a16:creationId xmlns:a16="http://schemas.microsoft.com/office/drawing/2014/main" id="{E1E63E78-F547-BF91-E682-38C9869EDB42}"/>
              </a:ext>
            </a:extLst>
          </p:cNvPr>
          <p:cNvCxnSpPr/>
          <p:nvPr userDrawn="1"/>
        </p:nvCxnSpPr>
        <p:spPr>
          <a:xfrm flipH="1">
            <a:off x="-2440538" y="41348025"/>
            <a:ext cx="1800000" cy="0"/>
          </a:xfrm>
          <a:prstGeom prst="line">
            <a:avLst/>
          </a:prstGeom>
          <a:ln w="25400">
            <a:solidFill>
              <a:schemeClr val="tx1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Gerade Verbindung 50">
            <a:extLst>
              <a:ext uri="{FF2B5EF4-FFF2-40B4-BE49-F238E27FC236}">
                <a16:creationId xmlns:a16="http://schemas.microsoft.com/office/drawing/2014/main" id="{944C5A8A-9234-B766-7F03-2DA125EA78C4}"/>
              </a:ext>
            </a:extLst>
          </p:cNvPr>
          <p:cNvCxnSpPr/>
          <p:nvPr userDrawn="1"/>
        </p:nvCxnSpPr>
        <p:spPr>
          <a:xfrm flipH="1">
            <a:off x="-2440538" y="39368413"/>
            <a:ext cx="1800000" cy="0"/>
          </a:xfrm>
          <a:prstGeom prst="line">
            <a:avLst/>
          </a:prstGeom>
          <a:ln w="25400">
            <a:solidFill>
              <a:schemeClr val="tx1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Gerade Verbindung 51">
            <a:extLst>
              <a:ext uri="{FF2B5EF4-FFF2-40B4-BE49-F238E27FC236}">
                <a16:creationId xmlns:a16="http://schemas.microsoft.com/office/drawing/2014/main" id="{0CBC7CC1-2178-773F-3085-5E8B0413D2A0}"/>
              </a:ext>
            </a:extLst>
          </p:cNvPr>
          <p:cNvCxnSpPr>
            <a:cxnSpLocks/>
          </p:cNvCxnSpPr>
          <p:nvPr userDrawn="1"/>
        </p:nvCxnSpPr>
        <p:spPr>
          <a:xfrm rot="5400000" flipH="1">
            <a:off x="526922" y="44429080"/>
            <a:ext cx="1800000" cy="0"/>
          </a:xfrm>
          <a:prstGeom prst="line">
            <a:avLst/>
          </a:prstGeom>
          <a:ln w="25400">
            <a:solidFill>
              <a:schemeClr val="tx1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Gerade Verbindung 53">
            <a:extLst>
              <a:ext uri="{FF2B5EF4-FFF2-40B4-BE49-F238E27FC236}">
                <a16:creationId xmlns:a16="http://schemas.microsoft.com/office/drawing/2014/main" id="{6A1A9E78-9D81-1BFF-820C-A3B2867F0444}"/>
              </a:ext>
            </a:extLst>
          </p:cNvPr>
          <p:cNvCxnSpPr>
            <a:cxnSpLocks/>
          </p:cNvCxnSpPr>
          <p:nvPr userDrawn="1"/>
        </p:nvCxnSpPr>
        <p:spPr>
          <a:xfrm rot="5400000" flipH="1">
            <a:off x="27958590" y="44429080"/>
            <a:ext cx="1800000" cy="0"/>
          </a:xfrm>
          <a:prstGeom prst="line">
            <a:avLst/>
          </a:prstGeom>
          <a:ln w="25400">
            <a:solidFill>
              <a:schemeClr val="tx1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Gerade Verbindung 54">
            <a:extLst>
              <a:ext uri="{FF2B5EF4-FFF2-40B4-BE49-F238E27FC236}">
                <a16:creationId xmlns:a16="http://schemas.microsoft.com/office/drawing/2014/main" id="{6DD3376D-E790-6135-3D8C-BBB88E1F1544}"/>
              </a:ext>
            </a:extLst>
          </p:cNvPr>
          <p:cNvCxnSpPr/>
          <p:nvPr userDrawn="1"/>
        </p:nvCxnSpPr>
        <p:spPr>
          <a:xfrm flipH="1">
            <a:off x="31191676" y="41348025"/>
            <a:ext cx="1800000" cy="0"/>
          </a:xfrm>
          <a:prstGeom prst="line">
            <a:avLst/>
          </a:prstGeom>
          <a:ln w="25400">
            <a:solidFill>
              <a:schemeClr val="tx1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Gerade Verbindung 55">
            <a:extLst>
              <a:ext uri="{FF2B5EF4-FFF2-40B4-BE49-F238E27FC236}">
                <a16:creationId xmlns:a16="http://schemas.microsoft.com/office/drawing/2014/main" id="{6CFFD9AC-9174-26FD-B77F-AA19112C5D57}"/>
              </a:ext>
            </a:extLst>
          </p:cNvPr>
          <p:cNvCxnSpPr/>
          <p:nvPr userDrawn="1"/>
        </p:nvCxnSpPr>
        <p:spPr>
          <a:xfrm flipH="1">
            <a:off x="31191676" y="39368413"/>
            <a:ext cx="1800000" cy="0"/>
          </a:xfrm>
          <a:prstGeom prst="line">
            <a:avLst/>
          </a:prstGeom>
          <a:ln w="25400">
            <a:solidFill>
              <a:schemeClr val="tx1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Gerade Verbindung 56">
            <a:extLst>
              <a:ext uri="{FF2B5EF4-FFF2-40B4-BE49-F238E27FC236}">
                <a16:creationId xmlns:a16="http://schemas.microsoft.com/office/drawing/2014/main" id="{8D07D0E7-69D8-8B21-531F-D38ADB942B03}"/>
              </a:ext>
            </a:extLst>
          </p:cNvPr>
          <p:cNvCxnSpPr/>
          <p:nvPr userDrawn="1"/>
        </p:nvCxnSpPr>
        <p:spPr>
          <a:xfrm flipH="1">
            <a:off x="-2440538" y="7073961"/>
            <a:ext cx="1800000" cy="0"/>
          </a:xfrm>
          <a:prstGeom prst="line">
            <a:avLst/>
          </a:prstGeom>
          <a:ln w="25400">
            <a:solidFill>
              <a:schemeClr val="tx1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Gerade Verbindung 57">
            <a:extLst>
              <a:ext uri="{FF2B5EF4-FFF2-40B4-BE49-F238E27FC236}">
                <a16:creationId xmlns:a16="http://schemas.microsoft.com/office/drawing/2014/main" id="{AF1EFD27-5B90-5B94-A48D-05FF5850A218}"/>
              </a:ext>
            </a:extLst>
          </p:cNvPr>
          <p:cNvCxnSpPr/>
          <p:nvPr userDrawn="1"/>
        </p:nvCxnSpPr>
        <p:spPr>
          <a:xfrm flipH="1">
            <a:off x="-2440538" y="1455241"/>
            <a:ext cx="1800000" cy="0"/>
          </a:xfrm>
          <a:prstGeom prst="line">
            <a:avLst/>
          </a:prstGeom>
          <a:ln w="25400">
            <a:solidFill>
              <a:schemeClr val="tx1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Gerade Verbindung 58">
            <a:extLst>
              <a:ext uri="{FF2B5EF4-FFF2-40B4-BE49-F238E27FC236}">
                <a16:creationId xmlns:a16="http://schemas.microsoft.com/office/drawing/2014/main" id="{B8945C94-54AB-7A66-6234-0C20759669FE}"/>
              </a:ext>
            </a:extLst>
          </p:cNvPr>
          <p:cNvCxnSpPr/>
          <p:nvPr userDrawn="1"/>
        </p:nvCxnSpPr>
        <p:spPr>
          <a:xfrm flipH="1">
            <a:off x="31191676" y="7073961"/>
            <a:ext cx="1800000" cy="0"/>
          </a:xfrm>
          <a:prstGeom prst="line">
            <a:avLst/>
          </a:prstGeom>
          <a:ln w="25400">
            <a:solidFill>
              <a:schemeClr val="tx1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Gerade Verbindung 59">
            <a:extLst>
              <a:ext uri="{FF2B5EF4-FFF2-40B4-BE49-F238E27FC236}">
                <a16:creationId xmlns:a16="http://schemas.microsoft.com/office/drawing/2014/main" id="{0081FC30-AFC5-952C-BC71-F74B829BF875}"/>
              </a:ext>
            </a:extLst>
          </p:cNvPr>
          <p:cNvCxnSpPr/>
          <p:nvPr userDrawn="1"/>
        </p:nvCxnSpPr>
        <p:spPr>
          <a:xfrm flipH="1">
            <a:off x="31191676" y="1455241"/>
            <a:ext cx="1800000" cy="0"/>
          </a:xfrm>
          <a:prstGeom prst="line">
            <a:avLst/>
          </a:prstGeom>
          <a:ln w="25400">
            <a:solidFill>
              <a:schemeClr val="tx1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Gerade Verbindung 60">
            <a:extLst>
              <a:ext uri="{FF2B5EF4-FFF2-40B4-BE49-F238E27FC236}">
                <a16:creationId xmlns:a16="http://schemas.microsoft.com/office/drawing/2014/main" id="{768DF0E8-2456-8079-135A-3EC5C65F5744}"/>
              </a:ext>
            </a:extLst>
          </p:cNvPr>
          <p:cNvCxnSpPr>
            <a:cxnSpLocks/>
          </p:cNvCxnSpPr>
          <p:nvPr userDrawn="1"/>
        </p:nvCxnSpPr>
        <p:spPr>
          <a:xfrm rot="5400000" flipH="1">
            <a:off x="526922" y="-1626824"/>
            <a:ext cx="1800000" cy="0"/>
          </a:xfrm>
          <a:prstGeom prst="line">
            <a:avLst/>
          </a:prstGeom>
          <a:ln w="25400">
            <a:solidFill>
              <a:schemeClr val="tx1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Gerade Verbindung 61">
            <a:extLst>
              <a:ext uri="{FF2B5EF4-FFF2-40B4-BE49-F238E27FC236}">
                <a16:creationId xmlns:a16="http://schemas.microsoft.com/office/drawing/2014/main" id="{32FC78A6-E865-3E7D-7D02-CD040F92EB33}"/>
              </a:ext>
            </a:extLst>
          </p:cNvPr>
          <p:cNvCxnSpPr>
            <a:cxnSpLocks/>
          </p:cNvCxnSpPr>
          <p:nvPr userDrawn="1"/>
        </p:nvCxnSpPr>
        <p:spPr>
          <a:xfrm rot="5400000" flipH="1">
            <a:off x="27958590" y="-1626824"/>
            <a:ext cx="1800000" cy="0"/>
          </a:xfrm>
          <a:prstGeom prst="line">
            <a:avLst/>
          </a:prstGeom>
          <a:ln w="25400">
            <a:solidFill>
              <a:schemeClr val="tx1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Gerade Verbindung 5">
            <a:extLst>
              <a:ext uri="{FF2B5EF4-FFF2-40B4-BE49-F238E27FC236}">
                <a16:creationId xmlns:a16="http://schemas.microsoft.com/office/drawing/2014/main" id="{16F86B4F-1B3F-4E2F-A39C-4EC4ED468572}"/>
              </a:ext>
            </a:extLst>
          </p:cNvPr>
          <p:cNvCxnSpPr>
            <a:cxnSpLocks/>
          </p:cNvCxnSpPr>
          <p:nvPr userDrawn="1"/>
        </p:nvCxnSpPr>
        <p:spPr>
          <a:xfrm rot="360000">
            <a:off x="-444863" y="37375950"/>
            <a:ext cx="31255802" cy="0"/>
          </a:xfrm>
          <a:prstGeom prst="line">
            <a:avLst/>
          </a:prstGeom>
          <a:ln w="203200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0" name="Grafik 29">
            <a:extLst>
              <a:ext uri="{FF2B5EF4-FFF2-40B4-BE49-F238E27FC236}">
                <a16:creationId xmlns:a16="http://schemas.microsoft.com/office/drawing/2014/main" id="{7A3E0EF7-5F54-49ED-AE08-DA7BE1A05E3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368000" y="1368000"/>
            <a:ext cx="10221298" cy="2852455"/>
          </a:xfrm>
          <a:prstGeom prst="rect">
            <a:avLst/>
          </a:prstGeom>
        </p:spPr>
      </p:pic>
      <p:pic>
        <p:nvPicPr>
          <p:cNvPr id="31" name="Grafik 30">
            <a:extLst>
              <a:ext uri="{FF2B5EF4-FFF2-40B4-BE49-F238E27FC236}">
                <a16:creationId xmlns:a16="http://schemas.microsoft.com/office/drawing/2014/main" id="{CD2C3876-6673-4641-AB9F-BFA0AEAFCF41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339200" y="40762800"/>
            <a:ext cx="5220000" cy="7662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14906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4886">
          <p15:clr>
            <a:srgbClr val="FBAE40"/>
          </p15:clr>
        </p15:guide>
        <p15:guide id="2" pos="5317">
          <p15:clr>
            <a:srgbClr val="FBAE40"/>
          </p15:clr>
        </p15:guide>
        <p15:guide id="3" pos="9309">
          <p15:clr>
            <a:srgbClr val="FBAE40"/>
          </p15:clr>
        </p15:guide>
        <p15:guide id="4" pos="9762">
          <p15:clr>
            <a:srgbClr val="FBAE40"/>
          </p15:clr>
        </p15:guide>
        <p15:guide id="5" pos="13754">
          <p15:clr>
            <a:srgbClr val="FBAE40"/>
          </p15:clr>
        </p15:guide>
        <p15:guide id="6" pos="14185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5_Design A.1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>
            <a:extLst>
              <a:ext uri="{FF2B5EF4-FFF2-40B4-BE49-F238E27FC236}">
                <a16:creationId xmlns:a16="http://schemas.microsoft.com/office/drawing/2014/main" id="{B4661F0D-5CCB-7126-DE93-1250514F71DB}"/>
              </a:ext>
            </a:extLst>
          </p:cNvPr>
          <p:cNvSpPr/>
          <p:nvPr userDrawn="1"/>
        </p:nvSpPr>
        <p:spPr>
          <a:xfrm>
            <a:off x="0" y="0"/>
            <a:ext cx="30275213" cy="42803763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cxnSp>
        <p:nvCxnSpPr>
          <p:cNvPr id="4" name="Gerade Verbindung 3">
            <a:extLst>
              <a:ext uri="{FF2B5EF4-FFF2-40B4-BE49-F238E27FC236}">
                <a16:creationId xmlns:a16="http://schemas.microsoft.com/office/drawing/2014/main" id="{8C577C99-D98B-61A1-311B-8637B1D0460E}"/>
              </a:ext>
            </a:extLst>
          </p:cNvPr>
          <p:cNvCxnSpPr>
            <a:cxnSpLocks/>
          </p:cNvCxnSpPr>
          <p:nvPr userDrawn="1"/>
        </p:nvCxnSpPr>
        <p:spPr>
          <a:xfrm rot="-360000">
            <a:off x="-444863" y="5006190"/>
            <a:ext cx="31255802" cy="0"/>
          </a:xfrm>
          <a:prstGeom prst="line">
            <a:avLst/>
          </a:prstGeom>
          <a:ln w="203200">
            <a:solidFill>
              <a:srgbClr val="FFFFFF">
                <a:alpha val="31351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Gerade Verbindung 49">
            <a:extLst>
              <a:ext uri="{FF2B5EF4-FFF2-40B4-BE49-F238E27FC236}">
                <a16:creationId xmlns:a16="http://schemas.microsoft.com/office/drawing/2014/main" id="{E1E63E78-F547-BF91-E682-38C9869EDB42}"/>
              </a:ext>
            </a:extLst>
          </p:cNvPr>
          <p:cNvCxnSpPr/>
          <p:nvPr userDrawn="1"/>
        </p:nvCxnSpPr>
        <p:spPr>
          <a:xfrm flipH="1">
            <a:off x="-2440538" y="41348025"/>
            <a:ext cx="1800000" cy="0"/>
          </a:xfrm>
          <a:prstGeom prst="line">
            <a:avLst/>
          </a:prstGeom>
          <a:ln w="25400">
            <a:solidFill>
              <a:schemeClr val="tx1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Gerade Verbindung 50">
            <a:extLst>
              <a:ext uri="{FF2B5EF4-FFF2-40B4-BE49-F238E27FC236}">
                <a16:creationId xmlns:a16="http://schemas.microsoft.com/office/drawing/2014/main" id="{944C5A8A-9234-B766-7F03-2DA125EA78C4}"/>
              </a:ext>
            </a:extLst>
          </p:cNvPr>
          <p:cNvCxnSpPr/>
          <p:nvPr userDrawn="1"/>
        </p:nvCxnSpPr>
        <p:spPr>
          <a:xfrm flipH="1">
            <a:off x="-2440538" y="39368413"/>
            <a:ext cx="1800000" cy="0"/>
          </a:xfrm>
          <a:prstGeom prst="line">
            <a:avLst/>
          </a:prstGeom>
          <a:ln w="25400">
            <a:solidFill>
              <a:schemeClr val="tx1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Gerade Verbindung 51">
            <a:extLst>
              <a:ext uri="{FF2B5EF4-FFF2-40B4-BE49-F238E27FC236}">
                <a16:creationId xmlns:a16="http://schemas.microsoft.com/office/drawing/2014/main" id="{0CBC7CC1-2178-773F-3085-5E8B0413D2A0}"/>
              </a:ext>
            </a:extLst>
          </p:cNvPr>
          <p:cNvCxnSpPr>
            <a:cxnSpLocks/>
          </p:cNvCxnSpPr>
          <p:nvPr userDrawn="1"/>
        </p:nvCxnSpPr>
        <p:spPr>
          <a:xfrm rot="5400000" flipH="1">
            <a:off x="526922" y="44429080"/>
            <a:ext cx="1800000" cy="0"/>
          </a:xfrm>
          <a:prstGeom prst="line">
            <a:avLst/>
          </a:prstGeom>
          <a:ln w="25400">
            <a:solidFill>
              <a:schemeClr val="tx1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Gerade Verbindung 53">
            <a:extLst>
              <a:ext uri="{FF2B5EF4-FFF2-40B4-BE49-F238E27FC236}">
                <a16:creationId xmlns:a16="http://schemas.microsoft.com/office/drawing/2014/main" id="{6A1A9E78-9D81-1BFF-820C-A3B2867F0444}"/>
              </a:ext>
            </a:extLst>
          </p:cNvPr>
          <p:cNvCxnSpPr>
            <a:cxnSpLocks/>
          </p:cNvCxnSpPr>
          <p:nvPr userDrawn="1"/>
        </p:nvCxnSpPr>
        <p:spPr>
          <a:xfrm rot="5400000" flipH="1">
            <a:off x="27958590" y="44429080"/>
            <a:ext cx="1800000" cy="0"/>
          </a:xfrm>
          <a:prstGeom prst="line">
            <a:avLst/>
          </a:prstGeom>
          <a:ln w="25400">
            <a:solidFill>
              <a:schemeClr val="tx1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Gerade Verbindung 54">
            <a:extLst>
              <a:ext uri="{FF2B5EF4-FFF2-40B4-BE49-F238E27FC236}">
                <a16:creationId xmlns:a16="http://schemas.microsoft.com/office/drawing/2014/main" id="{6DD3376D-E790-6135-3D8C-BBB88E1F1544}"/>
              </a:ext>
            </a:extLst>
          </p:cNvPr>
          <p:cNvCxnSpPr/>
          <p:nvPr userDrawn="1"/>
        </p:nvCxnSpPr>
        <p:spPr>
          <a:xfrm flipH="1">
            <a:off x="31191676" y="41348025"/>
            <a:ext cx="1800000" cy="0"/>
          </a:xfrm>
          <a:prstGeom prst="line">
            <a:avLst/>
          </a:prstGeom>
          <a:ln w="25400">
            <a:solidFill>
              <a:schemeClr val="tx1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Gerade Verbindung 55">
            <a:extLst>
              <a:ext uri="{FF2B5EF4-FFF2-40B4-BE49-F238E27FC236}">
                <a16:creationId xmlns:a16="http://schemas.microsoft.com/office/drawing/2014/main" id="{6CFFD9AC-9174-26FD-B77F-AA19112C5D57}"/>
              </a:ext>
            </a:extLst>
          </p:cNvPr>
          <p:cNvCxnSpPr/>
          <p:nvPr userDrawn="1"/>
        </p:nvCxnSpPr>
        <p:spPr>
          <a:xfrm flipH="1">
            <a:off x="31191676" y="39368413"/>
            <a:ext cx="1800000" cy="0"/>
          </a:xfrm>
          <a:prstGeom prst="line">
            <a:avLst/>
          </a:prstGeom>
          <a:ln w="25400">
            <a:solidFill>
              <a:schemeClr val="tx1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Gerade Verbindung 56">
            <a:extLst>
              <a:ext uri="{FF2B5EF4-FFF2-40B4-BE49-F238E27FC236}">
                <a16:creationId xmlns:a16="http://schemas.microsoft.com/office/drawing/2014/main" id="{8D07D0E7-69D8-8B21-531F-D38ADB942B03}"/>
              </a:ext>
            </a:extLst>
          </p:cNvPr>
          <p:cNvCxnSpPr/>
          <p:nvPr userDrawn="1"/>
        </p:nvCxnSpPr>
        <p:spPr>
          <a:xfrm flipH="1">
            <a:off x="-2440538" y="7073961"/>
            <a:ext cx="1800000" cy="0"/>
          </a:xfrm>
          <a:prstGeom prst="line">
            <a:avLst/>
          </a:prstGeom>
          <a:ln w="25400">
            <a:solidFill>
              <a:schemeClr val="tx1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Gerade Verbindung 57">
            <a:extLst>
              <a:ext uri="{FF2B5EF4-FFF2-40B4-BE49-F238E27FC236}">
                <a16:creationId xmlns:a16="http://schemas.microsoft.com/office/drawing/2014/main" id="{AF1EFD27-5B90-5B94-A48D-05FF5850A218}"/>
              </a:ext>
            </a:extLst>
          </p:cNvPr>
          <p:cNvCxnSpPr/>
          <p:nvPr userDrawn="1"/>
        </p:nvCxnSpPr>
        <p:spPr>
          <a:xfrm flipH="1">
            <a:off x="-2440538" y="1455241"/>
            <a:ext cx="1800000" cy="0"/>
          </a:xfrm>
          <a:prstGeom prst="line">
            <a:avLst/>
          </a:prstGeom>
          <a:ln w="25400">
            <a:solidFill>
              <a:schemeClr val="tx1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Gerade Verbindung 58">
            <a:extLst>
              <a:ext uri="{FF2B5EF4-FFF2-40B4-BE49-F238E27FC236}">
                <a16:creationId xmlns:a16="http://schemas.microsoft.com/office/drawing/2014/main" id="{B8945C94-54AB-7A66-6234-0C20759669FE}"/>
              </a:ext>
            </a:extLst>
          </p:cNvPr>
          <p:cNvCxnSpPr/>
          <p:nvPr userDrawn="1"/>
        </p:nvCxnSpPr>
        <p:spPr>
          <a:xfrm flipH="1">
            <a:off x="31191676" y="7073961"/>
            <a:ext cx="1800000" cy="0"/>
          </a:xfrm>
          <a:prstGeom prst="line">
            <a:avLst/>
          </a:prstGeom>
          <a:ln w="25400">
            <a:solidFill>
              <a:schemeClr val="tx1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Gerade Verbindung 59">
            <a:extLst>
              <a:ext uri="{FF2B5EF4-FFF2-40B4-BE49-F238E27FC236}">
                <a16:creationId xmlns:a16="http://schemas.microsoft.com/office/drawing/2014/main" id="{0081FC30-AFC5-952C-BC71-F74B829BF875}"/>
              </a:ext>
            </a:extLst>
          </p:cNvPr>
          <p:cNvCxnSpPr/>
          <p:nvPr userDrawn="1"/>
        </p:nvCxnSpPr>
        <p:spPr>
          <a:xfrm flipH="1">
            <a:off x="31191676" y="1455241"/>
            <a:ext cx="1800000" cy="0"/>
          </a:xfrm>
          <a:prstGeom prst="line">
            <a:avLst/>
          </a:prstGeom>
          <a:ln w="25400">
            <a:solidFill>
              <a:schemeClr val="tx1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Gerade Verbindung 60">
            <a:extLst>
              <a:ext uri="{FF2B5EF4-FFF2-40B4-BE49-F238E27FC236}">
                <a16:creationId xmlns:a16="http://schemas.microsoft.com/office/drawing/2014/main" id="{768DF0E8-2456-8079-135A-3EC5C65F5744}"/>
              </a:ext>
            </a:extLst>
          </p:cNvPr>
          <p:cNvCxnSpPr>
            <a:cxnSpLocks/>
          </p:cNvCxnSpPr>
          <p:nvPr userDrawn="1"/>
        </p:nvCxnSpPr>
        <p:spPr>
          <a:xfrm rot="5400000" flipH="1">
            <a:off x="526922" y="-1626824"/>
            <a:ext cx="1800000" cy="0"/>
          </a:xfrm>
          <a:prstGeom prst="line">
            <a:avLst/>
          </a:prstGeom>
          <a:ln w="25400">
            <a:solidFill>
              <a:schemeClr val="tx1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Gerade Verbindung 61">
            <a:extLst>
              <a:ext uri="{FF2B5EF4-FFF2-40B4-BE49-F238E27FC236}">
                <a16:creationId xmlns:a16="http://schemas.microsoft.com/office/drawing/2014/main" id="{32FC78A6-E865-3E7D-7D02-CD040F92EB33}"/>
              </a:ext>
            </a:extLst>
          </p:cNvPr>
          <p:cNvCxnSpPr>
            <a:cxnSpLocks/>
          </p:cNvCxnSpPr>
          <p:nvPr userDrawn="1"/>
        </p:nvCxnSpPr>
        <p:spPr>
          <a:xfrm rot="5400000" flipH="1">
            <a:off x="27958590" y="-1626824"/>
            <a:ext cx="1800000" cy="0"/>
          </a:xfrm>
          <a:prstGeom prst="line">
            <a:avLst/>
          </a:prstGeom>
          <a:ln w="25400">
            <a:solidFill>
              <a:schemeClr val="tx1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Gerade Verbindung 5">
            <a:extLst>
              <a:ext uri="{FF2B5EF4-FFF2-40B4-BE49-F238E27FC236}">
                <a16:creationId xmlns:a16="http://schemas.microsoft.com/office/drawing/2014/main" id="{16F86B4F-1B3F-4E2F-A39C-4EC4ED468572}"/>
              </a:ext>
            </a:extLst>
          </p:cNvPr>
          <p:cNvCxnSpPr>
            <a:cxnSpLocks/>
          </p:cNvCxnSpPr>
          <p:nvPr userDrawn="1"/>
        </p:nvCxnSpPr>
        <p:spPr>
          <a:xfrm rot="360000">
            <a:off x="-444863" y="37375950"/>
            <a:ext cx="31255802" cy="0"/>
          </a:xfrm>
          <a:prstGeom prst="line">
            <a:avLst/>
          </a:prstGeom>
          <a:ln w="203200">
            <a:solidFill>
              <a:srgbClr val="FFFFFF">
                <a:alpha val="31351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1" name="Grafik 30">
            <a:extLst>
              <a:ext uri="{FF2B5EF4-FFF2-40B4-BE49-F238E27FC236}">
                <a16:creationId xmlns:a16="http://schemas.microsoft.com/office/drawing/2014/main" id="{BDAE9F8F-A791-4D77-BBD4-FC09237557E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368000" y="1368000"/>
            <a:ext cx="10220400" cy="2852205"/>
          </a:xfrm>
          <a:prstGeom prst="rect">
            <a:avLst/>
          </a:prstGeom>
        </p:spPr>
      </p:pic>
      <p:pic>
        <p:nvPicPr>
          <p:cNvPr id="32" name="Grafik 31">
            <a:extLst>
              <a:ext uri="{FF2B5EF4-FFF2-40B4-BE49-F238E27FC236}">
                <a16:creationId xmlns:a16="http://schemas.microsoft.com/office/drawing/2014/main" id="{75A1AD57-5230-4065-BBBB-626A61783C15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339200" y="40762800"/>
            <a:ext cx="5223825" cy="766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073370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4886">
          <p15:clr>
            <a:srgbClr val="FBAE40"/>
          </p15:clr>
        </p15:guide>
        <p15:guide id="2" pos="5317">
          <p15:clr>
            <a:srgbClr val="FBAE40"/>
          </p15:clr>
        </p15:guide>
        <p15:guide id="3" pos="9309">
          <p15:clr>
            <a:srgbClr val="FBAE40"/>
          </p15:clr>
        </p15:guide>
        <p15:guide id="4" pos="9762">
          <p15:clr>
            <a:srgbClr val="FBAE40"/>
          </p15:clr>
        </p15:guide>
        <p15:guide id="5" pos="13754">
          <p15:clr>
            <a:srgbClr val="FBAE40"/>
          </p15:clr>
        </p15:guide>
        <p15:guide id="6" pos="14185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sv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svg"/><Relationship Id="rId5" Type="http://schemas.openxmlformats.org/officeDocument/2006/relationships/image" Target="../media/image1.pn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4" name="Gerade Verbindung 13">
            <a:extLst>
              <a:ext uri="{FF2B5EF4-FFF2-40B4-BE49-F238E27FC236}">
                <a16:creationId xmlns:a16="http://schemas.microsoft.com/office/drawing/2014/main" id="{AA8F9420-BFA7-2DEB-FBC1-C73B308FCDDB}"/>
              </a:ext>
            </a:extLst>
          </p:cNvPr>
          <p:cNvCxnSpPr/>
          <p:nvPr userDrawn="1"/>
        </p:nvCxnSpPr>
        <p:spPr>
          <a:xfrm flipH="1">
            <a:off x="-2440538" y="41348025"/>
            <a:ext cx="1800000" cy="0"/>
          </a:xfrm>
          <a:prstGeom prst="line">
            <a:avLst/>
          </a:prstGeom>
          <a:ln w="25400">
            <a:solidFill>
              <a:schemeClr val="tx1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Gerade Verbindung 14">
            <a:extLst>
              <a:ext uri="{FF2B5EF4-FFF2-40B4-BE49-F238E27FC236}">
                <a16:creationId xmlns:a16="http://schemas.microsoft.com/office/drawing/2014/main" id="{99ED450C-A021-D5D1-8F58-FA3AB4D4621B}"/>
              </a:ext>
            </a:extLst>
          </p:cNvPr>
          <p:cNvCxnSpPr/>
          <p:nvPr userDrawn="1"/>
        </p:nvCxnSpPr>
        <p:spPr>
          <a:xfrm flipH="1">
            <a:off x="-2440538" y="39368413"/>
            <a:ext cx="1800000" cy="0"/>
          </a:xfrm>
          <a:prstGeom prst="line">
            <a:avLst/>
          </a:prstGeom>
          <a:ln w="25400">
            <a:solidFill>
              <a:schemeClr val="tx1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Gerade Verbindung 15">
            <a:extLst>
              <a:ext uri="{FF2B5EF4-FFF2-40B4-BE49-F238E27FC236}">
                <a16:creationId xmlns:a16="http://schemas.microsoft.com/office/drawing/2014/main" id="{FA4D100A-48C0-2992-BC75-15E6E611A4A5}"/>
              </a:ext>
            </a:extLst>
          </p:cNvPr>
          <p:cNvCxnSpPr>
            <a:cxnSpLocks/>
          </p:cNvCxnSpPr>
          <p:nvPr userDrawn="1"/>
        </p:nvCxnSpPr>
        <p:spPr>
          <a:xfrm rot="5400000" flipH="1">
            <a:off x="526922" y="44429080"/>
            <a:ext cx="1800000" cy="0"/>
          </a:xfrm>
          <a:prstGeom prst="line">
            <a:avLst/>
          </a:prstGeom>
          <a:ln w="25400">
            <a:solidFill>
              <a:schemeClr val="tx1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Gerade Verbindung 16">
            <a:extLst>
              <a:ext uri="{FF2B5EF4-FFF2-40B4-BE49-F238E27FC236}">
                <a16:creationId xmlns:a16="http://schemas.microsoft.com/office/drawing/2014/main" id="{1E6D1D01-A9EC-F3C2-3AA2-969AEDA013DF}"/>
              </a:ext>
            </a:extLst>
          </p:cNvPr>
          <p:cNvCxnSpPr>
            <a:cxnSpLocks/>
          </p:cNvCxnSpPr>
          <p:nvPr userDrawn="1"/>
        </p:nvCxnSpPr>
        <p:spPr>
          <a:xfrm rot="5400000" flipH="1">
            <a:off x="27958590" y="44429080"/>
            <a:ext cx="1800000" cy="0"/>
          </a:xfrm>
          <a:prstGeom prst="line">
            <a:avLst/>
          </a:prstGeom>
          <a:ln w="25400">
            <a:solidFill>
              <a:schemeClr val="tx1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 Verbindung 17">
            <a:extLst>
              <a:ext uri="{FF2B5EF4-FFF2-40B4-BE49-F238E27FC236}">
                <a16:creationId xmlns:a16="http://schemas.microsoft.com/office/drawing/2014/main" id="{4488A34B-C8A9-39B8-4DA9-1A048F41E997}"/>
              </a:ext>
            </a:extLst>
          </p:cNvPr>
          <p:cNvCxnSpPr/>
          <p:nvPr userDrawn="1"/>
        </p:nvCxnSpPr>
        <p:spPr>
          <a:xfrm flipH="1">
            <a:off x="31191676" y="41348025"/>
            <a:ext cx="1800000" cy="0"/>
          </a:xfrm>
          <a:prstGeom prst="line">
            <a:avLst/>
          </a:prstGeom>
          <a:ln w="25400">
            <a:solidFill>
              <a:schemeClr val="tx1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Gerade Verbindung 18">
            <a:extLst>
              <a:ext uri="{FF2B5EF4-FFF2-40B4-BE49-F238E27FC236}">
                <a16:creationId xmlns:a16="http://schemas.microsoft.com/office/drawing/2014/main" id="{99AFE239-823E-85CF-16CD-287E4ECB617E}"/>
              </a:ext>
            </a:extLst>
          </p:cNvPr>
          <p:cNvCxnSpPr/>
          <p:nvPr userDrawn="1"/>
        </p:nvCxnSpPr>
        <p:spPr>
          <a:xfrm flipH="1">
            <a:off x="31191676" y="39368413"/>
            <a:ext cx="1800000" cy="0"/>
          </a:xfrm>
          <a:prstGeom prst="line">
            <a:avLst/>
          </a:prstGeom>
          <a:ln w="25400">
            <a:solidFill>
              <a:schemeClr val="tx1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Gerade Verbindung 19">
            <a:extLst>
              <a:ext uri="{FF2B5EF4-FFF2-40B4-BE49-F238E27FC236}">
                <a16:creationId xmlns:a16="http://schemas.microsoft.com/office/drawing/2014/main" id="{BF24ED7C-E7ED-AFE4-7F22-D239C1D8A9E1}"/>
              </a:ext>
            </a:extLst>
          </p:cNvPr>
          <p:cNvCxnSpPr/>
          <p:nvPr userDrawn="1"/>
        </p:nvCxnSpPr>
        <p:spPr>
          <a:xfrm flipH="1">
            <a:off x="-2440538" y="7073961"/>
            <a:ext cx="1800000" cy="0"/>
          </a:xfrm>
          <a:prstGeom prst="line">
            <a:avLst/>
          </a:prstGeom>
          <a:ln w="25400">
            <a:solidFill>
              <a:schemeClr val="tx1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Gerade Verbindung 20">
            <a:extLst>
              <a:ext uri="{FF2B5EF4-FFF2-40B4-BE49-F238E27FC236}">
                <a16:creationId xmlns:a16="http://schemas.microsoft.com/office/drawing/2014/main" id="{3AD5306E-F577-F1E8-472F-6D701203FD1A}"/>
              </a:ext>
            </a:extLst>
          </p:cNvPr>
          <p:cNvCxnSpPr/>
          <p:nvPr userDrawn="1"/>
        </p:nvCxnSpPr>
        <p:spPr>
          <a:xfrm flipH="1">
            <a:off x="-2440538" y="1455241"/>
            <a:ext cx="1800000" cy="0"/>
          </a:xfrm>
          <a:prstGeom prst="line">
            <a:avLst/>
          </a:prstGeom>
          <a:ln w="25400">
            <a:solidFill>
              <a:schemeClr val="tx1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Gerade Verbindung 21">
            <a:extLst>
              <a:ext uri="{FF2B5EF4-FFF2-40B4-BE49-F238E27FC236}">
                <a16:creationId xmlns:a16="http://schemas.microsoft.com/office/drawing/2014/main" id="{4C333E41-C21E-80E6-D6DA-4D4295ADE23B}"/>
              </a:ext>
            </a:extLst>
          </p:cNvPr>
          <p:cNvCxnSpPr/>
          <p:nvPr userDrawn="1"/>
        </p:nvCxnSpPr>
        <p:spPr>
          <a:xfrm flipH="1">
            <a:off x="31191676" y="7073961"/>
            <a:ext cx="1800000" cy="0"/>
          </a:xfrm>
          <a:prstGeom prst="line">
            <a:avLst/>
          </a:prstGeom>
          <a:ln w="25400">
            <a:solidFill>
              <a:schemeClr val="tx1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Gerade Verbindung 22">
            <a:extLst>
              <a:ext uri="{FF2B5EF4-FFF2-40B4-BE49-F238E27FC236}">
                <a16:creationId xmlns:a16="http://schemas.microsoft.com/office/drawing/2014/main" id="{AF32CA98-D60D-7F7C-281C-3DE2E725BB00}"/>
              </a:ext>
            </a:extLst>
          </p:cNvPr>
          <p:cNvCxnSpPr/>
          <p:nvPr userDrawn="1"/>
        </p:nvCxnSpPr>
        <p:spPr>
          <a:xfrm flipH="1">
            <a:off x="31191676" y="1455241"/>
            <a:ext cx="1800000" cy="0"/>
          </a:xfrm>
          <a:prstGeom prst="line">
            <a:avLst/>
          </a:prstGeom>
          <a:ln w="25400">
            <a:solidFill>
              <a:schemeClr val="tx1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Gerade Verbindung 23">
            <a:extLst>
              <a:ext uri="{FF2B5EF4-FFF2-40B4-BE49-F238E27FC236}">
                <a16:creationId xmlns:a16="http://schemas.microsoft.com/office/drawing/2014/main" id="{4BA319FE-1749-CDF4-3303-81E225E1BBE2}"/>
              </a:ext>
            </a:extLst>
          </p:cNvPr>
          <p:cNvCxnSpPr>
            <a:cxnSpLocks/>
          </p:cNvCxnSpPr>
          <p:nvPr userDrawn="1"/>
        </p:nvCxnSpPr>
        <p:spPr>
          <a:xfrm rot="5400000" flipH="1">
            <a:off x="526922" y="-1626824"/>
            <a:ext cx="1800000" cy="0"/>
          </a:xfrm>
          <a:prstGeom prst="line">
            <a:avLst/>
          </a:prstGeom>
          <a:ln w="25400">
            <a:solidFill>
              <a:schemeClr val="tx1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Gerade Verbindung 24">
            <a:extLst>
              <a:ext uri="{FF2B5EF4-FFF2-40B4-BE49-F238E27FC236}">
                <a16:creationId xmlns:a16="http://schemas.microsoft.com/office/drawing/2014/main" id="{1516FDD0-DAFF-B669-18EC-2F0C6D4B31E0}"/>
              </a:ext>
            </a:extLst>
          </p:cNvPr>
          <p:cNvCxnSpPr>
            <a:cxnSpLocks/>
          </p:cNvCxnSpPr>
          <p:nvPr userDrawn="1"/>
        </p:nvCxnSpPr>
        <p:spPr>
          <a:xfrm rot="5400000" flipH="1">
            <a:off x="27958590" y="-1626824"/>
            <a:ext cx="1800000" cy="0"/>
          </a:xfrm>
          <a:prstGeom prst="line">
            <a:avLst/>
          </a:prstGeom>
          <a:ln w="25400">
            <a:solidFill>
              <a:schemeClr val="tx1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Vertikaler Textplatzhalter 2">
            <a:extLst>
              <a:ext uri="{FF2B5EF4-FFF2-40B4-BE49-F238E27FC236}">
                <a16:creationId xmlns:a16="http://schemas.microsoft.com/office/drawing/2014/main" id="{C1F80345-7823-00CF-6D4C-857BCB6E6DA8}"/>
              </a:ext>
            </a:extLst>
          </p:cNvPr>
          <p:cNvSpPr txBox="1">
            <a:spLocks/>
          </p:cNvSpPr>
          <p:nvPr userDrawn="1"/>
        </p:nvSpPr>
        <p:spPr>
          <a:xfrm>
            <a:off x="17850678" y="39404989"/>
            <a:ext cx="11003722" cy="1979612"/>
          </a:xfrm>
          <a:prstGeom prst="rect">
            <a:avLst/>
          </a:prstGeom>
        </p:spPr>
        <p:txBody>
          <a:bodyPr vert="horz" anchor="b" anchorCtr="0"/>
          <a:lstStyle>
            <a:lvl1pPr marL="0" indent="0" algn="r" defTabSz="2267851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lang="de-DE" sz="3473" b="0" i="0" u="none" strike="noStrike" kern="1200" baseline="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1pPr>
            <a:lvl2pPr marL="0" indent="0" algn="r" defTabSz="2267851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Meta Offc Pro" panose="020B0504030101020102" pitchFamily="34" charset="0"/>
              <a:buNone/>
              <a:defRPr sz="3473" b="0" kern="1200" baseline="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2pPr>
            <a:lvl3pPr marL="0" indent="0" algn="r" defTabSz="2267851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Meta Offc Pro" panose="020B0504030101020102" pitchFamily="34" charset="0"/>
              <a:buNone/>
              <a:defRPr sz="3473" b="0" kern="1200" baseline="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3pPr>
            <a:lvl4pPr marL="0" indent="0" algn="r" defTabSz="2267851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Meta Offc Pro" panose="020B0504030101020102" pitchFamily="34" charset="0"/>
              <a:buNone/>
              <a:defRPr sz="3473" b="0" kern="1200" baseline="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4pPr>
            <a:lvl5pPr marL="0" indent="0" algn="r" defTabSz="2267851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Meta Offc Pro" panose="020B0504030101020102" pitchFamily="34" charset="0"/>
              <a:buNone/>
              <a:defRPr sz="3473" b="0" kern="1200" baseline="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5pPr>
            <a:lvl6pPr marL="0" indent="0" algn="r" defTabSz="2267851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Meta Offc Pro" panose="020B0504030101020102" pitchFamily="34" charset="0"/>
              <a:buNone/>
              <a:defRPr sz="3473" b="0" kern="1200" baseline="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6pPr>
            <a:lvl7pPr marL="0" indent="0" algn="r" defTabSz="2267851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Meta Offc Pro" panose="020B0504030101020102" pitchFamily="34" charset="0"/>
              <a:buNone/>
              <a:defRPr sz="3473" b="0" kern="1200" baseline="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7pPr>
            <a:lvl8pPr marL="0" indent="0" algn="r" defTabSz="2267851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Meta Offc Pro" panose="020B0504030101020102" pitchFamily="34" charset="0"/>
              <a:buNone/>
              <a:defRPr sz="3473" b="0" kern="1200" baseline="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8pPr>
            <a:lvl9pPr marL="0" indent="0" algn="r" defTabSz="2267851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Meta Offc Pro" panose="020B0504030101020102" pitchFamily="34" charset="0"/>
              <a:buNone/>
              <a:defRPr sz="3473" b="0" kern="1200" baseline="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9pPr>
          </a:lstStyle>
          <a:p>
            <a:r>
              <a:rPr lang="de-DE" dirty="0"/>
              <a:t>Freiraum für Sekundärlogo(s) / Name </a:t>
            </a:r>
            <a:br>
              <a:rPr lang="de-DE" dirty="0"/>
            </a:br>
            <a:r>
              <a:rPr lang="de-DE" dirty="0"/>
              <a:t>des Fachbereichs, Instituts oder SFBs</a:t>
            </a:r>
          </a:p>
        </p:txBody>
      </p:sp>
      <p:pic>
        <p:nvPicPr>
          <p:cNvPr id="27" name="Grafik 26">
            <a:extLst>
              <a:ext uri="{FF2B5EF4-FFF2-40B4-BE49-F238E27FC236}">
                <a16:creationId xmlns:a16="http://schemas.microsoft.com/office/drawing/2014/main" id="{97A1658D-F1C3-4803-9137-AB4607DC2280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1368000" y="1368000"/>
            <a:ext cx="10221298" cy="2852455"/>
          </a:xfrm>
          <a:prstGeom prst="rect">
            <a:avLst/>
          </a:prstGeom>
        </p:spPr>
      </p:pic>
      <p:pic>
        <p:nvPicPr>
          <p:cNvPr id="28" name="Grafik 27">
            <a:extLst>
              <a:ext uri="{FF2B5EF4-FFF2-40B4-BE49-F238E27FC236}">
                <a16:creationId xmlns:a16="http://schemas.microsoft.com/office/drawing/2014/main" id="{9B16AA93-7943-4E38-BFC7-44C2B93B1B56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1339200" y="40762800"/>
            <a:ext cx="5220000" cy="7662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04192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2" r:id="rId1"/>
    <p:sldLayoutId id="2147483686" r:id="rId2"/>
    <p:sldLayoutId id="2147483687" r:id="rId3"/>
  </p:sldLayoutIdLst>
  <p:hf hdr="0"/>
  <p:txStyles>
    <p:titleStyle>
      <a:lvl1pPr marL="0" indent="0" algn="l" defTabSz="2267851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None/>
        <a:defRPr sz="9600" b="1" i="0" kern="1200" baseline="0">
          <a:solidFill>
            <a:srgbClr val="333F48"/>
          </a:solidFill>
          <a:latin typeface="Calibri" panose="020F0502020204030204" pitchFamily="34" charset="0"/>
          <a:ea typeface="+mj-ea"/>
          <a:cs typeface="Calibri" panose="020F0502020204030204" pitchFamily="34" charset="0"/>
        </a:defRPr>
      </a:lvl1pPr>
    </p:titleStyle>
    <p:bodyStyle>
      <a:lvl1pPr marL="0" indent="0" algn="l" defTabSz="2267851" rtl="0" eaLnBrk="1" latinLnBrk="0" hangingPunct="1">
        <a:lnSpc>
          <a:spcPct val="112000"/>
        </a:lnSpc>
        <a:spcBef>
          <a:spcPts val="3225"/>
        </a:spcBef>
        <a:spcAft>
          <a:spcPts val="0"/>
        </a:spcAft>
        <a:buFont typeface="Arial" panose="020B0604020202020204" pitchFamily="34" charset="0"/>
        <a:buNone/>
        <a:defRPr lang="de-DE" sz="4800" b="0" i="0" u="none" strike="noStrike" kern="1200" baseline="0" smtClean="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1pPr>
      <a:lvl2pPr marL="803588" indent="-357152" algn="l" defTabSz="2267851" rtl="0" eaLnBrk="1" latinLnBrk="0" hangingPunct="1">
        <a:lnSpc>
          <a:spcPct val="112000"/>
        </a:lnSpc>
        <a:spcBef>
          <a:spcPts val="3225"/>
        </a:spcBef>
        <a:spcAft>
          <a:spcPts val="0"/>
        </a:spcAft>
        <a:buFont typeface="Meta Offc Pro" panose="020B0504030101020102" pitchFamily="34" charset="0"/>
        <a:buChar char="-"/>
        <a:defRPr sz="4800" b="1" kern="1200" baseline="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2pPr>
      <a:lvl3pPr marL="1250031" indent="-357152" algn="l" defTabSz="2267851" rtl="0" eaLnBrk="1" latinLnBrk="0" hangingPunct="1">
        <a:lnSpc>
          <a:spcPct val="112000"/>
        </a:lnSpc>
        <a:spcBef>
          <a:spcPts val="3225"/>
        </a:spcBef>
        <a:spcAft>
          <a:spcPts val="0"/>
        </a:spcAft>
        <a:buFont typeface="Meta Offc Pro" panose="020B0504030101020102" pitchFamily="34" charset="0"/>
        <a:buChar char="-"/>
        <a:defRPr sz="4800" b="1" kern="1200" baseline="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3pPr>
      <a:lvl4pPr marL="1696467" indent="-357152" algn="l" defTabSz="2267851" rtl="0" eaLnBrk="1" latinLnBrk="0" hangingPunct="1">
        <a:lnSpc>
          <a:spcPct val="112000"/>
        </a:lnSpc>
        <a:spcBef>
          <a:spcPts val="3225"/>
        </a:spcBef>
        <a:spcAft>
          <a:spcPts val="0"/>
        </a:spcAft>
        <a:buFont typeface="Meta Offc Pro" panose="020B0504030101020102" pitchFamily="34" charset="0"/>
        <a:buChar char="-"/>
        <a:defRPr sz="4800" b="1" kern="1200" baseline="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4pPr>
      <a:lvl5pPr marL="2142904" indent="-357152" algn="l" defTabSz="2267851" rtl="0" eaLnBrk="1" latinLnBrk="0" hangingPunct="1">
        <a:lnSpc>
          <a:spcPct val="112000"/>
        </a:lnSpc>
        <a:spcBef>
          <a:spcPts val="3225"/>
        </a:spcBef>
        <a:spcAft>
          <a:spcPts val="0"/>
        </a:spcAft>
        <a:buFont typeface="Meta Offc Pro" panose="020B0504030101020102" pitchFamily="34" charset="0"/>
        <a:buChar char="-"/>
        <a:defRPr sz="4800" b="1" kern="1200" baseline="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5pPr>
      <a:lvl6pPr marL="1785752" indent="0" algn="l" defTabSz="2267851" rtl="0" eaLnBrk="1" latinLnBrk="0" hangingPunct="1">
        <a:lnSpc>
          <a:spcPct val="112000"/>
        </a:lnSpc>
        <a:spcBef>
          <a:spcPts val="3225"/>
        </a:spcBef>
        <a:spcAft>
          <a:spcPts val="0"/>
        </a:spcAft>
        <a:buFont typeface="Meta Offc Pro" panose="020B0504030101020102" pitchFamily="34" charset="0"/>
        <a:buNone/>
        <a:defRPr sz="4961" b="1" kern="1200" baseline="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6pPr>
      <a:lvl7pPr marL="2142904" indent="-357152" algn="l" defTabSz="2267851" rtl="0" eaLnBrk="1" latinLnBrk="0" hangingPunct="1">
        <a:lnSpc>
          <a:spcPct val="112000"/>
        </a:lnSpc>
        <a:spcBef>
          <a:spcPts val="3225"/>
        </a:spcBef>
        <a:spcAft>
          <a:spcPts val="0"/>
        </a:spcAft>
        <a:buFont typeface="Meta Offc Pro" panose="020B0504030101020102" pitchFamily="34" charset="0"/>
        <a:buChar char="-"/>
        <a:defRPr sz="4961" b="1" kern="1200" baseline="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7pPr>
      <a:lvl8pPr marL="2142904" indent="-357152" algn="l" defTabSz="2267851" rtl="0" eaLnBrk="1" latinLnBrk="0" hangingPunct="1">
        <a:lnSpc>
          <a:spcPct val="112000"/>
        </a:lnSpc>
        <a:spcBef>
          <a:spcPts val="3225"/>
        </a:spcBef>
        <a:spcAft>
          <a:spcPts val="0"/>
        </a:spcAft>
        <a:buFont typeface="Meta Offc Pro" panose="020B0504030101020102" pitchFamily="34" charset="0"/>
        <a:buChar char="-"/>
        <a:defRPr sz="4961" b="1" kern="1200" baseline="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8pPr>
      <a:lvl9pPr marL="2142904" indent="-357152" algn="l" defTabSz="2267851" rtl="0" eaLnBrk="1" latinLnBrk="0" hangingPunct="1">
        <a:lnSpc>
          <a:spcPct val="112000"/>
        </a:lnSpc>
        <a:spcBef>
          <a:spcPts val="3225"/>
        </a:spcBef>
        <a:spcAft>
          <a:spcPts val="0"/>
        </a:spcAft>
        <a:buFont typeface="Meta Offc Pro" panose="020B0504030101020102" pitchFamily="34" charset="0"/>
        <a:buChar char="-"/>
        <a:defRPr sz="4961" b="1" kern="1200" baseline="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9pPr>
    </p:bodyStyle>
    <p:otherStyle>
      <a:defPPr>
        <a:defRPr lang="de-DE"/>
      </a:defPPr>
      <a:lvl1pPr marL="0" algn="l" defTabSz="2267851" rtl="0" eaLnBrk="1" latinLnBrk="0" hangingPunct="1">
        <a:defRPr sz="4465" kern="1200">
          <a:solidFill>
            <a:schemeClr val="tx1"/>
          </a:solidFill>
          <a:latin typeface="+mn-lt"/>
          <a:ea typeface="+mn-ea"/>
          <a:cs typeface="+mn-cs"/>
        </a:defRPr>
      </a:lvl1pPr>
      <a:lvl2pPr marL="1133924" algn="l" defTabSz="2267851" rtl="0" eaLnBrk="1" latinLnBrk="0" hangingPunct="1">
        <a:defRPr sz="4465" kern="1200">
          <a:solidFill>
            <a:schemeClr val="tx1"/>
          </a:solidFill>
          <a:latin typeface="+mn-lt"/>
          <a:ea typeface="+mn-ea"/>
          <a:cs typeface="+mn-cs"/>
        </a:defRPr>
      </a:lvl2pPr>
      <a:lvl3pPr marL="2267851" algn="l" defTabSz="2267851" rtl="0" eaLnBrk="1" latinLnBrk="0" hangingPunct="1">
        <a:defRPr sz="4465" kern="1200">
          <a:solidFill>
            <a:schemeClr val="tx1"/>
          </a:solidFill>
          <a:latin typeface="+mn-lt"/>
          <a:ea typeface="+mn-ea"/>
          <a:cs typeface="+mn-cs"/>
        </a:defRPr>
      </a:lvl3pPr>
      <a:lvl4pPr marL="3401776" algn="l" defTabSz="2267851" rtl="0" eaLnBrk="1" latinLnBrk="0" hangingPunct="1">
        <a:defRPr sz="4465" kern="1200">
          <a:solidFill>
            <a:schemeClr val="tx1"/>
          </a:solidFill>
          <a:latin typeface="+mn-lt"/>
          <a:ea typeface="+mn-ea"/>
          <a:cs typeface="+mn-cs"/>
        </a:defRPr>
      </a:lvl4pPr>
      <a:lvl5pPr marL="4535703" algn="l" defTabSz="2267851" rtl="0" eaLnBrk="1" latinLnBrk="0" hangingPunct="1">
        <a:defRPr sz="4465" kern="1200">
          <a:solidFill>
            <a:schemeClr val="tx1"/>
          </a:solidFill>
          <a:latin typeface="+mn-lt"/>
          <a:ea typeface="+mn-ea"/>
          <a:cs typeface="+mn-cs"/>
        </a:defRPr>
      </a:lvl5pPr>
      <a:lvl6pPr marL="5669627" algn="l" defTabSz="2267851" rtl="0" eaLnBrk="1" latinLnBrk="0" hangingPunct="1">
        <a:defRPr sz="4465" kern="1200">
          <a:solidFill>
            <a:schemeClr val="tx1"/>
          </a:solidFill>
          <a:latin typeface="+mn-lt"/>
          <a:ea typeface="+mn-ea"/>
          <a:cs typeface="+mn-cs"/>
        </a:defRPr>
      </a:lvl6pPr>
      <a:lvl7pPr marL="6803552" algn="l" defTabSz="2267851" rtl="0" eaLnBrk="1" latinLnBrk="0" hangingPunct="1">
        <a:defRPr sz="4465" kern="1200">
          <a:solidFill>
            <a:schemeClr val="tx1"/>
          </a:solidFill>
          <a:latin typeface="+mn-lt"/>
          <a:ea typeface="+mn-ea"/>
          <a:cs typeface="+mn-cs"/>
        </a:defRPr>
      </a:lvl7pPr>
      <a:lvl8pPr marL="7937478" algn="l" defTabSz="2267851" rtl="0" eaLnBrk="1" latinLnBrk="0" hangingPunct="1">
        <a:defRPr sz="4465" kern="1200">
          <a:solidFill>
            <a:schemeClr val="tx1"/>
          </a:solidFill>
          <a:latin typeface="+mn-lt"/>
          <a:ea typeface="+mn-ea"/>
          <a:cs typeface="+mn-cs"/>
        </a:defRPr>
      </a:lvl8pPr>
      <a:lvl9pPr marL="9071403" algn="l" defTabSz="2267851" rtl="0" eaLnBrk="1" latinLnBrk="0" hangingPunct="1">
        <a:defRPr sz="446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895" userDrawn="1">
          <p15:clr>
            <a:srgbClr val="A4A3A4"/>
          </p15:clr>
        </p15:guide>
        <p15:guide id="2" orient="horz" pos="917" userDrawn="1">
          <p15:clr>
            <a:srgbClr val="A4A3A4"/>
          </p15:clr>
        </p15:guide>
        <p15:guide id="3" orient="horz" pos="26046" userDrawn="1">
          <p15:clr>
            <a:srgbClr val="A4A3A4"/>
          </p15:clr>
        </p15:guide>
        <p15:guide id="4" pos="18176" userDrawn="1">
          <p15:clr>
            <a:srgbClr val="A4A3A4"/>
          </p15:clr>
        </p15:guide>
        <p15:guide id="6" orient="horz" pos="24799" userDrawn="1">
          <p15:clr>
            <a:srgbClr val="A4A3A4"/>
          </p15:clr>
        </p15:guide>
        <p15:guide id="7" orient="horz" pos="4455" userDrawn="1">
          <p15:clr>
            <a:srgbClr val="A4A3A4"/>
          </p15:clr>
        </p15:guide>
        <p15:guide id="8" userDrawn="1">
          <p15:clr>
            <a:srgbClr val="C35EA4"/>
          </p15:clr>
        </p15:guide>
        <p15:guide id="9" pos="19071" userDrawn="1">
          <p15:clr>
            <a:srgbClr val="C35EA4"/>
          </p15:clr>
        </p15:guide>
        <p15:guide id="10" orient="horz" userDrawn="1">
          <p15:clr>
            <a:srgbClr val="C35EA4"/>
          </p15:clr>
        </p15:guide>
        <p15:guide id="11" orient="horz" pos="26963" userDrawn="1">
          <p15:clr>
            <a:srgbClr val="C35EA4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.jpg"/><Relationship Id="rId4" Type="http://schemas.openxmlformats.org/officeDocument/2006/relationships/image" Target="../media/image11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7" Type="http://schemas.openxmlformats.org/officeDocument/2006/relationships/image" Target="../media/image18.svg"/><Relationship Id="rId2" Type="http://schemas.openxmlformats.org/officeDocument/2006/relationships/image" Target="../media/image13.gif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7.png"/><Relationship Id="rId5" Type="http://schemas.openxmlformats.org/officeDocument/2006/relationships/image" Target="../media/image16.png"/><Relationship Id="rId4" Type="http://schemas.openxmlformats.org/officeDocument/2006/relationships/image" Target="../media/image15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platzhalter 1">
            <a:extLst>
              <a:ext uri="{FF2B5EF4-FFF2-40B4-BE49-F238E27FC236}">
                <a16:creationId xmlns:a16="http://schemas.microsoft.com/office/drawing/2014/main" id="{6F8DC835-46DF-18B7-5AC6-180DEE3CAEE9}"/>
              </a:ext>
            </a:extLst>
          </p:cNvPr>
          <p:cNvSpPr>
            <a:spLocks noGrp="1"/>
          </p:cNvSpPr>
          <p:nvPr>
            <p:ph type="body" sz="quarter" idx="4294967295"/>
          </p:nvPr>
        </p:nvSpPr>
        <p:spPr>
          <a:xfrm>
            <a:off x="1420812" y="7783363"/>
            <a:ext cx="13356530" cy="2160000"/>
          </a:xfrm>
          <a:prstGeom prst="rect">
            <a:avLst/>
          </a:prstGeom>
        </p:spPr>
        <p:txBody>
          <a:bodyPr/>
          <a:lstStyle/>
          <a:p>
            <a:r>
              <a:rPr lang="de-DE" sz="8000" b="1" dirty="0"/>
              <a:t>Poster title</a:t>
            </a:r>
          </a:p>
        </p:txBody>
      </p:sp>
      <p:sp>
        <p:nvSpPr>
          <p:cNvPr id="10" name="Textplatzhalter 9">
            <a:extLst>
              <a:ext uri="{FF2B5EF4-FFF2-40B4-BE49-F238E27FC236}">
                <a16:creationId xmlns:a16="http://schemas.microsoft.com/office/drawing/2014/main" id="{F791EA51-9B7C-B95B-0141-F1BA01CE80C7}"/>
              </a:ext>
            </a:extLst>
          </p:cNvPr>
          <p:cNvSpPr>
            <a:spLocks noGrp="1"/>
          </p:cNvSpPr>
          <p:nvPr>
            <p:ph type="body" sz="quarter" idx="4294967295"/>
          </p:nvPr>
        </p:nvSpPr>
        <p:spPr>
          <a:xfrm>
            <a:off x="19134116" y="8780798"/>
            <a:ext cx="6299200" cy="1092274"/>
          </a:xfrm>
          <a:prstGeom prst="rect">
            <a:avLst/>
          </a:prstGeom>
        </p:spPr>
        <p:txBody>
          <a:bodyPr/>
          <a:lstStyle/>
          <a:p>
            <a:r>
              <a:rPr lang="de-DE" sz="4400" dirty="0" err="1"/>
              <a:t>Authors</a:t>
            </a:r>
            <a:endParaRPr lang="de-DE" sz="4400" dirty="0"/>
          </a:p>
        </p:txBody>
      </p:sp>
      <p:pic>
        <p:nvPicPr>
          <p:cNvPr id="11" name="Grafik 10">
            <a:extLst>
              <a:ext uri="{FF2B5EF4-FFF2-40B4-BE49-F238E27FC236}">
                <a16:creationId xmlns:a16="http://schemas.microsoft.com/office/drawing/2014/main" id="{B702E12D-638D-4373-943D-862646F2A36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648003" y="4824487"/>
            <a:ext cx="8878268" cy="2856052"/>
          </a:xfrm>
          <a:prstGeom prst="rect">
            <a:avLst/>
          </a:prstGeom>
        </p:spPr>
      </p:pic>
      <p:sp>
        <p:nvSpPr>
          <p:cNvPr id="14" name="Rectangle 18">
            <a:extLst>
              <a:ext uri="{FF2B5EF4-FFF2-40B4-BE49-F238E27FC236}">
                <a16:creationId xmlns:a16="http://schemas.microsoft.com/office/drawing/2014/main" id="{386C2211-C9F8-4450-9EBF-93BA6669728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19199" y="11502232"/>
            <a:ext cx="27826053" cy="479560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360000" tIns="360000" rIns="360000" bIns="360000"/>
          <a:lstStyle>
            <a:lvl1pPr defTabSz="4175125">
              <a:tabLst>
                <a:tab pos="66675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4175125">
              <a:tabLst>
                <a:tab pos="66675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4175125">
              <a:tabLst>
                <a:tab pos="66675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4175125">
              <a:tabLst>
                <a:tab pos="66675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4175125">
              <a:tabLst>
                <a:tab pos="66675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175125" eaLnBrk="0" fontAlgn="base" hangingPunct="0">
              <a:spcBef>
                <a:spcPct val="0"/>
              </a:spcBef>
              <a:spcAft>
                <a:spcPct val="0"/>
              </a:spcAft>
              <a:tabLst>
                <a:tab pos="66675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175125" eaLnBrk="0" fontAlgn="base" hangingPunct="0">
              <a:spcBef>
                <a:spcPct val="0"/>
              </a:spcBef>
              <a:spcAft>
                <a:spcPct val="0"/>
              </a:spcAft>
              <a:tabLst>
                <a:tab pos="66675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175125" eaLnBrk="0" fontAlgn="base" hangingPunct="0">
              <a:spcBef>
                <a:spcPct val="0"/>
              </a:spcBef>
              <a:spcAft>
                <a:spcPct val="0"/>
              </a:spcAft>
              <a:tabLst>
                <a:tab pos="66675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175125" eaLnBrk="0" fontAlgn="base" hangingPunct="0">
              <a:spcBef>
                <a:spcPct val="0"/>
              </a:spcBef>
              <a:spcAft>
                <a:spcPct val="0"/>
              </a:spcAft>
              <a:tabLst>
                <a:tab pos="66675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lnSpc>
                <a:spcPct val="120000"/>
              </a:lnSpc>
            </a:pPr>
            <a:r>
              <a:rPr lang="de-DE" altLang="de-DE" sz="7200" b="1" dirty="0" err="1">
                <a:latin typeface="+mj-lt"/>
              </a:rPr>
              <a:t>Introduction</a:t>
            </a:r>
            <a:endParaRPr lang="de-DE" sz="7200" b="1" dirty="0">
              <a:latin typeface="+mj-lt"/>
            </a:endParaRPr>
          </a:p>
          <a:p>
            <a:pPr algn="just">
              <a:lnSpc>
                <a:spcPct val="120000"/>
              </a:lnSpc>
            </a:pPr>
            <a:r>
              <a:rPr lang="en-US" altLang="de-DE" sz="2400" dirty="0">
                <a:latin typeface="+mj-lt"/>
              </a:rPr>
              <a:t>Add test here</a:t>
            </a:r>
            <a:endParaRPr kumimoji="0" lang="en-US" altLang="de-DE" sz="24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+mj-lt"/>
              <a:ea typeface="+mn-ea"/>
            </a:endParaRPr>
          </a:p>
          <a:p>
            <a:pPr algn="just">
              <a:lnSpc>
                <a:spcPct val="120000"/>
              </a:lnSpc>
            </a:pPr>
            <a:endParaRPr lang="de-DE" altLang="de-DE" sz="7200" baseline="-25000" dirty="0">
              <a:latin typeface="+mj-lt"/>
            </a:endParaRPr>
          </a:p>
        </p:txBody>
      </p:sp>
      <p:sp>
        <p:nvSpPr>
          <p:cNvPr id="15" name="Rectangle 18">
            <a:extLst>
              <a:ext uri="{FF2B5EF4-FFF2-40B4-BE49-F238E27FC236}">
                <a16:creationId xmlns:a16="http://schemas.microsoft.com/office/drawing/2014/main" id="{077561AB-D9F3-435B-B214-B52EDB8A30E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19198" y="16767642"/>
            <a:ext cx="13918407" cy="98996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360000" tIns="360000" rIns="360000" bIns="360000"/>
          <a:lstStyle>
            <a:lvl1pPr defTabSz="4175125">
              <a:tabLst>
                <a:tab pos="66675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4175125">
              <a:tabLst>
                <a:tab pos="66675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4175125">
              <a:tabLst>
                <a:tab pos="66675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4175125">
              <a:tabLst>
                <a:tab pos="66675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4175125">
              <a:tabLst>
                <a:tab pos="66675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175125" eaLnBrk="0" fontAlgn="base" hangingPunct="0">
              <a:spcBef>
                <a:spcPct val="0"/>
              </a:spcBef>
              <a:spcAft>
                <a:spcPct val="0"/>
              </a:spcAft>
              <a:tabLst>
                <a:tab pos="66675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175125" eaLnBrk="0" fontAlgn="base" hangingPunct="0">
              <a:spcBef>
                <a:spcPct val="0"/>
              </a:spcBef>
              <a:spcAft>
                <a:spcPct val="0"/>
              </a:spcAft>
              <a:tabLst>
                <a:tab pos="66675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175125" eaLnBrk="0" fontAlgn="base" hangingPunct="0">
              <a:spcBef>
                <a:spcPct val="0"/>
              </a:spcBef>
              <a:spcAft>
                <a:spcPct val="0"/>
              </a:spcAft>
              <a:tabLst>
                <a:tab pos="66675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175125" eaLnBrk="0" fontAlgn="base" hangingPunct="0">
              <a:spcBef>
                <a:spcPct val="0"/>
              </a:spcBef>
              <a:spcAft>
                <a:spcPct val="0"/>
              </a:spcAft>
              <a:tabLst>
                <a:tab pos="66675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lnSpc>
                <a:spcPct val="120000"/>
              </a:lnSpc>
            </a:pPr>
            <a:r>
              <a:rPr lang="de-DE" altLang="de-DE" sz="7200" b="1" dirty="0">
                <a:latin typeface="+mj-lt"/>
              </a:rPr>
              <a:t>Methods</a:t>
            </a:r>
            <a:endParaRPr lang="de-DE" sz="7200" b="1" dirty="0">
              <a:latin typeface="+mj-lt"/>
            </a:endParaRPr>
          </a:p>
          <a:p>
            <a:pPr algn="just">
              <a:lnSpc>
                <a:spcPct val="120000"/>
              </a:lnSpc>
            </a:pPr>
            <a:r>
              <a:rPr lang="en-US" altLang="de-DE" sz="2400" dirty="0">
                <a:latin typeface="+mj-lt"/>
              </a:rPr>
              <a:t>Add test here</a:t>
            </a:r>
            <a:endParaRPr kumimoji="0" lang="en-US" altLang="de-DE" sz="24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+mj-lt"/>
              <a:ea typeface="+mn-ea"/>
            </a:endParaRPr>
          </a:p>
          <a:p>
            <a:pPr algn="just">
              <a:lnSpc>
                <a:spcPct val="120000"/>
              </a:lnSpc>
            </a:pPr>
            <a:endParaRPr lang="de-DE" altLang="de-DE" sz="7200" baseline="-25000" dirty="0">
              <a:latin typeface="+mj-lt"/>
            </a:endParaRPr>
          </a:p>
        </p:txBody>
      </p:sp>
      <p:sp>
        <p:nvSpPr>
          <p:cNvPr id="16" name="Rectangle 18">
            <a:extLst>
              <a:ext uri="{FF2B5EF4-FFF2-40B4-BE49-F238E27FC236}">
                <a16:creationId xmlns:a16="http://schemas.microsoft.com/office/drawing/2014/main" id="{98AA0C4D-74DC-4B8E-888D-7E4D9EE3DFD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680667" y="32546076"/>
            <a:ext cx="16364585" cy="3276506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360000" tIns="360000" rIns="360000" bIns="360000"/>
          <a:lstStyle>
            <a:lvl1pPr defTabSz="4175125">
              <a:tabLst>
                <a:tab pos="66675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4175125">
              <a:tabLst>
                <a:tab pos="66675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4175125">
              <a:tabLst>
                <a:tab pos="66675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4175125">
              <a:tabLst>
                <a:tab pos="66675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4175125">
              <a:tabLst>
                <a:tab pos="66675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175125" eaLnBrk="0" fontAlgn="base" hangingPunct="0">
              <a:spcBef>
                <a:spcPct val="0"/>
              </a:spcBef>
              <a:spcAft>
                <a:spcPct val="0"/>
              </a:spcAft>
              <a:tabLst>
                <a:tab pos="66675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175125" eaLnBrk="0" fontAlgn="base" hangingPunct="0">
              <a:spcBef>
                <a:spcPct val="0"/>
              </a:spcBef>
              <a:spcAft>
                <a:spcPct val="0"/>
              </a:spcAft>
              <a:tabLst>
                <a:tab pos="66675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175125" eaLnBrk="0" fontAlgn="base" hangingPunct="0">
              <a:spcBef>
                <a:spcPct val="0"/>
              </a:spcBef>
              <a:spcAft>
                <a:spcPct val="0"/>
              </a:spcAft>
              <a:tabLst>
                <a:tab pos="66675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175125" eaLnBrk="0" fontAlgn="base" hangingPunct="0">
              <a:spcBef>
                <a:spcPct val="0"/>
              </a:spcBef>
              <a:spcAft>
                <a:spcPct val="0"/>
              </a:spcAft>
              <a:tabLst>
                <a:tab pos="66675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lnSpc>
                <a:spcPct val="120000"/>
              </a:lnSpc>
            </a:pPr>
            <a:r>
              <a:rPr lang="de-DE" altLang="de-DE" sz="7200" b="1" dirty="0" err="1">
                <a:latin typeface="+mj-lt"/>
              </a:rPr>
              <a:t>Literature</a:t>
            </a:r>
            <a:endParaRPr lang="en-US" altLang="de-DE" sz="2400" dirty="0">
              <a:latin typeface="+mj-lt"/>
            </a:endParaRPr>
          </a:p>
          <a:p>
            <a:pPr>
              <a:lnSpc>
                <a:spcPct val="120000"/>
              </a:lnSpc>
            </a:pPr>
            <a:r>
              <a:rPr lang="en-US" altLang="de-DE" sz="2400" dirty="0">
                <a:latin typeface="+mj-lt"/>
              </a:rPr>
              <a:t>Add test here</a:t>
            </a:r>
            <a:endParaRPr kumimoji="0" lang="en-US" altLang="de-DE" sz="24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+mj-lt"/>
              <a:ea typeface="+mn-ea"/>
            </a:endParaRPr>
          </a:p>
          <a:p>
            <a:pPr algn="just">
              <a:lnSpc>
                <a:spcPct val="120000"/>
              </a:lnSpc>
            </a:pPr>
            <a:endParaRPr lang="de-DE" altLang="de-DE" sz="7200" baseline="-25000" dirty="0">
              <a:latin typeface="+mj-lt"/>
            </a:endParaRPr>
          </a:p>
        </p:txBody>
      </p:sp>
      <p:sp>
        <p:nvSpPr>
          <p:cNvPr id="17" name="Rectangle 18">
            <a:extLst>
              <a:ext uri="{FF2B5EF4-FFF2-40B4-BE49-F238E27FC236}">
                <a16:creationId xmlns:a16="http://schemas.microsoft.com/office/drawing/2014/main" id="{9DA1552D-113E-4509-91CF-F008C34FEB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952092" y="16767642"/>
            <a:ext cx="13093160" cy="98996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360000" tIns="360000" rIns="360000" bIns="360000"/>
          <a:lstStyle>
            <a:lvl1pPr defTabSz="4175125">
              <a:tabLst>
                <a:tab pos="66675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4175125">
              <a:tabLst>
                <a:tab pos="66675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4175125">
              <a:tabLst>
                <a:tab pos="66675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4175125">
              <a:tabLst>
                <a:tab pos="66675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4175125">
              <a:tabLst>
                <a:tab pos="66675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175125" eaLnBrk="0" fontAlgn="base" hangingPunct="0">
              <a:spcBef>
                <a:spcPct val="0"/>
              </a:spcBef>
              <a:spcAft>
                <a:spcPct val="0"/>
              </a:spcAft>
              <a:tabLst>
                <a:tab pos="66675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175125" eaLnBrk="0" fontAlgn="base" hangingPunct="0">
              <a:spcBef>
                <a:spcPct val="0"/>
              </a:spcBef>
              <a:spcAft>
                <a:spcPct val="0"/>
              </a:spcAft>
              <a:tabLst>
                <a:tab pos="66675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175125" eaLnBrk="0" fontAlgn="base" hangingPunct="0">
              <a:spcBef>
                <a:spcPct val="0"/>
              </a:spcBef>
              <a:spcAft>
                <a:spcPct val="0"/>
              </a:spcAft>
              <a:tabLst>
                <a:tab pos="66675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175125" eaLnBrk="0" fontAlgn="base" hangingPunct="0">
              <a:spcBef>
                <a:spcPct val="0"/>
              </a:spcBef>
              <a:spcAft>
                <a:spcPct val="0"/>
              </a:spcAft>
              <a:tabLst>
                <a:tab pos="66675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lnSpc>
                <a:spcPct val="120000"/>
              </a:lnSpc>
            </a:pPr>
            <a:r>
              <a:rPr lang="de-DE" altLang="de-DE" sz="7200" b="1" dirty="0" err="1">
                <a:latin typeface="+mj-lt"/>
              </a:rPr>
              <a:t>Results</a:t>
            </a:r>
            <a:endParaRPr lang="de-DE" sz="7200" b="1" dirty="0">
              <a:latin typeface="+mj-lt"/>
            </a:endParaRPr>
          </a:p>
          <a:p>
            <a:pPr algn="just">
              <a:lnSpc>
                <a:spcPct val="120000"/>
              </a:lnSpc>
            </a:pPr>
            <a:r>
              <a:rPr lang="en-US" altLang="de-DE" sz="2400" dirty="0">
                <a:latin typeface="+mj-lt"/>
              </a:rPr>
              <a:t>Add test here</a:t>
            </a:r>
            <a:endParaRPr kumimoji="0" lang="en-US" altLang="de-DE" sz="24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+mj-lt"/>
              <a:ea typeface="+mn-ea"/>
            </a:endParaRPr>
          </a:p>
          <a:p>
            <a:pPr algn="just">
              <a:lnSpc>
                <a:spcPct val="120000"/>
              </a:lnSpc>
            </a:pPr>
            <a:endParaRPr lang="de-DE" altLang="de-DE" sz="7200" baseline="-25000" dirty="0">
              <a:latin typeface="+mj-lt"/>
            </a:endParaRPr>
          </a:p>
        </p:txBody>
      </p:sp>
      <p:sp>
        <p:nvSpPr>
          <p:cNvPr id="18" name="Rectangle 18">
            <a:extLst>
              <a:ext uri="{FF2B5EF4-FFF2-40B4-BE49-F238E27FC236}">
                <a16:creationId xmlns:a16="http://schemas.microsoft.com/office/drawing/2014/main" id="{F8369ECE-E1A6-42F5-8051-FCAEE21F1F9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19200" y="27227939"/>
            <a:ext cx="27826052" cy="479560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360000" tIns="360000" rIns="360000" bIns="360000"/>
          <a:lstStyle>
            <a:lvl1pPr defTabSz="4175125">
              <a:tabLst>
                <a:tab pos="66675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4175125">
              <a:tabLst>
                <a:tab pos="66675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4175125">
              <a:tabLst>
                <a:tab pos="66675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4175125">
              <a:tabLst>
                <a:tab pos="66675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4175125">
              <a:tabLst>
                <a:tab pos="66675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175125" eaLnBrk="0" fontAlgn="base" hangingPunct="0">
              <a:spcBef>
                <a:spcPct val="0"/>
              </a:spcBef>
              <a:spcAft>
                <a:spcPct val="0"/>
              </a:spcAft>
              <a:tabLst>
                <a:tab pos="66675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175125" eaLnBrk="0" fontAlgn="base" hangingPunct="0">
              <a:spcBef>
                <a:spcPct val="0"/>
              </a:spcBef>
              <a:spcAft>
                <a:spcPct val="0"/>
              </a:spcAft>
              <a:tabLst>
                <a:tab pos="66675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175125" eaLnBrk="0" fontAlgn="base" hangingPunct="0">
              <a:spcBef>
                <a:spcPct val="0"/>
              </a:spcBef>
              <a:spcAft>
                <a:spcPct val="0"/>
              </a:spcAft>
              <a:tabLst>
                <a:tab pos="66675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175125" eaLnBrk="0" fontAlgn="base" hangingPunct="0">
              <a:spcBef>
                <a:spcPct val="0"/>
              </a:spcBef>
              <a:spcAft>
                <a:spcPct val="0"/>
              </a:spcAft>
              <a:tabLst>
                <a:tab pos="66675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lnSpc>
                <a:spcPct val="120000"/>
              </a:lnSpc>
            </a:pPr>
            <a:r>
              <a:rPr lang="de-DE" altLang="de-DE" sz="7200" b="1" dirty="0" err="1">
                <a:latin typeface="+mj-lt"/>
              </a:rPr>
              <a:t>Conclusions</a:t>
            </a:r>
            <a:endParaRPr lang="de-DE" sz="7200" b="1" dirty="0">
              <a:latin typeface="+mj-lt"/>
            </a:endParaRPr>
          </a:p>
          <a:p>
            <a:pPr algn="just">
              <a:lnSpc>
                <a:spcPct val="120000"/>
              </a:lnSpc>
            </a:pPr>
            <a:r>
              <a:rPr lang="en-US" altLang="de-DE" sz="2400" dirty="0">
                <a:latin typeface="+mj-lt"/>
              </a:rPr>
              <a:t>Add test here</a:t>
            </a:r>
            <a:endParaRPr kumimoji="0" lang="en-US" altLang="de-DE" sz="24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+mj-lt"/>
              <a:ea typeface="+mn-ea"/>
            </a:endParaRPr>
          </a:p>
          <a:p>
            <a:pPr algn="just">
              <a:lnSpc>
                <a:spcPct val="120000"/>
              </a:lnSpc>
            </a:pPr>
            <a:endParaRPr lang="de-DE" altLang="de-DE" sz="7200" baseline="-25000" dirty="0">
              <a:latin typeface="+mj-lt"/>
            </a:endParaRPr>
          </a:p>
        </p:txBody>
      </p:sp>
      <p:pic>
        <p:nvPicPr>
          <p:cNvPr id="20" name="Grafik 19">
            <a:extLst>
              <a:ext uri="{FF2B5EF4-FFF2-40B4-BE49-F238E27FC236}">
                <a16:creationId xmlns:a16="http://schemas.microsoft.com/office/drawing/2014/main" id="{5CE42A7D-7309-43B4-929F-B853E4A9A4C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959952" y="39655552"/>
            <a:ext cx="4315279" cy="2028181"/>
          </a:xfrm>
          <a:prstGeom prst="rect">
            <a:avLst/>
          </a:prstGeom>
        </p:spPr>
      </p:pic>
      <p:pic>
        <p:nvPicPr>
          <p:cNvPr id="22" name="Grafik 21">
            <a:extLst>
              <a:ext uri="{FF2B5EF4-FFF2-40B4-BE49-F238E27FC236}">
                <a16:creationId xmlns:a16="http://schemas.microsoft.com/office/drawing/2014/main" id="{B1FE8A2C-4052-4147-AEA4-BC2D3C742A6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797971" y="39679071"/>
            <a:ext cx="5485745" cy="2093153"/>
          </a:xfrm>
          <a:prstGeom prst="rect">
            <a:avLst/>
          </a:prstGeom>
        </p:spPr>
      </p:pic>
      <p:pic>
        <p:nvPicPr>
          <p:cNvPr id="24" name="Grafik 23">
            <a:extLst>
              <a:ext uri="{FF2B5EF4-FFF2-40B4-BE49-F238E27FC236}">
                <a16:creationId xmlns:a16="http://schemas.microsoft.com/office/drawing/2014/main" id="{6780259A-575C-4EF9-8B0C-41766C945DF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289631" y="39673163"/>
            <a:ext cx="6514976" cy="21145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73059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platzhalter 1">
            <a:extLst>
              <a:ext uri="{FF2B5EF4-FFF2-40B4-BE49-F238E27FC236}">
                <a16:creationId xmlns:a16="http://schemas.microsoft.com/office/drawing/2014/main" id="{C2498B3D-11B8-416D-B9B7-C4A06ACD4FDA}"/>
              </a:ext>
            </a:extLst>
          </p:cNvPr>
          <p:cNvSpPr txBox="1">
            <a:spLocks/>
          </p:cNvSpPr>
          <p:nvPr/>
        </p:nvSpPr>
        <p:spPr>
          <a:xfrm>
            <a:off x="1420812" y="7783363"/>
            <a:ext cx="13356530" cy="2160000"/>
          </a:xfrm>
          <a:prstGeom prst="rect">
            <a:avLst/>
          </a:prstGeom>
          <a:ln>
            <a:solidFill>
              <a:schemeClr val="bg1"/>
            </a:solidFill>
          </a:ln>
        </p:spPr>
        <p:txBody>
          <a:bodyPr/>
          <a:lstStyle>
            <a:lvl1pPr marL="0" indent="0" algn="l" defTabSz="2267851" rtl="0" eaLnBrk="1" latinLnBrk="0" hangingPunct="1">
              <a:lnSpc>
                <a:spcPct val="112000"/>
              </a:lnSpc>
              <a:spcBef>
                <a:spcPts val="3225"/>
              </a:spcBef>
              <a:spcAft>
                <a:spcPts val="0"/>
              </a:spcAft>
              <a:buFont typeface="Arial" panose="020B0604020202020204" pitchFamily="34" charset="0"/>
              <a:buNone/>
              <a:defRPr lang="de-DE" sz="4800" b="0" i="0" u="none" strike="noStrike" kern="1200" baseline="0" smtClean="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1pPr>
            <a:lvl2pPr marL="803588" indent="-357152" algn="l" defTabSz="2267851" rtl="0" eaLnBrk="1" latinLnBrk="0" hangingPunct="1">
              <a:lnSpc>
                <a:spcPct val="112000"/>
              </a:lnSpc>
              <a:spcBef>
                <a:spcPts val="3225"/>
              </a:spcBef>
              <a:spcAft>
                <a:spcPts val="0"/>
              </a:spcAft>
              <a:buFont typeface="Meta Offc Pro" panose="020B0504030101020102" pitchFamily="34" charset="0"/>
              <a:buChar char="-"/>
              <a:defRPr sz="4800" b="1" kern="1200" baseline="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2pPr>
            <a:lvl3pPr marL="1250031" indent="-357152" algn="l" defTabSz="2267851" rtl="0" eaLnBrk="1" latinLnBrk="0" hangingPunct="1">
              <a:lnSpc>
                <a:spcPct val="112000"/>
              </a:lnSpc>
              <a:spcBef>
                <a:spcPts val="3225"/>
              </a:spcBef>
              <a:spcAft>
                <a:spcPts val="0"/>
              </a:spcAft>
              <a:buFont typeface="Meta Offc Pro" panose="020B0504030101020102" pitchFamily="34" charset="0"/>
              <a:buChar char="-"/>
              <a:defRPr sz="4800" b="1" kern="1200" baseline="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3pPr>
            <a:lvl4pPr marL="1696467" indent="-357152" algn="l" defTabSz="2267851" rtl="0" eaLnBrk="1" latinLnBrk="0" hangingPunct="1">
              <a:lnSpc>
                <a:spcPct val="112000"/>
              </a:lnSpc>
              <a:spcBef>
                <a:spcPts val="3225"/>
              </a:spcBef>
              <a:spcAft>
                <a:spcPts val="0"/>
              </a:spcAft>
              <a:buFont typeface="Meta Offc Pro" panose="020B0504030101020102" pitchFamily="34" charset="0"/>
              <a:buChar char="-"/>
              <a:defRPr sz="4800" b="1" kern="1200" baseline="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4pPr>
            <a:lvl5pPr marL="2142904" indent="-357152" algn="l" defTabSz="2267851" rtl="0" eaLnBrk="1" latinLnBrk="0" hangingPunct="1">
              <a:lnSpc>
                <a:spcPct val="112000"/>
              </a:lnSpc>
              <a:spcBef>
                <a:spcPts val="3225"/>
              </a:spcBef>
              <a:spcAft>
                <a:spcPts val="0"/>
              </a:spcAft>
              <a:buFont typeface="Meta Offc Pro" panose="020B0504030101020102" pitchFamily="34" charset="0"/>
              <a:buChar char="-"/>
              <a:defRPr sz="4800" b="1" kern="1200" baseline="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5pPr>
            <a:lvl6pPr marL="1785752" indent="0" algn="l" defTabSz="2267851" rtl="0" eaLnBrk="1" latinLnBrk="0" hangingPunct="1">
              <a:lnSpc>
                <a:spcPct val="112000"/>
              </a:lnSpc>
              <a:spcBef>
                <a:spcPts val="3225"/>
              </a:spcBef>
              <a:spcAft>
                <a:spcPts val="0"/>
              </a:spcAft>
              <a:buFont typeface="Meta Offc Pro" panose="020B0504030101020102" pitchFamily="34" charset="0"/>
              <a:buNone/>
              <a:defRPr sz="4961" b="1" kern="1200" baseline="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6pPr>
            <a:lvl7pPr marL="2142904" indent="-357152" algn="l" defTabSz="2267851" rtl="0" eaLnBrk="1" latinLnBrk="0" hangingPunct="1">
              <a:lnSpc>
                <a:spcPct val="112000"/>
              </a:lnSpc>
              <a:spcBef>
                <a:spcPts val="3225"/>
              </a:spcBef>
              <a:spcAft>
                <a:spcPts val="0"/>
              </a:spcAft>
              <a:buFont typeface="Meta Offc Pro" panose="020B0504030101020102" pitchFamily="34" charset="0"/>
              <a:buChar char="-"/>
              <a:defRPr sz="4961" b="1" kern="1200" baseline="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7pPr>
            <a:lvl8pPr marL="2142904" indent="-357152" algn="l" defTabSz="2267851" rtl="0" eaLnBrk="1" latinLnBrk="0" hangingPunct="1">
              <a:lnSpc>
                <a:spcPct val="112000"/>
              </a:lnSpc>
              <a:spcBef>
                <a:spcPts val="3225"/>
              </a:spcBef>
              <a:spcAft>
                <a:spcPts val="0"/>
              </a:spcAft>
              <a:buFont typeface="Meta Offc Pro" panose="020B0504030101020102" pitchFamily="34" charset="0"/>
              <a:buChar char="-"/>
              <a:defRPr sz="4961" b="1" kern="1200" baseline="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8pPr>
            <a:lvl9pPr marL="2142904" indent="-357152" algn="l" defTabSz="2267851" rtl="0" eaLnBrk="1" latinLnBrk="0" hangingPunct="1">
              <a:lnSpc>
                <a:spcPct val="112000"/>
              </a:lnSpc>
              <a:spcBef>
                <a:spcPts val="3225"/>
              </a:spcBef>
              <a:spcAft>
                <a:spcPts val="0"/>
              </a:spcAft>
              <a:buFont typeface="Meta Offc Pro" panose="020B0504030101020102" pitchFamily="34" charset="0"/>
              <a:buChar char="-"/>
              <a:defRPr sz="4961" b="1" kern="1200" baseline="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9pPr>
          </a:lstStyle>
          <a:p>
            <a:r>
              <a:rPr lang="de-DE" sz="8000" b="1" dirty="0">
                <a:solidFill>
                  <a:schemeClr val="bg1"/>
                </a:solidFill>
              </a:rPr>
              <a:t>Poster title</a:t>
            </a:r>
          </a:p>
        </p:txBody>
      </p:sp>
      <p:sp>
        <p:nvSpPr>
          <p:cNvPr id="13" name="Textplatzhalter 9">
            <a:extLst>
              <a:ext uri="{FF2B5EF4-FFF2-40B4-BE49-F238E27FC236}">
                <a16:creationId xmlns:a16="http://schemas.microsoft.com/office/drawing/2014/main" id="{4B9D1D21-26EC-49A0-B431-52280F8AEC5B}"/>
              </a:ext>
            </a:extLst>
          </p:cNvPr>
          <p:cNvSpPr txBox="1">
            <a:spLocks/>
          </p:cNvSpPr>
          <p:nvPr/>
        </p:nvSpPr>
        <p:spPr>
          <a:xfrm>
            <a:off x="19134116" y="8780798"/>
            <a:ext cx="6299200" cy="1092274"/>
          </a:xfrm>
          <a:prstGeom prst="rect">
            <a:avLst/>
          </a:prstGeom>
          <a:ln>
            <a:noFill/>
          </a:ln>
        </p:spPr>
        <p:txBody>
          <a:bodyPr/>
          <a:lstStyle>
            <a:lvl1pPr marL="0" indent="0" algn="l" defTabSz="2267851" rtl="0" eaLnBrk="1" latinLnBrk="0" hangingPunct="1">
              <a:lnSpc>
                <a:spcPct val="112000"/>
              </a:lnSpc>
              <a:spcBef>
                <a:spcPts val="3225"/>
              </a:spcBef>
              <a:spcAft>
                <a:spcPts val="0"/>
              </a:spcAft>
              <a:buFont typeface="Arial" panose="020B0604020202020204" pitchFamily="34" charset="0"/>
              <a:buNone/>
              <a:defRPr lang="de-DE" sz="4800" b="0" i="0" u="none" strike="noStrike" kern="1200" baseline="0" smtClean="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1pPr>
            <a:lvl2pPr marL="803588" indent="-357152" algn="l" defTabSz="2267851" rtl="0" eaLnBrk="1" latinLnBrk="0" hangingPunct="1">
              <a:lnSpc>
                <a:spcPct val="112000"/>
              </a:lnSpc>
              <a:spcBef>
                <a:spcPts val="3225"/>
              </a:spcBef>
              <a:spcAft>
                <a:spcPts val="0"/>
              </a:spcAft>
              <a:buFont typeface="Meta Offc Pro" panose="020B0504030101020102" pitchFamily="34" charset="0"/>
              <a:buChar char="-"/>
              <a:defRPr sz="4800" b="1" kern="1200" baseline="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2pPr>
            <a:lvl3pPr marL="1250031" indent="-357152" algn="l" defTabSz="2267851" rtl="0" eaLnBrk="1" latinLnBrk="0" hangingPunct="1">
              <a:lnSpc>
                <a:spcPct val="112000"/>
              </a:lnSpc>
              <a:spcBef>
                <a:spcPts val="3225"/>
              </a:spcBef>
              <a:spcAft>
                <a:spcPts val="0"/>
              </a:spcAft>
              <a:buFont typeface="Meta Offc Pro" panose="020B0504030101020102" pitchFamily="34" charset="0"/>
              <a:buChar char="-"/>
              <a:defRPr sz="4800" b="1" kern="1200" baseline="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3pPr>
            <a:lvl4pPr marL="1696467" indent="-357152" algn="l" defTabSz="2267851" rtl="0" eaLnBrk="1" latinLnBrk="0" hangingPunct="1">
              <a:lnSpc>
                <a:spcPct val="112000"/>
              </a:lnSpc>
              <a:spcBef>
                <a:spcPts val="3225"/>
              </a:spcBef>
              <a:spcAft>
                <a:spcPts val="0"/>
              </a:spcAft>
              <a:buFont typeface="Meta Offc Pro" panose="020B0504030101020102" pitchFamily="34" charset="0"/>
              <a:buChar char="-"/>
              <a:defRPr sz="4800" b="1" kern="1200" baseline="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4pPr>
            <a:lvl5pPr marL="2142904" indent="-357152" algn="l" defTabSz="2267851" rtl="0" eaLnBrk="1" latinLnBrk="0" hangingPunct="1">
              <a:lnSpc>
                <a:spcPct val="112000"/>
              </a:lnSpc>
              <a:spcBef>
                <a:spcPts val="3225"/>
              </a:spcBef>
              <a:spcAft>
                <a:spcPts val="0"/>
              </a:spcAft>
              <a:buFont typeface="Meta Offc Pro" panose="020B0504030101020102" pitchFamily="34" charset="0"/>
              <a:buChar char="-"/>
              <a:defRPr sz="4800" b="1" kern="1200" baseline="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5pPr>
            <a:lvl6pPr marL="1785752" indent="0" algn="l" defTabSz="2267851" rtl="0" eaLnBrk="1" latinLnBrk="0" hangingPunct="1">
              <a:lnSpc>
                <a:spcPct val="112000"/>
              </a:lnSpc>
              <a:spcBef>
                <a:spcPts val="3225"/>
              </a:spcBef>
              <a:spcAft>
                <a:spcPts val="0"/>
              </a:spcAft>
              <a:buFont typeface="Meta Offc Pro" panose="020B0504030101020102" pitchFamily="34" charset="0"/>
              <a:buNone/>
              <a:defRPr sz="4961" b="1" kern="1200" baseline="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6pPr>
            <a:lvl7pPr marL="2142904" indent="-357152" algn="l" defTabSz="2267851" rtl="0" eaLnBrk="1" latinLnBrk="0" hangingPunct="1">
              <a:lnSpc>
                <a:spcPct val="112000"/>
              </a:lnSpc>
              <a:spcBef>
                <a:spcPts val="3225"/>
              </a:spcBef>
              <a:spcAft>
                <a:spcPts val="0"/>
              </a:spcAft>
              <a:buFont typeface="Meta Offc Pro" panose="020B0504030101020102" pitchFamily="34" charset="0"/>
              <a:buChar char="-"/>
              <a:defRPr sz="4961" b="1" kern="1200" baseline="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7pPr>
            <a:lvl8pPr marL="2142904" indent="-357152" algn="l" defTabSz="2267851" rtl="0" eaLnBrk="1" latinLnBrk="0" hangingPunct="1">
              <a:lnSpc>
                <a:spcPct val="112000"/>
              </a:lnSpc>
              <a:spcBef>
                <a:spcPts val="3225"/>
              </a:spcBef>
              <a:spcAft>
                <a:spcPts val="0"/>
              </a:spcAft>
              <a:buFont typeface="Meta Offc Pro" panose="020B0504030101020102" pitchFamily="34" charset="0"/>
              <a:buChar char="-"/>
              <a:defRPr sz="4961" b="1" kern="1200" baseline="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8pPr>
            <a:lvl9pPr marL="2142904" indent="-357152" algn="l" defTabSz="2267851" rtl="0" eaLnBrk="1" latinLnBrk="0" hangingPunct="1">
              <a:lnSpc>
                <a:spcPct val="112000"/>
              </a:lnSpc>
              <a:spcBef>
                <a:spcPts val="3225"/>
              </a:spcBef>
              <a:spcAft>
                <a:spcPts val="0"/>
              </a:spcAft>
              <a:buFont typeface="Meta Offc Pro" panose="020B0504030101020102" pitchFamily="34" charset="0"/>
              <a:buChar char="-"/>
              <a:defRPr sz="4961" b="1" kern="1200" baseline="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9pPr>
          </a:lstStyle>
          <a:p>
            <a:r>
              <a:rPr lang="de-DE" sz="4400">
                <a:solidFill>
                  <a:schemeClr val="bg1"/>
                </a:solidFill>
              </a:rPr>
              <a:t>Authors</a:t>
            </a:r>
            <a:endParaRPr lang="de-DE" sz="4400" dirty="0">
              <a:solidFill>
                <a:schemeClr val="bg1"/>
              </a:solidFill>
            </a:endParaRPr>
          </a:p>
        </p:txBody>
      </p:sp>
      <p:sp>
        <p:nvSpPr>
          <p:cNvPr id="15" name="Rectangle 18">
            <a:extLst>
              <a:ext uri="{FF2B5EF4-FFF2-40B4-BE49-F238E27FC236}">
                <a16:creationId xmlns:a16="http://schemas.microsoft.com/office/drawing/2014/main" id="{B24D9D1C-7D4A-48AC-8B1A-6403AA1C522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19199" y="11502232"/>
            <a:ext cx="27826053" cy="4795603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lIns="360000" tIns="360000" rIns="360000" bIns="360000"/>
          <a:lstStyle>
            <a:lvl1pPr defTabSz="4175125">
              <a:tabLst>
                <a:tab pos="66675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4175125">
              <a:tabLst>
                <a:tab pos="66675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4175125">
              <a:tabLst>
                <a:tab pos="66675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4175125">
              <a:tabLst>
                <a:tab pos="66675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4175125">
              <a:tabLst>
                <a:tab pos="66675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175125" eaLnBrk="0" fontAlgn="base" hangingPunct="0">
              <a:spcBef>
                <a:spcPct val="0"/>
              </a:spcBef>
              <a:spcAft>
                <a:spcPct val="0"/>
              </a:spcAft>
              <a:tabLst>
                <a:tab pos="66675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175125" eaLnBrk="0" fontAlgn="base" hangingPunct="0">
              <a:spcBef>
                <a:spcPct val="0"/>
              </a:spcBef>
              <a:spcAft>
                <a:spcPct val="0"/>
              </a:spcAft>
              <a:tabLst>
                <a:tab pos="66675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175125" eaLnBrk="0" fontAlgn="base" hangingPunct="0">
              <a:spcBef>
                <a:spcPct val="0"/>
              </a:spcBef>
              <a:spcAft>
                <a:spcPct val="0"/>
              </a:spcAft>
              <a:tabLst>
                <a:tab pos="66675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175125" eaLnBrk="0" fontAlgn="base" hangingPunct="0">
              <a:spcBef>
                <a:spcPct val="0"/>
              </a:spcBef>
              <a:spcAft>
                <a:spcPct val="0"/>
              </a:spcAft>
              <a:tabLst>
                <a:tab pos="66675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lnSpc>
                <a:spcPct val="120000"/>
              </a:lnSpc>
            </a:pPr>
            <a:r>
              <a:rPr lang="de-DE" altLang="de-DE" sz="7200" b="1" dirty="0" err="1">
                <a:solidFill>
                  <a:schemeClr val="bg1"/>
                </a:solidFill>
                <a:latin typeface="+mj-lt"/>
              </a:rPr>
              <a:t>Introduction</a:t>
            </a:r>
            <a:endParaRPr lang="de-DE" sz="7200" b="1" dirty="0">
              <a:solidFill>
                <a:schemeClr val="bg1"/>
              </a:solidFill>
              <a:latin typeface="+mj-lt"/>
            </a:endParaRPr>
          </a:p>
          <a:p>
            <a:pPr algn="just">
              <a:lnSpc>
                <a:spcPct val="120000"/>
              </a:lnSpc>
            </a:pPr>
            <a:r>
              <a:rPr lang="en-US" altLang="de-DE" sz="2400" dirty="0">
                <a:solidFill>
                  <a:schemeClr val="bg1"/>
                </a:solidFill>
                <a:latin typeface="+mj-lt"/>
              </a:rPr>
              <a:t>Add test here</a:t>
            </a:r>
            <a:endParaRPr kumimoji="0" lang="en-US" altLang="de-DE" sz="24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  <a:ea typeface="+mn-ea"/>
            </a:endParaRPr>
          </a:p>
          <a:p>
            <a:pPr algn="just">
              <a:lnSpc>
                <a:spcPct val="120000"/>
              </a:lnSpc>
            </a:pPr>
            <a:endParaRPr lang="de-DE" altLang="de-DE" sz="7200" baseline="-250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16" name="Rectangle 18">
            <a:extLst>
              <a:ext uri="{FF2B5EF4-FFF2-40B4-BE49-F238E27FC236}">
                <a16:creationId xmlns:a16="http://schemas.microsoft.com/office/drawing/2014/main" id="{128D261A-F40F-40B8-90F4-59A4E407EEF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19198" y="16767642"/>
            <a:ext cx="13918407" cy="9899650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lIns="360000" tIns="360000" rIns="360000" bIns="360000"/>
          <a:lstStyle>
            <a:lvl1pPr defTabSz="4175125">
              <a:tabLst>
                <a:tab pos="66675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4175125">
              <a:tabLst>
                <a:tab pos="66675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4175125">
              <a:tabLst>
                <a:tab pos="66675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4175125">
              <a:tabLst>
                <a:tab pos="66675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4175125">
              <a:tabLst>
                <a:tab pos="66675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175125" eaLnBrk="0" fontAlgn="base" hangingPunct="0">
              <a:spcBef>
                <a:spcPct val="0"/>
              </a:spcBef>
              <a:spcAft>
                <a:spcPct val="0"/>
              </a:spcAft>
              <a:tabLst>
                <a:tab pos="66675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175125" eaLnBrk="0" fontAlgn="base" hangingPunct="0">
              <a:spcBef>
                <a:spcPct val="0"/>
              </a:spcBef>
              <a:spcAft>
                <a:spcPct val="0"/>
              </a:spcAft>
              <a:tabLst>
                <a:tab pos="66675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175125" eaLnBrk="0" fontAlgn="base" hangingPunct="0">
              <a:spcBef>
                <a:spcPct val="0"/>
              </a:spcBef>
              <a:spcAft>
                <a:spcPct val="0"/>
              </a:spcAft>
              <a:tabLst>
                <a:tab pos="66675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175125" eaLnBrk="0" fontAlgn="base" hangingPunct="0">
              <a:spcBef>
                <a:spcPct val="0"/>
              </a:spcBef>
              <a:spcAft>
                <a:spcPct val="0"/>
              </a:spcAft>
              <a:tabLst>
                <a:tab pos="66675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lnSpc>
                <a:spcPct val="120000"/>
              </a:lnSpc>
            </a:pPr>
            <a:r>
              <a:rPr lang="de-DE" altLang="de-DE" sz="7200" b="1" dirty="0">
                <a:solidFill>
                  <a:schemeClr val="bg1"/>
                </a:solidFill>
                <a:latin typeface="+mj-lt"/>
              </a:rPr>
              <a:t>Methods</a:t>
            </a:r>
            <a:endParaRPr lang="de-DE" sz="7200" b="1" dirty="0">
              <a:solidFill>
                <a:schemeClr val="bg1"/>
              </a:solidFill>
              <a:latin typeface="+mj-lt"/>
            </a:endParaRPr>
          </a:p>
          <a:p>
            <a:pPr algn="just">
              <a:lnSpc>
                <a:spcPct val="120000"/>
              </a:lnSpc>
            </a:pPr>
            <a:r>
              <a:rPr lang="en-US" altLang="de-DE" sz="2400" dirty="0">
                <a:solidFill>
                  <a:schemeClr val="bg1"/>
                </a:solidFill>
                <a:latin typeface="+mj-lt"/>
              </a:rPr>
              <a:t>Add test here</a:t>
            </a:r>
            <a:endParaRPr kumimoji="0" lang="en-US" altLang="de-DE" sz="24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  <a:ea typeface="+mn-ea"/>
            </a:endParaRPr>
          </a:p>
          <a:p>
            <a:pPr algn="just">
              <a:lnSpc>
                <a:spcPct val="120000"/>
              </a:lnSpc>
            </a:pPr>
            <a:endParaRPr lang="de-DE" altLang="de-DE" sz="7200" baseline="-250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17" name="Rectangle 18">
            <a:extLst>
              <a:ext uri="{FF2B5EF4-FFF2-40B4-BE49-F238E27FC236}">
                <a16:creationId xmlns:a16="http://schemas.microsoft.com/office/drawing/2014/main" id="{C85F0BF4-E654-47ED-A7D3-C3B2A7530A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680667" y="32546076"/>
            <a:ext cx="16364585" cy="3276506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lIns="360000" tIns="360000" rIns="360000" bIns="360000"/>
          <a:lstStyle>
            <a:lvl1pPr defTabSz="4175125">
              <a:tabLst>
                <a:tab pos="66675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4175125">
              <a:tabLst>
                <a:tab pos="66675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4175125">
              <a:tabLst>
                <a:tab pos="66675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4175125">
              <a:tabLst>
                <a:tab pos="66675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4175125">
              <a:tabLst>
                <a:tab pos="66675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175125" eaLnBrk="0" fontAlgn="base" hangingPunct="0">
              <a:spcBef>
                <a:spcPct val="0"/>
              </a:spcBef>
              <a:spcAft>
                <a:spcPct val="0"/>
              </a:spcAft>
              <a:tabLst>
                <a:tab pos="66675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175125" eaLnBrk="0" fontAlgn="base" hangingPunct="0">
              <a:spcBef>
                <a:spcPct val="0"/>
              </a:spcBef>
              <a:spcAft>
                <a:spcPct val="0"/>
              </a:spcAft>
              <a:tabLst>
                <a:tab pos="66675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175125" eaLnBrk="0" fontAlgn="base" hangingPunct="0">
              <a:spcBef>
                <a:spcPct val="0"/>
              </a:spcBef>
              <a:spcAft>
                <a:spcPct val="0"/>
              </a:spcAft>
              <a:tabLst>
                <a:tab pos="66675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175125" eaLnBrk="0" fontAlgn="base" hangingPunct="0">
              <a:spcBef>
                <a:spcPct val="0"/>
              </a:spcBef>
              <a:spcAft>
                <a:spcPct val="0"/>
              </a:spcAft>
              <a:tabLst>
                <a:tab pos="66675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lnSpc>
                <a:spcPct val="120000"/>
              </a:lnSpc>
            </a:pPr>
            <a:r>
              <a:rPr lang="de-DE" altLang="de-DE" sz="7200" b="1" dirty="0" err="1">
                <a:solidFill>
                  <a:schemeClr val="bg1"/>
                </a:solidFill>
                <a:latin typeface="+mj-lt"/>
              </a:rPr>
              <a:t>Literature</a:t>
            </a:r>
            <a:endParaRPr lang="en-US" altLang="de-DE" sz="2400" dirty="0">
              <a:solidFill>
                <a:schemeClr val="bg1"/>
              </a:solidFill>
              <a:latin typeface="+mj-lt"/>
            </a:endParaRPr>
          </a:p>
          <a:p>
            <a:pPr>
              <a:lnSpc>
                <a:spcPct val="120000"/>
              </a:lnSpc>
            </a:pPr>
            <a:r>
              <a:rPr lang="en-US" altLang="de-DE" sz="2400" dirty="0">
                <a:solidFill>
                  <a:schemeClr val="bg1"/>
                </a:solidFill>
                <a:latin typeface="+mj-lt"/>
              </a:rPr>
              <a:t>Add test here</a:t>
            </a:r>
            <a:endParaRPr kumimoji="0" lang="en-US" altLang="de-DE" sz="24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  <a:ea typeface="+mn-ea"/>
            </a:endParaRPr>
          </a:p>
          <a:p>
            <a:pPr algn="just">
              <a:lnSpc>
                <a:spcPct val="120000"/>
              </a:lnSpc>
            </a:pPr>
            <a:endParaRPr lang="de-DE" altLang="de-DE" sz="7200" baseline="-250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18" name="Rectangle 18">
            <a:extLst>
              <a:ext uri="{FF2B5EF4-FFF2-40B4-BE49-F238E27FC236}">
                <a16:creationId xmlns:a16="http://schemas.microsoft.com/office/drawing/2014/main" id="{39F33B5F-1A45-4ED4-BB10-0EF2CBF020F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952092" y="16767642"/>
            <a:ext cx="13093160" cy="9899650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lIns="360000" tIns="360000" rIns="360000" bIns="360000"/>
          <a:lstStyle>
            <a:lvl1pPr defTabSz="4175125">
              <a:tabLst>
                <a:tab pos="66675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4175125">
              <a:tabLst>
                <a:tab pos="66675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4175125">
              <a:tabLst>
                <a:tab pos="66675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4175125">
              <a:tabLst>
                <a:tab pos="66675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4175125">
              <a:tabLst>
                <a:tab pos="66675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175125" eaLnBrk="0" fontAlgn="base" hangingPunct="0">
              <a:spcBef>
                <a:spcPct val="0"/>
              </a:spcBef>
              <a:spcAft>
                <a:spcPct val="0"/>
              </a:spcAft>
              <a:tabLst>
                <a:tab pos="66675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175125" eaLnBrk="0" fontAlgn="base" hangingPunct="0">
              <a:spcBef>
                <a:spcPct val="0"/>
              </a:spcBef>
              <a:spcAft>
                <a:spcPct val="0"/>
              </a:spcAft>
              <a:tabLst>
                <a:tab pos="66675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175125" eaLnBrk="0" fontAlgn="base" hangingPunct="0">
              <a:spcBef>
                <a:spcPct val="0"/>
              </a:spcBef>
              <a:spcAft>
                <a:spcPct val="0"/>
              </a:spcAft>
              <a:tabLst>
                <a:tab pos="66675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175125" eaLnBrk="0" fontAlgn="base" hangingPunct="0">
              <a:spcBef>
                <a:spcPct val="0"/>
              </a:spcBef>
              <a:spcAft>
                <a:spcPct val="0"/>
              </a:spcAft>
              <a:tabLst>
                <a:tab pos="66675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lnSpc>
                <a:spcPct val="120000"/>
              </a:lnSpc>
            </a:pPr>
            <a:r>
              <a:rPr lang="de-DE" altLang="de-DE" sz="7200" b="1" dirty="0" err="1">
                <a:solidFill>
                  <a:schemeClr val="bg1"/>
                </a:solidFill>
                <a:latin typeface="+mj-lt"/>
              </a:rPr>
              <a:t>Results</a:t>
            </a:r>
            <a:endParaRPr lang="de-DE" sz="7200" b="1" dirty="0">
              <a:solidFill>
                <a:schemeClr val="bg1"/>
              </a:solidFill>
              <a:latin typeface="+mj-lt"/>
            </a:endParaRPr>
          </a:p>
          <a:p>
            <a:pPr algn="just">
              <a:lnSpc>
                <a:spcPct val="120000"/>
              </a:lnSpc>
            </a:pPr>
            <a:r>
              <a:rPr lang="en-US" altLang="de-DE" sz="2400" dirty="0">
                <a:solidFill>
                  <a:schemeClr val="bg1"/>
                </a:solidFill>
                <a:latin typeface="+mj-lt"/>
              </a:rPr>
              <a:t>Add test here</a:t>
            </a:r>
            <a:endParaRPr kumimoji="0" lang="en-US" altLang="de-DE" sz="24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  <a:ea typeface="+mn-ea"/>
            </a:endParaRPr>
          </a:p>
          <a:p>
            <a:pPr algn="just">
              <a:lnSpc>
                <a:spcPct val="120000"/>
              </a:lnSpc>
            </a:pPr>
            <a:endParaRPr lang="de-DE" altLang="de-DE" sz="7200" baseline="-250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A27B3DD9-4AD3-44A9-9171-325D48826E9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19200" y="27227939"/>
            <a:ext cx="27826052" cy="4795602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lIns="360000" tIns="360000" rIns="360000" bIns="360000"/>
          <a:lstStyle>
            <a:lvl1pPr defTabSz="4175125">
              <a:tabLst>
                <a:tab pos="66675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4175125">
              <a:tabLst>
                <a:tab pos="66675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4175125">
              <a:tabLst>
                <a:tab pos="66675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4175125">
              <a:tabLst>
                <a:tab pos="66675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4175125">
              <a:tabLst>
                <a:tab pos="66675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175125" eaLnBrk="0" fontAlgn="base" hangingPunct="0">
              <a:spcBef>
                <a:spcPct val="0"/>
              </a:spcBef>
              <a:spcAft>
                <a:spcPct val="0"/>
              </a:spcAft>
              <a:tabLst>
                <a:tab pos="66675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175125" eaLnBrk="0" fontAlgn="base" hangingPunct="0">
              <a:spcBef>
                <a:spcPct val="0"/>
              </a:spcBef>
              <a:spcAft>
                <a:spcPct val="0"/>
              </a:spcAft>
              <a:tabLst>
                <a:tab pos="66675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175125" eaLnBrk="0" fontAlgn="base" hangingPunct="0">
              <a:spcBef>
                <a:spcPct val="0"/>
              </a:spcBef>
              <a:spcAft>
                <a:spcPct val="0"/>
              </a:spcAft>
              <a:tabLst>
                <a:tab pos="66675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175125" eaLnBrk="0" fontAlgn="base" hangingPunct="0">
              <a:spcBef>
                <a:spcPct val="0"/>
              </a:spcBef>
              <a:spcAft>
                <a:spcPct val="0"/>
              </a:spcAft>
              <a:tabLst>
                <a:tab pos="66675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lnSpc>
                <a:spcPct val="120000"/>
              </a:lnSpc>
            </a:pPr>
            <a:r>
              <a:rPr lang="de-DE" altLang="de-DE" sz="7200" b="1" dirty="0" err="1">
                <a:solidFill>
                  <a:schemeClr val="bg1"/>
                </a:solidFill>
                <a:latin typeface="+mj-lt"/>
              </a:rPr>
              <a:t>Conclusions</a:t>
            </a:r>
            <a:endParaRPr lang="de-DE" sz="7200" b="1" dirty="0">
              <a:solidFill>
                <a:schemeClr val="bg1"/>
              </a:solidFill>
              <a:latin typeface="+mj-lt"/>
            </a:endParaRPr>
          </a:p>
          <a:p>
            <a:pPr algn="just">
              <a:lnSpc>
                <a:spcPct val="120000"/>
              </a:lnSpc>
            </a:pPr>
            <a:r>
              <a:rPr lang="en-US" altLang="de-DE" sz="2400" dirty="0">
                <a:solidFill>
                  <a:schemeClr val="bg1"/>
                </a:solidFill>
                <a:latin typeface="+mj-lt"/>
              </a:rPr>
              <a:t>Add test here</a:t>
            </a:r>
            <a:endParaRPr kumimoji="0" lang="en-US" altLang="de-DE" sz="24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  <a:ea typeface="+mn-ea"/>
            </a:endParaRPr>
          </a:p>
          <a:p>
            <a:pPr algn="just">
              <a:lnSpc>
                <a:spcPct val="120000"/>
              </a:lnSpc>
            </a:pPr>
            <a:endParaRPr lang="de-DE" altLang="de-DE" sz="7200" baseline="-25000" dirty="0">
              <a:solidFill>
                <a:schemeClr val="bg1"/>
              </a:solidFill>
              <a:latin typeface="+mj-lt"/>
            </a:endParaRPr>
          </a:p>
        </p:txBody>
      </p:sp>
      <p:pic>
        <p:nvPicPr>
          <p:cNvPr id="23" name="Grafik 22">
            <a:extLst>
              <a:ext uri="{FF2B5EF4-FFF2-40B4-BE49-F238E27FC236}">
                <a16:creationId xmlns:a16="http://schemas.microsoft.com/office/drawing/2014/main" id="{9B05C742-5CFD-4638-8E50-34D385CA0FA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28894" y="39602771"/>
            <a:ext cx="7287988" cy="2368596"/>
          </a:xfrm>
          <a:prstGeom prst="rect">
            <a:avLst/>
          </a:prstGeom>
        </p:spPr>
      </p:pic>
      <p:pic>
        <p:nvPicPr>
          <p:cNvPr id="24" name="Grafik 23">
            <a:extLst>
              <a:ext uri="{FF2B5EF4-FFF2-40B4-BE49-F238E27FC236}">
                <a16:creationId xmlns:a16="http://schemas.microsoft.com/office/drawing/2014/main" id="{22D5C43D-8781-4776-8F9D-BBA88919191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7081823" y="40003872"/>
            <a:ext cx="4078730" cy="1713864"/>
          </a:xfrm>
          <a:prstGeom prst="rect">
            <a:avLst/>
          </a:prstGeom>
        </p:spPr>
      </p:pic>
      <p:pic>
        <p:nvPicPr>
          <p:cNvPr id="25" name="Grafik 24">
            <a:extLst>
              <a:ext uri="{FF2B5EF4-FFF2-40B4-BE49-F238E27FC236}">
                <a16:creationId xmlns:a16="http://schemas.microsoft.com/office/drawing/2014/main" id="{51D41579-9170-44FB-A44A-6820594583A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2554430" y="39766221"/>
            <a:ext cx="6057441" cy="1891348"/>
          </a:xfrm>
          <a:prstGeom prst="rect">
            <a:avLst/>
          </a:prstGeom>
        </p:spPr>
      </p:pic>
      <p:pic>
        <p:nvPicPr>
          <p:cNvPr id="33" name="Grafik 32">
            <a:extLst>
              <a:ext uri="{FF2B5EF4-FFF2-40B4-BE49-F238E27FC236}">
                <a16:creationId xmlns:a16="http://schemas.microsoft.com/office/drawing/2014/main" id="{59369838-601F-42DE-B263-8DE1F89C1DFA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20648004" y="4824487"/>
            <a:ext cx="8878267" cy="28552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9532136"/>
      </p:ext>
    </p:extLst>
  </p:cSld>
  <p:clrMapOvr>
    <a:masterClrMapping/>
  </p:clrMapOvr>
</p:sld>
</file>

<file path=ppt/theme/theme1.xml><?xml version="1.0" encoding="utf-8"?>
<a:theme xmlns:a="http://schemas.openxmlformats.org/drawingml/2006/main" name="Universität Münster Plakatvorlagen // Basis Master">
  <a:themeElements>
    <a:clrScheme name="Universität Münster">
      <a:dk1>
        <a:srgbClr val="333F48"/>
      </a:dk1>
      <a:lt1>
        <a:srgbClr val="F4F4F4"/>
      </a:lt1>
      <a:dk2>
        <a:srgbClr val="F4F4F4"/>
      </a:dk2>
      <a:lt2>
        <a:srgbClr val="333F48"/>
      </a:lt2>
      <a:accent1>
        <a:srgbClr val="AF0078"/>
      </a:accent1>
      <a:accent2>
        <a:srgbClr val="00578A"/>
      </a:accent2>
      <a:accent3>
        <a:srgbClr val="009DD1"/>
      </a:accent3>
      <a:accent4>
        <a:srgbClr val="006E89"/>
      </a:accent4>
      <a:accent5>
        <a:srgbClr val="008E96"/>
      </a:accent5>
      <a:accent6>
        <a:srgbClr val="7AB51D"/>
      </a:accent6>
      <a:hlink>
        <a:srgbClr val="58585A"/>
      </a:hlink>
      <a:folHlink>
        <a:srgbClr val="58585A"/>
      </a:folHlink>
    </a:clrScheme>
    <a:fontScheme name="Universität Münster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bg2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custClrLst>
    <a:custClr name="GRAPHIT">
      <a:srgbClr val="333F48"/>
    </a:custClr>
    <a:custClr name="CASSIS">
      <a:srgbClr val="AF0078"/>
    </a:custClr>
    <a:custClr name="LAPIS">
      <a:srgbClr val="00578A"/>
    </a:custClr>
    <a:custClr name="CYAN">
      <a:srgbClr val="009DD1"/>
    </a:custClr>
    <a:custClr name="OZEAN">
      <a:srgbClr val="006E89"/>
    </a:custClr>
    <a:custClr name="TÜRKIS">
      <a:srgbClr val="008E96"/>
    </a:custClr>
    <a:custClr name="APFELGRÜN">
      <a:srgbClr val="7AB51D"/>
    </a:custClr>
    <a:custClr name="PERIDOT">
      <a:srgbClr val="B1C800"/>
    </a:custClr>
  </a:custClrLst>
  <a:extLst>
    <a:ext uri="{05A4C25C-085E-4340-85A3-A5531E510DB2}">
      <thm15:themeFamily xmlns:thm15="http://schemas.microsoft.com/office/thememl/2012/main" name="PPT_UnivMs_Var1_Calibri_16x9_02.potx" id="{FCC11A58-F0FC-4909-AAB8-3C3FE25CFE08}" vid="{DDB0152F-92DE-4514-9D13-2F26A5661EA5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PPT_WWU_Var1_Meta_16x9_02</Template>
  <TotalTime>0</TotalTime>
  <Words>46</Words>
  <Application>Microsoft Office PowerPoint</Application>
  <PresentationFormat>Benutzerdefiniert</PresentationFormat>
  <Paragraphs>24</Paragraphs>
  <Slides>2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2</vt:i4>
      </vt:variant>
    </vt:vector>
  </HeadingPairs>
  <TitlesOfParts>
    <vt:vector size="6" baseType="lpstr">
      <vt:lpstr>Arial</vt:lpstr>
      <vt:lpstr>Calibri</vt:lpstr>
      <vt:lpstr>Meta Offc Pro</vt:lpstr>
      <vt:lpstr>Universität Münster Plakatvorlagen // Basis Master</vt:lpstr>
      <vt:lpstr>PowerPoint-Präsentation</vt:lpstr>
      <vt:lpstr>PowerPoint-Präsentation</vt:lpstr>
    </vt:vector>
  </TitlesOfParts>
  <Company>Westfälische Wilhelms-Universität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Hier steht der zweizeilige Titel der Präsentation</dc:title>
  <dc:creator>Thieleke, Christine</dc:creator>
  <cp:lastModifiedBy>Melissa Pernice</cp:lastModifiedBy>
  <cp:revision>130</cp:revision>
  <dcterms:created xsi:type="dcterms:W3CDTF">2019-09-05T07:16:21Z</dcterms:created>
  <dcterms:modified xsi:type="dcterms:W3CDTF">2023-09-06T12:22:16Z</dcterms:modified>
</cp:coreProperties>
</file>