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9"/>
  </p:notesMasterIdLst>
  <p:sldIdLst>
    <p:sldId id="256" r:id="rId2"/>
    <p:sldId id="262" r:id="rId3"/>
    <p:sldId id="274" r:id="rId4"/>
    <p:sldId id="276" r:id="rId5"/>
    <p:sldId id="277" r:id="rId6"/>
    <p:sldId id="28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2896E-1D2F-4268-9B0F-4CF6C6D5F201}" v="22" dt="2025-06-27T08:26:05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Forster" userId="09c7291c-ffda-41df-8add-e8985cc17c35" providerId="ADAL" clId="{7A22896E-1D2F-4268-9B0F-4CF6C6D5F201}"/>
    <pc:docChg chg="undo custSel addSld delSld modSld">
      <pc:chgData name="Clara Forster" userId="09c7291c-ffda-41df-8add-e8985cc17c35" providerId="ADAL" clId="{7A22896E-1D2F-4268-9B0F-4CF6C6D5F201}" dt="2025-06-27T08:26:58.601" v="1200" actId="27636"/>
      <pc:docMkLst>
        <pc:docMk/>
      </pc:docMkLst>
      <pc:sldChg chg="modSp mod">
        <pc:chgData name="Clara Forster" userId="09c7291c-ffda-41df-8add-e8985cc17c35" providerId="ADAL" clId="{7A22896E-1D2F-4268-9B0F-4CF6C6D5F201}" dt="2025-06-27T07:51:08.303" v="12" actId="20577"/>
        <pc:sldMkLst>
          <pc:docMk/>
          <pc:sldMk cId="3460944651" sldId="256"/>
        </pc:sldMkLst>
        <pc:spChg chg="mod">
          <ac:chgData name="Clara Forster" userId="09c7291c-ffda-41df-8add-e8985cc17c35" providerId="ADAL" clId="{7A22896E-1D2F-4268-9B0F-4CF6C6D5F201}" dt="2025-06-27T07:51:08.303" v="12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modSp mod">
        <pc:chgData name="Clara Forster" userId="09c7291c-ffda-41df-8add-e8985cc17c35" providerId="ADAL" clId="{7A22896E-1D2F-4268-9B0F-4CF6C6D5F201}" dt="2025-06-27T07:51:52.894" v="61" actId="20577"/>
        <pc:sldMkLst>
          <pc:docMk/>
          <pc:sldMk cId="4035072740" sldId="262"/>
        </pc:sldMkLst>
        <pc:spChg chg="mod">
          <ac:chgData name="Clara Forster" userId="09c7291c-ffda-41df-8add-e8985cc17c35" providerId="ADAL" clId="{7A22896E-1D2F-4268-9B0F-4CF6C6D5F201}" dt="2025-06-27T07:51:52.894" v="61" actId="20577"/>
          <ac:spMkLst>
            <pc:docMk/>
            <pc:sldMk cId="4035072740" sldId="262"/>
            <ac:spMk id="9" creationId="{45C4B570-AF93-D32A-CD26-CAF8E2EF2720}"/>
          </ac:spMkLst>
        </pc:spChg>
        <pc:spChg chg="mod">
          <ac:chgData name="Clara Forster" userId="09c7291c-ffda-41df-8add-e8985cc17c35" providerId="ADAL" clId="{7A22896E-1D2F-4268-9B0F-4CF6C6D5F201}" dt="2025-06-27T07:51:34.431" v="39" actId="20577"/>
          <ac:spMkLst>
            <pc:docMk/>
            <pc:sldMk cId="4035072740" sldId="262"/>
            <ac:spMk id="1030" creationId="{2D030D5A-8026-B4F4-2373-20D6A4EEDF3F}"/>
          </ac:spMkLst>
        </pc:spChg>
      </pc:sldChg>
      <pc:sldChg chg="addSp delSp modSp mod setBg delAnim modAnim">
        <pc:chgData name="Clara Forster" userId="09c7291c-ffda-41df-8add-e8985cc17c35" providerId="ADAL" clId="{7A22896E-1D2F-4268-9B0F-4CF6C6D5F201}" dt="2025-06-27T08:15:12.931" v="780" actId="1076"/>
        <pc:sldMkLst>
          <pc:docMk/>
          <pc:sldMk cId="143948926" sldId="274"/>
        </pc:sldMkLst>
        <pc:spChg chg="add mod">
          <ac:chgData name="Clara Forster" userId="09c7291c-ffda-41df-8add-e8985cc17c35" providerId="ADAL" clId="{7A22896E-1D2F-4268-9B0F-4CF6C6D5F201}" dt="2025-06-27T08:15:12.931" v="780" actId="1076"/>
          <ac:spMkLst>
            <pc:docMk/>
            <pc:sldMk cId="143948926" sldId="274"/>
            <ac:spMk id="2" creationId="{EA8724FA-A3A6-C1DE-998D-ADC4E07875DE}"/>
          </ac:spMkLst>
        </pc:spChg>
        <pc:spChg chg="mod">
          <ac:chgData name="Clara Forster" userId="09c7291c-ffda-41df-8add-e8985cc17c35" providerId="ADAL" clId="{7A22896E-1D2F-4268-9B0F-4CF6C6D5F201}" dt="2025-06-27T07:54:54.413" v="101" actId="26606"/>
          <ac:spMkLst>
            <pc:docMk/>
            <pc:sldMk cId="143948926" sldId="274"/>
            <ac:spMk id="3" creationId="{478D010F-DD5F-B889-717D-64BF331C0104}"/>
          </ac:spMkLst>
        </pc:spChg>
        <pc:spChg chg="mod">
          <ac:chgData name="Clara Forster" userId="09c7291c-ffda-41df-8add-e8985cc17c35" providerId="ADAL" clId="{7A22896E-1D2F-4268-9B0F-4CF6C6D5F201}" dt="2025-06-27T07:54:54.413" v="101" actId="26606"/>
          <ac:spMkLst>
            <pc:docMk/>
            <pc:sldMk cId="143948926" sldId="274"/>
            <ac:spMk id="4" creationId="{BEBA9B0D-E305-A6BE-1B61-E20EC6A51A82}"/>
          </ac:spMkLst>
        </pc:spChg>
        <pc:spChg chg="del mod">
          <ac:chgData name="Clara Forster" userId="09c7291c-ffda-41df-8add-e8985cc17c35" providerId="ADAL" clId="{7A22896E-1D2F-4268-9B0F-4CF6C6D5F201}" dt="2025-06-27T07:53:21.004" v="65"/>
          <ac:spMkLst>
            <pc:docMk/>
            <pc:sldMk cId="143948926" sldId="274"/>
            <ac:spMk id="5" creationId="{741A2BF1-B3D4-11E4-E8B4-664452FEB807}"/>
          </ac:spMkLst>
        </pc:spChg>
        <pc:spChg chg="mod ord">
          <ac:chgData name="Clara Forster" userId="09c7291c-ffda-41df-8add-e8985cc17c35" providerId="ADAL" clId="{7A22896E-1D2F-4268-9B0F-4CF6C6D5F201}" dt="2025-06-27T08:15:09.411" v="779" actId="1076"/>
          <ac:spMkLst>
            <pc:docMk/>
            <pc:sldMk cId="143948926" sldId="274"/>
            <ac:spMk id="9" creationId="{1A19B759-638F-A482-EC31-7DCB65DDAA26}"/>
          </ac:spMkLst>
        </pc:spChg>
        <pc:spChg chg="del mod">
          <ac:chgData name="Clara Forster" userId="09c7291c-ffda-41df-8add-e8985cc17c35" providerId="ADAL" clId="{7A22896E-1D2F-4268-9B0F-4CF6C6D5F201}" dt="2025-06-27T07:53:42.087" v="73"/>
          <ac:spMkLst>
            <pc:docMk/>
            <pc:sldMk cId="143948926" sldId="274"/>
            <ac:spMk id="10" creationId="{AD9EA662-F282-EB80-2DB9-71D6909B2D9F}"/>
          </ac:spMkLst>
        </pc:spChg>
        <pc:spChg chg="add del">
          <ac:chgData name="Clara Forster" userId="09c7291c-ffda-41df-8add-e8985cc17c35" providerId="ADAL" clId="{7A22896E-1D2F-4268-9B0F-4CF6C6D5F201}" dt="2025-06-27T07:54:54.413" v="101" actId="26606"/>
          <ac:spMkLst>
            <pc:docMk/>
            <pc:sldMk cId="143948926" sldId="274"/>
            <ac:spMk id="1031" creationId="{04812C46-200A-4DEB-A05E-3ED6C68C2387}"/>
          </ac:spMkLst>
        </pc:spChg>
        <pc:spChg chg="add del">
          <ac:chgData name="Clara Forster" userId="09c7291c-ffda-41df-8add-e8985cc17c35" providerId="ADAL" clId="{7A22896E-1D2F-4268-9B0F-4CF6C6D5F201}" dt="2025-06-27T07:54:54.413" v="101" actId="26606"/>
          <ac:spMkLst>
            <pc:docMk/>
            <pc:sldMk cId="143948926" sldId="274"/>
            <ac:spMk id="1033" creationId="{D1EA859B-E555-4109-94F3-6700E046E008}"/>
          </ac:spMkLst>
        </pc:spChg>
        <pc:spChg chg="add del">
          <ac:chgData name="Clara Forster" userId="09c7291c-ffda-41df-8add-e8985cc17c35" providerId="ADAL" clId="{7A22896E-1D2F-4268-9B0F-4CF6C6D5F201}" dt="2025-06-27T07:54:54.413" v="101" actId="26606"/>
          <ac:spMkLst>
            <pc:docMk/>
            <pc:sldMk cId="143948926" sldId="274"/>
            <ac:spMk id="1038" creationId="{362810D9-2C5A-477D-949C-C191895477F3}"/>
          </ac:spMkLst>
        </pc:spChg>
        <pc:spChg chg="add del">
          <ac:chgData name="Clara Forster" userId="09c7291c-ffda-41df-8add-e8985cc17c35" providerId="ADAL" clId="{7A22896E-1D2F-4268-9B0F-4CF6C6D5F201}" dt="2025-06-27T07:54:54.413" v="101" actId="26606"/>
          <ac:spMkLst>
            <pc:docMk/>
            <pc:sldMk cId="143948926" sldId="274"/>
            <ac:spMk id="1040" creationId="{081E4A58-353D-44AE-B2FC-2A74E2E400F7}"/>
          </ac:spMkLst>
        </pc:spChg>
        <pc:picChg chg="del">
          <ac:chgData name="Clara Forster" userId="09c7291c-ffda-41df-8add-e8985cc17c35" providerId="ADAL" clId="{7A22896E-1D2F-4268-9B0F-4CF6C6D5F201}" dt="2025-06-27T07:53:22.061" v="66" actId="478"/>
          <ac:picMkLst>
            <pc:docMk/>
            <pc:sldMk cId="143948926" sldId="274"/>
            <ac:picMk id="8" creationId="{96FF5059-E603-E5DE-8FEA-910EC353FAB0}"/>
          </ac:picMkLst>
        </pc:picChg>
        <pc:picChg chg="add mod ord">
          <ac:chgData name="Clara Forster" userId="09c7291c-ffda-41df-8add-e8985cc17c35" providerId="ADAL" clId="{7A22896E-1D2F-4268-9B0F-4CF6C6D5F201}" dt="2025-06-27T07:54:54.413" v="101" actId="26606"/>
          <ac:picMkLst>
            <pc:docMk/>
            <pc:sldMk cId="143948926" sldId="274"/>
            <ac:picMk id="1026" creationId="{997C74ED-9004-1EAA-36D3-E4C9BD516306}"/>
          </ac:picMkLst>
        </pc:picChg>
      </pc:sldChg>
      <pc:sldChg chg="del">
        <pc:chgData name="Clara Forster" userId="09c7291c-ffda-41df-8add-e8985cc17c35" providerId="ADAL" clId="{7A22896E-1D2F-4268-9B0F-4CF6C6D5F201}" dt="2025-06-27T07:52:08.604" v="62" actId="2696"/>
        <pc:sldMkLst>
          <pc:docMk/>
          <pc:sldMk cId="2172548552" sldId="275"/>
        </pc:sldMkLst>
      </pc:sldChg>
      <pc:sldChg chg="addSp delSp modSp mod setBg">
        <pc:chgData name="Clara Forster" userId="09c7291c-ffda-41df-8add-e8985cc17c35" providerId="ADAL" clId="{7A22896E-1D2F-4268-9B0F-4CF6C6D5F201}" dt="2025-06-27T08:14:58.561" v="775" actId="1076"/>
        <pc:sldMkLst>
          <pc:docMk/>
          <pc:sldMk cId="1645601755" sldId="276"/>
        </pc:sldMkLst>
        <pc:spChg chg="del mod">
          <ac:chgData name="Clara Forster" userId="09c7291c-ffda-41df-8add-e8985cc17c35" providerId="ADAL" clId="{7A22896E-1D2F-4268-9B0F-4CF6C6D5F201}" dt="2025-06-27T08:00:49.250" v="435"/>
          <ac:spMkLst>
            <pc:docMk/>
            <pc:sldMk cId="1645601755" sldId="276"/>
            <ac:spMk id="2" creationId="{9B83DC34-2FAC-875F-12D7-9EB64A8BFE0F}"/>
          </ac:spMkLst>
        </pc:spChg>
        <pc:spChg chg="mod">
          <ac:chgData name="Clara Forster" userId="09c7291c-ffda-41df-8add-e8985cc17c35" providerId="ADAL" clId="{7A22896E-1D2F-4268-9B0F-4CF6C6D5F201}" dt="2025-06-27T08:09:24.667" v="439" actId="26606"/>
          <ac:spMkLst>
            <pc:docMk/>
            <pc:sldMk cId="1645601755" sldId="276"/>
            <ac:spMk id="3" creationId="{D6DB4EC2-523B-0CFA-B806-514B881A4DBA}"/>
          </ac:spMkLst>
        </pc:spChg>
        <pc:spChg chg="mod">
          <ac:chgData name="Clara Forster" userId="09c7291c-ffda-41df-8add-e8985cc17c35" providerId="ADAL" clId="{7A22896E-1D2F-4268-9B0F-4CF6C6D5F201}" dt="2025-06-27T08:09:24.667" v="439" actId="26606"/>
          <ac:spMkLst>
            <pc:docMk/>
            <pc:sldMk cId="1645601755" sldId="276"/>
            <ac:spMk id="4" creationId="{919C1751-C3C1-13D3-850D-EFD58E9A2B37}"/>
          </ac:spMkLst>
        </pc:spChg>
        <pc:spChg chg="del mod">
          <ac:chgData name="Clara Forster" userId="09c7291c-ffda-41df-8add-e8985cc17c35" providerId="ADAL" clId="{7A22896E-1D2F-4268-9B0F-4CF6C6D5F201}" dt="2025-06-27T08:00:49.259" v="437"/>
          <ac:spMkLst>
            <pc:docMk/>
            <pc:sldMk cId="1645601755" sldId="276"/>
            <ac:spMk id="5" creationId="{CB765026-4F67-1EC9-3347-B6D7AE936FF5}"/>
          </ac:spMkLst>
        </pc:spChg>
        <pc:spChg chg="add mod">
          <ac:chgData name="Clara Forster" userId="09c7291c-ffda-41df-8add-e8985cc17c35" providerId="ADAL" clId="{7A22896E-1D2F-4268-9B0F-4CF6C6D5F201}" dt="2025-06-27T08:14:58.561" v="775" actId="1076"/>
          <ac:spMkLst>
            <pc:docMk/>
            <pc:sldMk cId="1645601755" sldId="276"/>
            <ac:spMk id="7" creationId="{7A6884D3-192E-E3FB-D408-6E5EAD55A219}"/>
          </ac:spMkLst>
        </pc:spChg>
        <pc:spChg chg="add del mod">
          <ac:chgData name="Clara Forster" userId="09c7291c-ffda-41df-8add-e8985cc17c35" providerId="ADAL" clId="{7A22896E-1D2F-4268-9B0F-4CF6C6D5F201}" dt="2025-06-27T08:10:00.682" v="458"/>
          <ac:spMkLst>
            <pc:docMk/>
            <pc:sldMk cId="1645601755" sldId="276"/>
            <ac:spMk id="9" creationId="{1E8E36D3-37B4-EB8C-618F-CE8F99A018A3}"/>
          </ac:spMkLst>
        </pc:spChg>
        <pc:spChg chg="add mod">
          <ac:chgData name="Clara Forster" userId="09c7291c-ffda-41df-8add-e8985cc17c35" providerId="ADAL" clId="{7A22896E-1D2F-4268-9B0F-4CF6C6D5F201}" dt="2025-06-27T08:14:56.394" v="774" actId="14100"/>
          <ac:spMkLst>
            <pc:docMk/>
            <pc:sldMk cId="1645601755" sldId="276"/>
            <ac:spMk id="10" creationId="{7AA5FD30-96F6-681C-5510-FCD863C08C72}"/>
          </ac:spMkLst>
        </pc:spChg>
        <pc:spChg chg="add">
          <ac:chgData name="Clara Forster" userId="09c7291c-ffda-41df-8add-e8985cc17c35" providerId="ADAL" clId="{7A22896E-1D2F-4268-9B0F-4CF6C6D5F201}" dt="2025-06-27T08:09:24.667" v="439" actId="26606"/>
          <ac:spMkLst>
            <pc:docMk/>
            <pc:sldMk cId="1645601755" sldId="276"/>
            <ac:spMk id="11" creationId="{04812C46-200A-4DEB-A05E-3ED6C68C2387}"/>
          </ac:spMkLst>
        </pc:spChg>
        <pc:spChg chg="add">
          <ac:chgData name="Clara Forster" userId="09c7291c-ffda-41df-8add-e8985cc17c35" providerId="ADAL" clId="{7A22896E-1D2F-4268-9B0F-4CF6C6D5F201}" dt="2025-06-27T08:09:24.667" v="439" actId="26606"/>
          <ac:spMkLst>
            <pc:docMk/>
            <pc:sldMk cId="1645601755" sldId="276"/>
            <ac:spMk id="13" creationId="{D1EA859B-E555-4109-94F3-6700E046E008}"/>
          </ac:spMkLst>
        </pc:spChg>
        <pc:picChg chg="add mod ord">
          <ac:chgData name="Clara Forster" userId="09c7291c-ffda-41df-8add-e8985cc17c35" providerId="ADAL" clId="{7A22896E-1D2F-4268-9B0F-4CF6C6D5F201}" dt="2025-06-27T08:14:53.234" v="773" actId="1076"/>
          <ac:picMkLst>
            <pc:docMk/>
            <pc:sldMk cId="1645601755" sldId="276"/>
            <ac:picMk id="6" creationId="{61089CF9-841B-7723-AB02-79004FD302C9}"/>
          </ac:picMkLst>
        </pc:picChg>
        <pc:picChg chg="del">
          <ac:chgData name="Clara Forster" userId="09c7291c-ffda-41df-8add-e8985cc17c35" providerId="ADAL" clId="{7A22896E-1D2F-4268-9B0F-4CF6C6D5F201}" dt="2025-06-27T08:00:49.250" v="433" actId="478"/>
          <ac:picMkLst>
            <pc:docMk/>
            <pc:sldMk cId="1645601755" sldId="276"/>
            <ac:picMk id="8" creationId="{3AE24C7F-262D-2E04-8602-2564D267655D}"/>
          </ac:picMkLst>
        </pc:picChg>
      </pc:sldChg>
      <pc:sldChg chg="addSp delSp modSp add mod">
        <pc:chgData name="Clara Forster" userId="09c7291c-ffda-41df-8add-e8985cc17c35" providerId="ADAL" clId="{7A22896E-1D2F-4268-9B0F-4CF6C6D5F201}" dt="2025-06-27T08:22:20.376" v="1155" actId="1076"/>
        <pc:sldMkLst>
          <pc:docMk/>
          <pc:sldMk cId="2915441050" sldId="277"/>
        </pc:sldMkLst>
        <pc:spChg chg="mod">
          <ac:chgData name="Clara Forster" userId="09c7291c-ffda-41df-8add-e8985cc17c35" providerId="ADAL" clId="{7A22896E-1D2F-4268-9B0F-4CF6C6D5F201}" dt="2025-06-27T08:17:30.405" v="814" actId="26606"/>
          <ac:spMkLst>
            <pc:docMk/>
            <pc:sldMk cId="2915441050" sldId="277"/>
            <ac:spMk id="3" creationId="{49F58964-5596-66CB-FE4F-5B4480B8B3A5}"/>
          </ac:spMkLst>
        </pc:spChg>
        <pc:spChg chg="mod">
          <ac:chgData name="Clara Forster" userId="09c7291c-ffda-41df-8add-e8985cc17c35" providerId="ADAL" clId="{7A22896E-1D2F-4268-9B0F-4CF6C6D5F201}" dt="2025-06-27T08:17:30.405" v="814" actId="26606"/>
          <ac:spMkLst>
            <pc:docMk/>
            <pc:sldMk cId="2915441050" sldId="277"/>
            <ac:spMk id="4" creationId="{927A7590-422D-9CF1-8DCC-927DCADE0CB8}"/>
          </ac:spMkLst>
        </pc:spChg>
        <pc:spChg chg="add mod">
          <ac:chgData name="Clara Forster" userId="09c7291c-ffda-41df-8add-e8985cc17c35" providerId="ADAL" clId="{7A22896E-1D2F-4268-9B0F-4CF6C6D5F201}" dt="2025-06-27T08:22:20.376" v="1155" actId="1076"/>
          <ac:spMkLst>
            <pc:docMk/>
            <pc:sldMk cId="2915441050" sldId="277"/>
            <ac:spMk id="5" creationId="{30FA577D-F9E4-FBF3-2831-704FF19D4E74}"/>
          </ac:spMkLst>
        </pc:spChg>
        <pc:spChg chg="del mod">
          <ac:chgData name="Clara Forster" userId="09c7291c-ffda-41df-8add-e8985cc17c35" providerId="ADAL" clId="{7A22896E-1D2F-4268-9B0F-4CF6C6D5F201}" dt="2025-06-27T08:17:11.696" v="808"/>
          <ac:spMkLst>
            <pc:docMk/>
            <pc:sldMk cId="2915441050" sldId="277"/>
            <ac:spMk id="7" creationId="{CF88BA6C-2828-6138-2B9F-26741A8D8362}"/>
          </ac:spMkLst>
        </pc:spChg>
        <pc:spChg chg="add mod">
          <ac:chgData name="Clara Forster" userId="09c7291c-ffda-41df-8add-e8985cc17c35" providerId="ADAL" clId="{7A22896E-1D2F-4268-9B0F-4CF6C6D5F201}" dt="2025-06-27T08:18:20.844" v="843" actId="403"/>
          <ac:spMkLst>
            <pc:docMk/>
            <pc:sldMk cId="2915441050" sldId="277"/>
            <ac:spMk id="8" creationId="{1FD81F91-0D47-E087-90E7-49A426CCF90C}"/>
          </ac:spMkLst>
        </pc:spChg>
        <pc:spChg chg="del mod">
          <ac:chgData name="Clara Forster" userId="09c7291c-ffda-41df-8add-e8985cc17c35" providerId="ADAL" clId="{7A22896E-1D2F-4268-9B0F-4CF6C6D5F201}" dt="2025-06-27T08:17:11.694" v="806"/>
          <ac:spMkLst>
            <pc:docMk/>
            <pc:sldMk cId="2915441050" sldId="277"/>
            <ac:spMk id="10" creationId="{13607798-2D99-9FC4-80FC-B7A0C22DB536}"/>
          </ac:spMkLst>
        </pc:spChg>
        <pc:spChg chg="add del">
          <ac:chgData name="Clara Forster" userId="09c7291c-ffda-41df-8add-e8985cc17c35" providerId="ADAL" clId="{7A22896E-1D2F-4268-9B0F-4CF6C6D5F201}" dt="2025-06-27T08:16:56.701" v="801" actId="26606"/>
          <ac:spMkLst>
            <pc:docMk/>
            <pc:sldMk cId="2915441050" sldId="277"/>
            <ac:spMk id="11" creationId="{9E53B22A-8337-7208-8BFF-33241E901381}"/>
          </ac:spMkLst>
        </pc:spChg>
        <pc:spChg chg="add del">
          <ac:chgData name="Clara Forster" userId="09c7291c-ffda-41df-8add-e8985cc17c35" providerId="ADAL" clId="{7A22896E-1D2F-4268-9B0F-4CF6C6D5F201}" dt="2025-06-27T08:16:56.701" v="801" actId="26606"/>
          <ac:spMkLst>
            <pc:docMk/>
            <pc:sldMk cId="2915441050" sldId="277"/>
            <ac:spMk id="13" creationId="{C8F4F215-EA3C-0281-8414-0B76FD235A21}"/>
          </ac:spMkLst>
        </pc:spChg>
        <pc:spChg chg="add del">
          <ac:chgData name="Clara Forster" userId="09c7291c-ffda-41df-8add-e8985cc17c35" providerId="ADAL" clId="{7A22896E-1D2F-4268-9B0F-4CF6C6D5F201}" dt="2025-06-27T08:16:56.693" v="800" actId="26606"/>
          <ac:spMkLst>
            <pc:docMk/>
            <pc:sldMk cId="2915441050" sldId="277"/>
            <ac:spMk id="18" creationId="{04812C46-200A-4DEB-A05E-3ED6C68C2387}"/>
          </ac:spMkLst>
        </pc:spChg>
        <pc:spChg chg="add del">
          <ac:chgData name="Clara Forster" userId="09c7291c-ffda-41df-8add-e8985cc17c35" providerId="ADAL" clId="{7A22896E-1D2F-4268-9B0F-4CF6C6D5F201}" dt="2025-06-27T08:16:56.693" v="800" actId="26606"/>
          <ac:spMkLst>
            <pc:docMk/>
            <pc:sldMk cId="2915441050" sldId="277"/>
            <ac:spMk id="20" creationId="{D1EA859B-E555-4109-94F3-6700E046E008}"/>
          </ac:spMkLst>
        </pc:spChg>
        <pc:spChg chg="add del">
          <ac:chgData name="Clara Forster" userId="09c7291c-ffda-41df-8add-e8985cc17c35" providerId="ADAL" clId="{7A22896E-1D2F-4268-9B0F-4CF6C6D5F201}" dt="2025-06-27T08:17:30.405" v="814" actId="26606"/>
          <ac:spMkLst>
            <pc:docMk/>
            <pc:sldMk cId="2915441050" sldId="277"/>
            <ac:spMk id="22" creationId="{04812C46-200A-4DEB-A05E-3ED6C68C2387}"/>
          </ac:spMkLst>
        </pc:spChg>
        <pc:spChg chg="add del">
          <ac:chgData name="Clara Forster" userId="09c7291c-ffda-41df-8add-e8985cc17c35" providerId="ADAL" clId="{7A22896E-1D2F-4268-9B0F-4CF6C6D5F201}" dt="2025-06-27T08:17:30.405" v="814" actId="26606"/>
          <ac:spMkLst>
            <pc:docMk/>
            <pc:sldMk cId="2915441050" sldId="277"/>
            <ac:spMk id="23" creationId="{D1EA859B-E555-4109-94F3-6700E046E008}"/>
          </ac:spMkLst>
        </pc:spChg>
        <pc:spChg chg="add del">
          <ac:chgData name="Clara Forster" userId="09c7291c-ffda-41df-8add-e8985cc17c35" providerId="ADAL" clId="{7A22896E-1D2F-4268-9B0F-4CF6C6D5F201}" dt="2025-06-27T08:17:26.785" v="811" actId="26606"/>
          <ac:spMkLst>
            <pc:docMk/>
            <pc:sldMk cId="2915441050" sldId="277"/>
            <ac:spMk id="28" creationId="{04812C46-200A-4DEB-A05E-3ED6C68C2387}"/>
          </ac:spMkLst>
        </pc:spChg>
        <pc:spChg chg="add del">
          <ac:chgData name="Clara Forster" userId="09c7291c-ffda-41df-8add-e8985cc17c35" providerId="ADAL" clId="{7A22896E-1D2F-4268-9B0F-4CF6C6D5F201}" dt="2025-06-27T08:17:26.785" v="811" actId="26606"/>
          <ac:spMkLst>
            <pc:docMk/>
            <pc:sldMk cId="2915441050" sldId="277"/>
            <ac:spMk id="30" creationId="{D1EA859B-E555-4109-94F3-6700E046E008}"/>
          </ac:spMkLst>
        </pc:spChg>
        <pc:spChg chg="add del">
          <ac:chgData name="Clara Forster" userId="09c7291c-ffda-41df-8add-e8985cc17c35" providerId="ADAL" clId="{7A22896E-1D2F-4268-9B0F-4CF6C6D5F201}" dt="2025-06-27T08:17:30.403" v="813" actId="26606"/>
          <ac:spMkLst>
            <pc:docMk/>
            <pc:sldMk cId="2915441050" sldId="277"/>
            <ac:spMk id="32" creationId="{23E547B5-89CF-4EC0-96DE-25771AED0799}"/>
          </ac:spMkLst>
        </pc:spChg>
        <pc:spChg chg="add del">
          <ac:chgData name="Clara Forster" userId="09c7291c-ffda-41df-8add-e8985cc17c35" providerId="ADAL" clId="{7A22896E-1D2F-4268-9B0F-4CF6C6D5F201}" dt="2025-06-27T08:17:30.403" v="813" actId="26606"/>
          <ac:spMkLst>
            <pc:docMk/>
            <pc:sldMk cId="2915441050" sldId="277"/>
            <ac:spMk id="33" creationId="{3F0B8CEB-8279-4E5E-A0CE-1FC9F71736F2}"/>
          </ac:spMkLst>
        </pc:spChg>
        <pc:spChg chg="add">
          <ac:chgData name="Clara Forster" userId="09c7291c-ffda-41df-8add-e8985cc17c35" providerId="ADAL" clId="{7A22896E-1D2F-4268-9B0F-4CF6C6D5F201}" dt="2025-06-27T08:17:30.405" v="814" actId="26606"/>
          <ac:spMkLst>
            <pc:docMk/>
            <pc:sldMk cId="2915441050" sldId="277"/>
            <ac:spMk id="35" creationId="{04812C46-200A-4DEB-A05E-3ED6C68C2387}"/>
          </ac:spMkLst>
        </pc:spChg>
        <pc:spChg chg="add">
          <ac:chgData name="Clara Forster" userId="09c7291c-ffda-41df-8add-e8985cc17c35" providerId="ADAL" clId="{7A22896E-1D2F-4268-9B0F-4CF6C6D5F201}" dt="2025-06-27T08:17:30.405" v="814" actId="26606"/>
          <ac:spMkLst>
            <pc:docMk/>
            <pc:sldMk cId="2915441050" sldId="277"/>
            <ac:spMk id="36" creationId="{D1EA859B-E555-4109-94F3-6700E046E008}"/>
          </ac:spMkLst>
        </pc:spChg>
        <pc:picChg chg="add mod ord">
          <ac:chgData name="Clara Forster" userId="09c7291c-ffda-41df-8add-e8985cc17c35" providerId="ADAL" clId="{7A22896E-1D2F-4268-9B0F-4CF6C6D5F201}" dt="2025-06-27T08:17:30.405" v="814" actId="26606"/>
          <ac:picMkLst>
            <pc:docMk/>
            <pc:sldMk cId="2915441050" sldId="277"/>
            <ac:picMk id="2" creationId="{9692A4A9-014C-47F9-E9B8-1390895510DD}"/>
          </ac:picMkLst>
        </pc:picChg>
        <pc:picChg chg="del">
          <ac:chgData name="Clara Forster" userId="09c7291c-ffda-41df-8add-e8985cc17c35" providerId="ADAL" clId="{7A22896E-1D2F-4268-9B0F-4CF6C6D5F201}" dt="2025-06-27T08:16:20.003" v="782" actId="478"/>
          <ac:picMkLst>
            <pc:docMk/>
            <pc:sldMk cId="2915441050" sldId="277"/>
            <ac:picMk id="6" creationId="{7D3351AE-8A67-C3C3-E9E3-702E9C085022}"/>
          </ac:picMkLst>
        </pc:picChg>
      </pc:sldChg>
      <pc:sldChg chg="modSp add mod">
        <pc:chgData name="Clara Forster" userId="09c7291c-ffda-41df-8add-e8985cc17c35" providerId="ADAL" clId="{7A22896E-1D2F-4268-9B0F-4CF6C6D5F201}" dt="2025-06-27T08:26:58.601" v="1200" actId="27636"/>
        <pc:sldMkLst>
          <pc:docMk/>
          <pc:sldMk cId="3519862571" sldId="282"/>
        </pc:sldMkLst>
        <pc:spChg chg="mod">
          <ac:chgData name="Clara Forster" userId="09c7291c-ffda-41df-8add-e8985cc17c35" providerId="ADAL" clId="{7A22896E-1D2F-4268-9B0F-4CF6C6D5F201}" dt="2025-06-27T08:24:37.657" v="1157" actId="20577"/>
          <ac:spMkLst>
            <pc:docMk/>
            <pc:sldMk cId="3519862571" sldId="282"/>
            <ac:spMk id="2" creationId="{363828F1-83FE-5523-9181-48AD1067AFD0}"/>
          </ac:spMkLst>
        </pc:spChg>
        <pc:spChg chg="mod">
          <ac:chgData name="Clara Forster" userId="09c7291c-ffda-41df-8add-e8985cc17c35" providerId="ADAL" clId="{7A22896E-1D2F-4268-9B0F-4CF6C6D5F201}" dt="2025-06-27T08:26:58.601" v="1200" actId="27636"/>
          <ac:spMkLst>
            <pc:docMk/>
            <pc:sldMk cId="3519862571" sldId="282"/>
            <ac:spMk id="27" creationId="{C1F674C9-0389-8761-FCBB-304BB965F3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325A-730E-4B07-9DFF-E4D1DF889B00}" type="datetimeFigureOut">
              <a:rPr lang="de-DE" smtClean="0"/>
              <a:t>27.06.2025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B06E-C816-4F92-95AF-DDAA624C8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00E8-9141-4E61-8C08-9F5866F3E37C}" type="datetime1">
              <a:rPr lang="de-DE" smtClean="0"/>
              <a:t>27.06.2025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1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AED-DC61-457C-853B-5BF7C4E7D6E3}" type="datetime1">
              <a:rPr lang="de-DE" smtClean="0"/>
              <a:t>27.06.2025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B89-3DA6-4A84-9DA6-8DE0653DA4FF}" type="datetime1">
              <a:rPr lang="de-DE" smtClean="0"/>
              <a:t>27.06.2025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5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10C7-6E6D-495D-B3C2-32F44DED9C93}" type="datetime1">
              <a:rPr lang="de-DE" smtClean="0"/>
              <a:t>27.06.2025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6222-F631-4DC6-A435-E67F40070159}" type="datetime1">
              <a:rPr lang="de-DE" smtClean="0"/>
              <a:t>27.06.2025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2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FC48-331A-477F-91A2-859C2FAB7D7A}" type="datetime1">
              <a:rPr lang="de-DE" smtClean="0"/>
              <a:t>27.06.2025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63A4-A59E-4B6F-8E6C-F7DA1364D6B0}" type="datetime1">
              <a:rPr lang="de-DE" smtClean="0"/>
              <a:t>27.06.2025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6ED0-9EF1-4DD9-BF3B-C9BEAB60DE23}" type="datetime1">
              <a:rPr lang="de-DE" smtClean="0"/>
              <a:t>27.06.2025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4DE-042E-44FF-A6C3-E6EAFCB7B6FD}" type="datetime1">
              <a:rPr lang="de-DE" smtClean="0"/>
              <a:t>27.06.2025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DD96-735F-4080-9BF5-49D24E037F8A}" type="datetime1">
              <a:rPr lang="de-DE" smtClean="0"/>
              <a:t>27.06.2025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9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4E78-C8EA-44D9-904B-D7B3DFD222D9}" type="datetime1">
              <a:rPr lang="de-DE" smtClean="0"/>
              <a:t>27.06.2025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7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21CDB-9D52-4553-AA6E-0B54F8435EEB}" type="datetime1">
              <a:rPr lang="de-DE" smtClean="0"/>
              <a:t>27.06.2025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9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zumpad.zum.de/p/0uaDnwR4Gadj2FWenAF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ch Flag HD Backgrounds Free Download">
            <a:extLst>
              <a:ext uri="{FF2B5EF4-FFF2-40B4-BE49-F238E27FC236}">
                <a16:creationId xmlns:a16="http://schemas.microsoft.com/office/drawing/2014/main" id="{F5ED23CB-EC4E-0DB2-7BC7-BB62742C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232117" y="-130600"/>
            <a:ext cx="12421067" cy="698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C53E22-5D2C-D33C-8C17-6FD3781F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 dirty="0" err="1"/>
              <a:t>Bonjour</a:t>
            </a:r>
            <a:r>
              <a:rPr lang="de-DE" sz="6600" dirty="0"/>
              <a:t> </a:t>
            </a:r>
            <a:r>
              <a:rPr lang="de-DE" sz="6600" dirty="0" err="1"/>
              <a:t>tout</a:t>
            </a:r>
            <a:r>
              <a:rPr lang="de-DE" sz="6600" dirty="0"/>
              <a:t> le </a:t>
            </a:r>
            <a:r>
              <a:rPr lang="de-DE" sz="6600" dirty="0" err="1"/>
              <a:t>monde</a:t>
            </a:r>
            <a:r>
              <a:rPr lang="de-DE" sz="6600" dirty="0"/>
              <a:t> !</a:t>
            </a:r>
            <a:br>
              <a:rPr lang="de-DE" sz="6600" dirty="0"/>
            </a:br>
            <a:r>
              <a:rPr lang="de-DE" sz="2800" dirty="0" err="1"/>
              <a:t>séance</a:t>
            </a:r>
            <a:r>
              <a:rPr lang="de-DE" sz="2800" dirty="0"/>
              <a:t> n° 10  –  02/07/2025 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4D703F-93B7-2C52-9E6B-8BD763C25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e-DE" sz="1900" dirty="0" err="1"/>
              <a:t>SoSe</a:t>
            </a:r>
            <a:r>
              <a:rPr lang="de-DE" sz="1900" dirty="0"/>
              <a:t> 2025 – </a:t>
            </a:r>
            <a:r>
              <a:rPr lang="de-DE" sz="1900" dirty="0" err="1"/>
              <a:t>Französich</a:t>
            </a:r>
            <a:r>
              <a:rPr lang="de-DE" sz="1900" dirty="0"/>
              <a:t> B </a:t>
            </a:r>
          </a:p>
          <a:p>
            <a:r>
              <a:rPr lang="de-DE" sz="1900" dirty="0" err="1"/>
              <a:t>mercredi</a:t>
            </a:r>
            <a:r>
              <a:rPr lang="de-DE" sz="1900" dirty="0"/>
              <a:t> 10-12h, </a:t>
            </a:r>
            <a:r>
              <a:rPr lang="de-DE" sz="1900" dirty="0" err="1"/>
              <a:t>Cont</a:t>
            </a:r>
            <a:r>
              <a:rPr lang="de-DE" sz="1900" dirty="0"/>
              <a:t> BH-8</a:t>
            </a:r>
          </a:p>
          <a:p>
            <a:r>
              <a:rPr lang="de-DE" sz="1900" dirty="0"/>
              <a:t>Clara Forster (cforster@uni-muenster.de)</a:t>
            </a:r>
          </a:p>
          <a:p>
            <a:r>
              <a:rPr lang="de-DE" sz="19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B1AF5D-AF72-4DF2-4F92-BD4777E2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5E0AB-9BCC-4659-87C5-896D7078D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8" name="Rectangle 1087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0" name="Rectangle 1089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etit Déjeuner Traditionnel Français – World In Paris – Blog Voyage">
            <a:extLst>
              <a:ext uri="{FF2B5EF4-FFF2-40B4-BE49-F238E27FC236}">
                <a16:creationId xmlns:a16="http://schemas.microsoft.com/office/drawing/2014/main" id="{E3818B6D-5DF7-D428-B019-7ABC584C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r="22810" b="-2"/>
          <a:stretch>
            <a:fillRect/>
          </a:stretch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7BD7F5-63F9-DAAD-158C-37A85F32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88" r="2" b="8009"/>
          <a:stretch>
            <a:fillRect/>
          </a:stretch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8B351F9-DA3A-6EDC-5A94-9DEF8448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8648"/>
          <a:stretch>
            <a:fillRect/>
          </a:stretch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092" name="Rectangle 1091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D030D5A-8026-B4F4-2373-20D6A4EE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218905"/>
            <a:ext cx="7104188" cy="20893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1A1EE4-BA2A-8AE9-4890-4FA330FD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8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C4B570-AF93-D32A-CD26-CAF8E2EF2720}"/>
              </a:ext>
            </a:extLst>
          </p:cNvPr>
          <p:cNvSpPr txBox="1"/>
          <p:nvPr/>
        </p:nvSpPr>
        <p:spPr>
          <a:xfrm>
            <a:off x="805343" y="4532042"/>
            <a:ext cx="3126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présentation</a:t>
            </a:r>
            <a:r>
              <a:rPr lang="de-DE" sz="3200" b="1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–</a:t>
            </a:r>
          </a:p>
          <a:p>
            <a:pPr algn="ctr"/>
            <a:r>
              <a:rPr lang="de-DE" sz="3200" b="1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menu</a:t>
            </a:r>
            <a:r>
              <a:rPr lang="de-DE" sz="3200" b="1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du jour</a:t>
            </a:r>
          </a:p>
        </p:txBody>
      </p:sp>
    </p:spTree>
    <p:extLst>
      <p:ext uri="{BB962C8B-B14F-4D97-AF65-F5344CB8AC3E}">
        <p14:creationId xmlns:p14="http://schemas.microsoft.com/office/powerpoint/2010/main" val="403507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57158-1773-FED5-5CFF-687075A6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bensmittel: Clever einkaufen im Supermarkt | BRIGITTE.de">
            <a:extLst>
              <a:ext uri="{FF2B5EF4-FFF2-40B4-BE49-F238E27FC236}">
                <a16:creationId xmlns:a16="http://schemas.microsoft.com/office/drawing/2014/main" id="{997C74ED-9004-1EAA-36D3-E4C9BD51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19B759-638F-A482-EC31-7DCB65DDAA26}"/>
              </a:ext>
            </a:extLst>
          </p:cNvPr>
          <p:cNvSpPr txBox="1"/>
          <p:nvPr/>
        </p:nvSpPr>
        <p:spPr>
          <a:xfrm>
            <a:off x="838200" y="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au </a:t>
            </a:r>
            <a:r>
              <a:rPr lang="en-US" sz="4000" dirty="0" err="1">
                <a:latin typeface="+mj-lt"/>
                <a:ea typeface="+mj-ea"/>
                <a:cs typeface="+mj-cs"/>
              </a:rPr>
              <a:t>supermarché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8D010F-DD5F-B889-717D-64BF331C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/>
          </a:p>
          <a:p>
            <a:pPr marL="0"/>
            <a:endParaRPr lang="en-US" sz="2000"/>
          </a:p>
          <a:p>
            <a:pPr marL="0"/>
            <a:endParaRPr lang="en-US" sz="2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BA9B0D-E305-A6BE-1B61-E20EC6A5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906CE641-9D56-4250-A2F0-FA3ED935D71C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8724FA-A3A6-C1DE-998D-ADC4E07875DE}"/>
              </a:ext>
            </a:extLst>
          </p:cNvPr>
          <p:cNvSpPr txBox="1"/>
          <p:nvPr/>
        </p:nvSpPr>
        <p:spPr>
          <a:xfrm>
            <a:off x="317242" y="1753164"/>
            <a:ext cx="64101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noProof="0" dirty="0">
                <a:solidFill>
                  <a:srgbClr val="FF0000"/>
                </a:solidFill>
              </a:rPr>
              <a:t>Caissier/caissière : « </a:t>
            </a:r>
            <a:r>
              <a:rPr lang="fr-FR" sz="2800" dirty="0">
                <a:solidFill>
                  <a:srgbClr val="FF0000"/>
                </a:solidFill>
              </a:rPr>
              <a:t>Bonjour! »</a:t>
            </a:r>
          </a:p>
          <a:p>
            <a:pPr>
              <a:lnSpc>
                <a:spcPct val="150000"/>
              </a:lnSpc>
            </a:pPr>
            <a:r>
              <a:rPr lang="fr-FR" sz="2800" noProof="0" dirty="0"/>
              <a:t>Client/cliente : « Bonjour! »</a:t>
            </a:r>
          </a:p>
          <a:p>
            <a:r>
              <a:rPr lang="fr-FR" sz="2800" dirty="0">
                <a:solidFill>
                  <a:srgbClr val="FF0000"/>
                </a:solidFill>
              </a:rPr>
              <a:t>Caissier/caissière : « Ça fait </a:t>
            </a:r>
            <a:r>
              <a:rPr lang="fr-FR" sz="2800" noProof="0" dirty="0">
                <a:solidFill>
                  <a:srgbClr val="FF0000"/>
                </a:solidFill>
              </a:rPr>
              <a:t>[vingt-cinq] euros [quatre-vingt-neuf] s‘il vous plaît. »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Client/cliente : « Voilà. Bonne journée. »</a:t>
            </a:r>
          </a:p>
          <a:p>
            <a:r>
              <a:rPr lang="fr-FR" sz="2800" noProof="0" dirty="0">
                <a:solidFill>
                  <a:srgbClr val="FF0000"/>
                </a:solidFill>
              </a:rPr>
              <a:t>Caissier/</a:t>
            </a:r>
            <a:r>
              <a:rPr lang="fr-FR" sz="2800" noProof="0" dirty="0" err="1">
                <a:solidFill>
                  <a:srgbClr val="FF0000"/>
                </a:solidFill>
              </a:rPr>
              <a:t>caissi</a:t>
            </a:r>
            <a:r>
              <a:rPr lang="fr-FR" sz="2800" dirty="0">
                <a:solidFill>
                  <a:srgbClr val="FF0000"/>
                </a:solidFill>
              </a:rPr>
              <a:t>ère: « Merci. Bonne journée à vous madame/monsieur. »</a:t>
            </a:r>
            <a:r>
              <a:rPr lang="fr-FR" sz="2800" noProof="0" dirty="0">
                <a:solidFill>
                  <a:srgbClr val="FF0000"/>
                </a:solidFill>
              </a:rPr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30C22-D658-314E-737A-401937A53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089CF9-841B-7723-AB02-79004FD3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336"/>
          <a:stretch>
            <a:fillRect/>
          </a:stretch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B4EC2-523B-0CFA-B806-514B881A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9C1751-C3C1-13D3-850D-EFD58E9A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6884D3-192E-E3FB-D408-6E5EAD55A219}"/>
              </a:ext>
            </a:extLst>
          </p:cNvPr>
          <p:cNvSpPr txBox="1"/>
          <p:nvPr/>
        </p:nvSpPr>
        <p:spPr>
          <a:xfrm>
            <a:off x="1777689" y="45624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au </a:t>
            </a:r>
            <a:r>
              <a:rPr lang="de-DE" sz="3600" dirty="0" err="1"/>
              <a:t>café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A5FD30-96F6-681C-5510-FCD863C08C72}"/>
              </a:ext>
            </a:extLst>
          </p:cNvPr>
          <p:cNvSpPr txBox="1"/>
          <p:nvPr/>
        </p:nvSpPr>
        <p:spPr>
          <a:xfrm>
            <a:off x="423195" y="1190983"/>
            <a:ext cx="66867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Serveur/serveuse: « Bonjour! Vous avez choisi ? »</a:t>
            </a:r>
          </a:p>
          <a:p>
            <a:r>
              <a:rPr lang="fr-FR" sz="2800" dirty="0"/>
              <a:t>Client/cliente(s): « Bonjour! Pour moi [un café au lait] s’il vous plaît.» « Et pour moi [du thé vert et un gâteau au chocolat] s’il vous plaît.» </a:t>
            </a:r>
          </a:p>
          <a:p>
            <a:r>
              <a:rPr lang="fr-FR" sz="2800" dirty="0">
                <a:solidFill>
                  <a:srgbClr val="FF0000"/>
                </a:solidFill>
              </a:rPr>
              <a:t>Caissier/caissière : « Ça marche! »</a:t>
            </a:r>
          </a:p>
          <a:p>
            <a:r>
              <a:rPr lang="fr-FR" sz="2800" dirty="0">
                <a:solidFill>
                  <a:srgbClr val="FF0000"/>
                </a:solidFill>
              </a:rPr>
              <a:t>…</a:t>
            </a:r>
          </a:p>
          <a:p>
            <a:r>
              <a:rPr lang="fr-FR" sz="2800" dirty="0">
                <a:solidFill>
                  <a:srgbClr val="FF0000"/>
                </a:solidFill>
              </a:rPr>
              <a:t>Caissier/caissière : « La voilà le café au lait, le thé vert et le gâteau au chocolat. »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Client/cliente : « Merci beaucoup. »</a:t>
            </a:r>
          </a:p>
          <a:p>
            <a:r>
              <a:rPr lang="fr-FR" sz="2800" dirty="0">
                <a:solidFill>
                  <a:srgbClr val="FF0000"/>
                </a:solidFill>
              </a:rPr>
              <a:t>Caissier/caissière: « Je vous en prie.  »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60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7A1F-016B-4720-DD65-61D610DA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92A4A9-014C-47F9-E9B8-13908955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58964-5596-66CB-FE4F-5B4480B8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7A7590-422D-9CF1-8DCC-927DCADE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FA577D-F9E4-FBF3-2831-704FF19D4E74}"/>
              </a:ext>
            </a:extLst>
          </p:cNvPr>
          <p:cNvSpPr txBox="1"/>
          <p:nvPr/>
        </p:nvSpPr>
        <p:spPr>
          <a:xfrm>
            <a:off x="466528" y="996831"/>
            <a:ext cx="605556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Serveur/serveuse: « Bonjour! Vous voulez boire quelque chose ? »</a:t>
            </a:r>
          </a:p>
          <a:p>
            <a:r>
              <a:rPr lang="fr-FR" sz="2400" dirty="0"/>
              <a:t>Client/cliente(s): A: « Bonjour! Pour moi [du vin rouge, le pinot noir] s’il vous plaît.» B:« Et pour moi [de l’eau] s’il vous plaît.»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Caissier/caissière : « De l’eau plate ou </a:t>
            </a:r>
            <a:r>
              <a:rPr lang="fr-FR" sz="2400" dirty="0" err="1">
                <a:solidFill>
                  <a:srgbClr val="FF0000"/>
                </a:solidFill>
              </a:rPr>
              <a:t>gazeuze</a:t>
            </a:r>
            <a:r>
              <a:rPr lang="fr-FR" sz="2400" dirty="0">
                <a:solidFill>
                  <a:srgbClr val="FF0000"/>
                </a:solidFill>
              </a:rPr>
              <a:t> ? »</a:t>
            </a:r>
          </a:p>
          <a:p>
            <a:r>
              <a:rPr lang="fr-FR" sz="2400" dirty="0"/>
              <a:t>Client/cliente(s): « L’eau pétillante s’il vous plaît »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…</a:t>
            </a:r>
          </a:p>
          <a:p>
            <a:r>
              <a:rPr lang="fr-FR" sz="2400" dirty="0">
                <a:solidFill>
                  <a:srgbClr val="FF0000"/>
                </a:solidFill>
              </a:rPr>
              <a:t>Caissier/caissière : « La voilà le pinot noir, et l’eau pétillante »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Client/cliente : « Merci beaucoup. »</a:t>
            </a:r>
          </a:p>
          <a:p>
            <a:r>
              <a:rPr lang="fr-FR" sz="2400" dirty="0">
                <a:solidFill>
                  <a:srgbClr val="FF0000"/>
                </a:solidFill>
              </a:rPr>
              <a:t>Caissier/caissière: « Je vous en prie.  » 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D81F91-0D47-E087-90E7-49A426CCF90C}"/>
              </a:ext>
            </a:extLst>
          </p:cNvPr>
          <p:cNvSpPr txBox="1"/>
          <p:nvPr/>
        </p:nvSpPr>
        <p:spPr>
          <a:xfrm>
            <a:off x="1268963" y="354563"/>
            <a:ext cx="374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au </a:t>
            </a:r>
            <a:r>
              <a:rPr lang="de-DE" sz="3200" dirty="0" err="1"/>
              <a:t>restaurant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1544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24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3828F1-83FE-5523-9181-48AD1067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60" y="1161288"/>
            <a:ext cx="4278702" cy="4526280"/>
          </a:xfrm>
        </p:spPr>
        <p:txBody>
          <a:bodyPr>
            <a:normAutofit/>
          </a:bodyPr>
          <a:lstStyle/>
          <a:p>
            <a:br>
              <a:rPr lang="de-DE" sz="2800" dirty="0"/>
            </a:br>
            <a:r>
              <a:rPr lang="de-DE" sz="2800" b="1" dirty="0"/>
              <a:t>Comment </a:t>
            </a:r>
            <a:r>
              <a:rPr lang="de-DE" sz="2800" b="1" dirty="0" err="1"/>
              <a:t>est-ce</a:t>
            </a:r>
            <a:r>
              <a:rPr lang="de-DE" sz="2800" b="1" dirty="0"/>
              <a:t> </a:t>
            </a:r>
            <a:r>
              <a:rPr lang="de-DE" sz="2800" b="1" dirty="0" err="1"/>
              <a:t>qu‘on</a:t>
            </a:r>
            <a:r>
              <a:rPr lang="de-DE" sz="2800" b="1" dirty="0"/>
              <a:t> peut </a:t>
            </a:r>
            <a:r>
              <a:rPr lang="de-DE" sz="2800" b="1" dirty="0" err="1"/>
              <a:t>continuer</a:t>
            </a:r>
            <a:r>
              <a:rPr lang="de-DE" sz="2800" b="1" dirty="0"/>
              <a:t> à </a:t>
            </a:r>
            <a:r>
              <a:rPr lang="de-DE" sz="2800" b="1" dirty="0" err="1"/>
              <a:t>travailler</a:t>
            </a:r>
            <a:r>
              <a:rPr lang="de-DE" sz="2800" b="1" dirty="0"/>
              <a:t> </a:t>
            </a:r>
            <a:r>
              <a:rPr lang="de-DE" sz="2800" b="1" dirty="0" err="1"/>
              <a:t>notre</a:t>
            </a:r>
            <a:r>
              <a:rPr lang="de-DE" sz="2800" b="1" dirty="0"/>
              <a:t> </a:t>
            </a:r>
            <a:r>
              <a:rPr lang="de-DE" sz="2800" b="1" dirty="0" err="1"/>
              <a:t>français</a:t>
            </a:r>
            <a:r>
              <a:rPr lang="de-DE" sz="2800" b="1" dirty="0"/>
              <a:t> de </a:t>
            </a:r>
            <a:r>
              <a:rPr lang="de-DE" sz="2800" b="1" dirty="0" err="1"/>
              <a:t>manière</a:t>
            </a:r>
            <a:r>
              <a:rPr lang="de-DE" sz="2800" b="1" dirty="0"/>
              <a:t> autonome  ?</a:t>
            </a:r>
            <a:br>
              <a:rPr lang="de-DE" sz="2800" b="1" dirty="0"/>
            </a:br>
            <a:r>
              <a:rPr lang="de-DE" sz="2800" dirty="0"/>
              <a:t>(Wie können wir selbstständig an unserem Französisch weiterarbeiten?)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C1F674C9-0389-8761-FCBB-304BB965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96" y="858416"/>
            <a:ext cx="5916603" cy="557037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1.  </a:t>
            </a:r>
            <a:r>
              <a:rPr lang="de-DE" sz="2400" b="1" dirty="0" err="1">
                <a:sym typeface="Wingdings" panose="05000000000000000000" pitchFamily="2" charset="2"/>
              </a:rPr>
              <a:t>fais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pour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toi</a:t>
            </a:r>
            <a:r>
              <a:rPr lang="de-DE" sz="2400" b="1" dirty="0">
                <a:sym typeface="Wingdings" panose="05000000000000000000" pitchFamily="2" charset="2"/>
              </a:rPr>
              <a:t> une </a:t>
            </a:r>
            <a:r>
              <a:rPr lang="de-DE" sz="2400" b="1" dirty="0" err="1">
                <a:sym typeface="Wingdings" panose="05000000000000000000" pitchFamily="2" charset="2"/>
              </a:rPr>
              <a:t>collection</a:t>
            </a:r>
            <a:r>
              <a:rPr lang="de-DE" sz="2400" b="1" dirty="0">
                <a:sym typeface="Wingdings" panose="05000000000000000000" pitchFamily="2" charset="2"/>
              </a:rPr>
              <a:t> de </a:t>
            </a:r>
            <a:r>
              <a:rPr lang="de-DE" sz="2400" b="1" dirty="0" err="1">
                <a:sym typeface="Wingdings" panose="05000000000000000000" pitchFamily="2" charset="2"/>
              </a:rPr>
              <a:t>choses</a:t>
            </a:r>
            <a:r>
              <a:rPr lang="de-DE" sz="2400" b="1" dirty="0">
                <a:sym typeface="Wingdings" panose="05000000000000000000" pitchFamily="2" charset="2"/>
              </a:rPr>
              <a:t> qui </a:t>
            </a:r>
            <a:r>
              <a:rPr lang="de-DE" sz="2400" b="1" dirty="0" err="1">
                <a:sym typeface="Wingdings" panose="05000000000000000000" pitchFamily="2" charset="2"/>
              </a:rPr>
              <a:t>peuvent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t‘aider</a:t>
            </a:r>
            <a:r>
              <a:rPr lang="de-DE" sz="2400" b="1" dirty="0">
                <a:sym typeface="Wingdings" panose="05000000000000000000" pitchFamily="2" charset="2"/>
              </a:rPr>
              <a:t> à </a:t>
            </a:r>
            <a:r>
              <a:rPr lang="de-DE" sz="2400" b="1" dirty="0" err="1">
                <a:sym typeface="Wingdings" panose="05000000000000000000" pitchFamily="2" charset="2"/>
              </a:rPr>
              <a:t>continuer</a:t>
            </a:r>
            <a:endParaRPr lang="de-DE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b="1" dirty="0" err="1">
                <a:sym typeface="Wingdings" panose="05000000000000000000" pitchFamily="2" charset="2"/>
              </a:rPr>
              <a:t>p.ex</a:t>
            </a:r>
            <a:r>
              <a:rPr lang="de-DE" sz="2400" b="1" dirty="0">
                <a:sym typeface="Wingdings" panose="05000000000000000000" pitchFamily="2" charset="2"/>
              </a:rPr>
              <a:t>. des </a:t>
            </a:r>
            <a:r>
              <a:rPr lang="de-DE" sz="2400" b="1" dirty="0" err="1">
                <a:sym typeface="Wingdings" panose="05000000000000000000" pitchFamily="2" charset="2"/>
              </a:rPr>
              <a:t>chaînes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Youtube</a:t>
            </a:r>
            <a:r>
              <a:rPr lang="de-DE" sz="2400" b="1" dirty="0">
                <a:sym typeface="Wingdings" panose="05000000000000000000" pitchFamily="2" charset="2"/>
              </a:rPr>
              <a:t>, des </a:t>
            </a:r>
            <a:r>
              <a:rPr lang="de-DE" sz="2400" b="1" dirty="0" err="1">
                <a:sym typeface="Wingdings" panose="05000000000000000000" pitchFamily="2" charset="2"/>
              </a:rPr>
              <a:t>podcasts</a:t>
            </a:r>
            <a:r>
              <a:rPr lang="de-DE" sz="2400" b="1" dirty="0">
                <a:sym typeface="Wingdings" panose="05000000000000000000" pitchFamily="2" charset="2"/>
              </a:rPr>
              <a:t>, de </a:t>
            </a:r>
            <a:r>
              <a:rPr lang="de-DE" sz="2400" b="1" dirty="0" err="1">
                <a:sym typeface="Wingdings" panose="05000000000000000000" pitchFamily="2" charset="2"/>
              </a:rPr>
              <a:t>sites</a:t>
            </a:r>
            <a:r>
              <a:rPr lang="de-DE" sz="2400" b="1" dirty="0">
                <a:sym typeface="Wingdings" panose="05000000000000000000" pitchFamily="2" charset="2"/>
              </a:rPr>
              <a:t> web, des </a:t>
            </a:r>
            <a:r>
              <a:rPr lang="de-DE" sz="2400" b="1" dirty="0" err="1">
                <a:sym typeface="Wingdings" panose="05000000000000000000" pitchFamily="2" charset="2"/>
              </a:rPr>
              <a:t>évènements</a:t>
            </a:r>
            <a:r>
              <a:rPr lang="de-DE" sz="2400" b="1" dirty="0">
                <a:sym typeface="Wingdings" panose="05000000000000000000" pitchFamily="2" charset="2"/>
              </a:rPr>
              <a:t>, de la </a:t>
            </a:r>
            <a:r>
              <a:rPr lang="de-DE" sz="2400" b="1" dirty="0" err="1">
                <a:sym typeface="Wingdings" panose="05000000000000000000" pitchFamily="2" charset="2"/>
              </a:rPr>
              <a:t>musique</a:t>
            </a:r>
            <a:r>
              <a:rPr lang="de-DE" sz="2400" b="1" dirty="0">
                <a:sym typeface="Wingdings" panose="05000000000000000000" pitchFamily="2" charset="2"/>
              </a:rPr>
              <a:t>, …</a:t>
            </a:r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(Erstelle für dich eine Sammlung an Ideen, die dir helfen können, weiterzuarbeiten, z.B. </a:t>
            </a:r>
            <a:r>
              <a:rPr lang="de-DE" sz="2400" dirty="0" err="1">
                <a:sym typeface="Wingdings" panose="05000000000000000000" pitchFamily="2" charset="2"/>
              </a:rPr>
              <a:t>Youtubekanäle</a:t>
            </a:r>
            <a:r>
              <a:rPr lang="de-DE" sz="2400" dirty="0">
                <a:sym typeface="Wingdings" panose="05000000000000000000" pitchFamily="2" charset="2"/>
              </a:rPr>
              <a:t>, Podcasts, Websites, Veranstaltungen, Musik, …)</a:t>
            </a: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b="1" dirty="0">
              <a:sym typeface="Wingdings" panose="05000000000000000000" pitchFamily="2" charset="2"/>
            </a:endParaRPr>
          </a:p>
          <a:p>
            <a:pPr marL="457200" indent="-457200">
              <a:buAutoNum type="arabicPeriod" startAt="2"/>
            </a:pPr>
            <a:r>
              <a:rPr lang="de-DE" sz="2400" b="1" dirty="0" err="1">
                <a:sym typeface="Wingdings" panose="05000000000000000000" pitchFamily="2" charset="2"/>
              </a:rPr>
              <a:t>partage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idées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dans</a:t>
            </a:r>
            <a:r>
              <a:rPr lang="de-DE" sz="2400" b="1" dirty="0">
                <a:sym typeface="Wingdings" panose="05000000000000000000" pitchFamily="2" charset="2"/>
              </a:rPr>
              <a:t> le </a:t>
            </a:r>
            <a:r>
              <a:rPr lang="de-DE" sz="2400" b="1" dirty="0" err="1">
                <a:sym typeface="Wingdings" panose="05000000000000000000" pitchFamily="2" charset="2"/>
              </a:rPr>
              <a:t>document</a:t>
            </a:r>
            <a:r>
              <a:rPr lang="de-DE" sz="2400" b="1" dirty="0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de-DE" sz="2400" dirty="0">
                <a:hlinkClick r:id="rId2"/>
              </a:rPr>
              <a:t>https://zumpad.zum.de/p/0uaDnwR4Gadj2FWenAF6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ED5F3E-5C57-2E52-DFD1-82E892E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362" y="6356350"/>
            <a:ext cx="100243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06CE641-9D56-4250-A2F0-FA3ED935D71C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EE1524D-3BFE-BEA2-858A-9AECE06F6381}"/>
              </a:ext>
            </a:extLst>
          </p:cNvPr>
          <p:cNvSpPr/>
          <p:nvPr/>
        </p:nvSpPr>
        <p:spPr>
          <a:xfrm>
            <a:off x="5261549" y="1056806"/>
            <a:ext cx="6318354" cy="350020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FF38177-8DD9-9EB4-F920-23D06A064854}"/>
              </a:ext>
            </a:extLst>
          </p:cNvPr>
          <p:cNvSpPr/>
          <p:nvPr/>
        </p:nvSpPr>
        <p:spPr>
          <a:xfrm>
            <a:off x="5261549" y="4626116"/>
            <a:ext cx="6318354" cy="150486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6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06C4E-3129-5465-5516-309B7EB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7</a:t>
            </a:fld>
            <a:endParaRPr lang="de-DE"/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7F38BCF4-34FB-B067-71FD-BE9FB13AC986}"/>
              </a:ext>
            </a:extLst>
          </p:cNvPr>
          <p:cNvSpPr/>
          <p:nvPr/>
        </p:nvSpPr>
        <p:spPr>
          <a:xfrm>
            <a:off x="1371600" y="1671185"/>
            <a:ext cx="2743200" cy="1538515"/>
          </a:xfrm>
          <a:prstGeom prst="wedgeRectCallout">
            <a:avLst>
              <a:gd name="adj1" fmla="val 81547"/>
              <a:gd name="adj2" fmla="val 39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À plus ! </a:t>
            </a:r>
          </a:p>
          <a:p>
            <a:pPr algn="ctr"/>
            <a:r>
              <a:rPr lang="de-DE" sz="2400" dirty="0"/>
              <a:t> (à plus </a:t>
            </a:r>
            <a:r>
              <a:rPr lang="de-DE" sz="2400" dirty="0" err="1"/>
              <a:t>tard</a:t>
            </a:r>
            <a:r>
              <a:rPr lang="de-DE" sz="2400" dirty="0"/>
              <a:t>)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6C69C63F-8463-7BC4-E4AB-2EDD16E882DA}"/>
              </a:ext>
            </a:extLst>
          </p:cNvPr>
          <p:cNvSpPr/>
          <p:nvPr/>
        </p:nvSpPr>
        <p:spPr>
          <a:xfrm>
            <a:off x="5711371" y="398805"/>
            <a:ext cx="2743200" cy="1538515"/>
          </a:xfrm>
          <a:prstGeom prst="wedgeRectCallout">
            <a:avLst>
              <a:gd name="adj1" fmla="val -34854"/>
              <a:gd name="adj2" fmla="val 837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Au </a:t>
            </a:r>
            <a:r>
              <a:rPr lang="de-DE" sz="2400" dirty="0" err="1"/>
              <a:t>revoir</a:t>
            </a:r>
            <a:r>
              <a:rPr lang="de-DE" sz="2400" dirty="0"/>
              <a:t> ! 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1545499E-FE37-A9E1-7C42-A97FAD390486}"/>
              </a:ext>
            </a:extLst>
          </p:cNvPr>
          <p:cNvSpPr/>
          <p:nvPr/>
        </p:nvSpPr>
        <p:spPr>
          <a:xfrm>
            <a:off x="979715" y="4198822"/>
            <a:ext cx="2743200" cy="1538515"/>
          </a:xfrm>
          <a:prstGeom prst="wedgeRectCallout">
            <a:avLst>
              <a:gd name="adj1" fmla="val 96098"/>
              <a:gd name="adj2" fmla="val -724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À la </a:t>
            </a:r>
            <a:r>
              <a:rPr lang="de-DE" sz="2400" dirty="0" err="1"/>
              <a:t>prochaine</a:t>
            </a:r>
            <a:r>
              <a:rPr lang="de-DE" sz="2400" dirty="0"/>
              <a:t> !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6175F324-AA2C-4A18-A148-D5E59875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2" y="4354285"/>
            <a:ext cx="3385457" cy="1822677"/>
          </a:xfrm>
          <a:prstGeom prst="wedgeRectCallout">
            <a:avLst>
              <a:gd name="adj1" fmla="val -84070"/>
              <a:gd name="adj2" fmla="val -625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2400" dirty="0"/>
              <a:t>À </a:t>
            </a:r>
            <a:r>
              <a:rPr lang="de-DE" sz="2400" dirty="0" err="1"/>
              <a:t>toute</a:t>
            </a:r>
            <a:r>
              <a:rPr lang="de-DE" sz="2400" dirty="0"/>
              <a:t> ! </a:t>
            </a:r>
          </a:p>
          <a:p>
            <a:pPr marL="0" indent="0" algn="ctr">
              <a:buNone/>
            </a:pPr>
            <a:r>
              <a:rPr lang="de-DE" sz="2400" dirty="0"/>
              <a:t>(à </a:t>
            </a:r>
            <a:r>
              <a:rPr lang="de-DE" sz="2400" dirty="0" err="1"/>
              <a:t>toute</a:t>
            </a:r>
            <a:r>
              <a:rPr lang="de-DE" sz="2400" dirty="0"/>
              <a:t> à </a:t>
            </a:r>
            <a:r>
              <a:rPr lang="de-DE" sz="2400" dirty="0" err="1"/>
              <a:t>l‘heure</a:t>
            </a:r>
            <a:r>
              <a:rPr lang="de-DE" sz="2400" dirty="0"/>
              <a:t>)</a:t>
            </a:r>
          </a:p>
        </p:txBody>
      </p:sp>
      <p:pic>
        <p:nvPicPr>
          <p:cNvPr id="16" name="Grafik 15" descr="Frau, die winkt">
            <a:extLst>
              <a:ext uri="{FF2B5EF4-FFF2-40B4-BE49-F238E27FC236}">
                <a16:creationId xmlns:a16="http://schemas.microsoft.com/office/drawing/2014/main" id="{0F9EE6ED-9941-373C-FE04-79C1C495E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5084" y="3250178"/>
            <a:ext cx="1552575" cy="1209675"/>
          </a:xfrm>
          <a:prstGeom prst="rect">
            <a:avLst/>
          </a:prstGeom>
        </p:spPr>
      </p:pic>
      <p:pic>
        <p:nvPicPr>
          <p:cNvPr id="18" name="Grafik 17" descr="Frau mit Haarknoten">
            <a:extLst>
              <a:ext uri="{FF2B5EF4-FFF2-40B4-BE49-F238E27FC236}">
                <a16:creationId xmlns:a16="http://schemas.microsoft.com/office/drawing/2014/main" id="{390F6205-915A-40F0-A347-E5A1DE799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9229" y="2612911"/>
            <a:ext cx="762000" cy="819150"/>
          </a:xfrm>
          <a:prstGeom prst="rect">
            <a:avLst/>
          </a:prstGeom>
        </p:spPr>
      </p:pic>
      <p:pic>
        <p:nvPicPr>
          <p:cNvPr id="20" name="Grafik 19" descr="Ein lächelndes Gesicht">
            <a:extLst>
              <a:ext uri="{FF2B5EF4-FFF2-40B4-BE49-F238E27FC236}">
                <a16:creationId xmlns:a16="http://schemas.microsoft.com/office/drawing/2014/main" id="{28322CF5-0F11-80F8-ED48-660C32CA6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6615" y="3006608"/>
            <a:ext cx="304800" cy="314325"/>
          </a:xfrm>
          <a:prstGeom prst="rect">
            <a:avLst/>
          </a:prstGeom>
        </p:spPr>
      </p:pic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930E9A58-C9F4-789F-790D-BCCD842DC763}"/>
              </a:ext>
            </a:extLst>
          </p:cNvPr>
          <p:cNvSpPr/>
          <p:nvPr/>
        </p:nvSpPr>
        <p:spPr>
          <a:xfrm>
            <a:off x="4013201" y="5093719"/>
            <a:ext cx="2743200" cy="1538515"/>
          </a:xfrm>
          <a:prstGeom prst="wedgeRectCallout">
            <a:avLst>
              <a:gd name="adj1" fmla="val 20701"/>
              <a:gd name="adj2" fmla="val -818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À la </a:t>
            </a:r>
            <a:r>
              <a:rPr lang="de-DE" sz="2400" dirty="0" err="1"/>
              <a:t>semaine</a:t>
            </a:r>
            <a:r>
              <a:rPr lang="de-DE" sz="2400" dirty="0"/>
              <a:t> </a:t>
            </a:r>
            <a:r>
              <a:rPr lang="de-DE" sz="2400" dirty="0" err="1"/>
              <a:t>prochaine</a:t>
            </a:r>
            <a:r>
              <a:rPr lang="de-DE" sz="2400" dirty="0"/>
              <a:t> !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01459C87-6D95-FDDF-FDD2-640260B4E5A2}"/>
              </a:ext>
            </a:extLst>
          </p:cNvPr>
          <p:cNvSpPr/>
          <p:nvPr/>
        </p:nvSpPr>
        <p:spPr>
          <a:xfrm>
            <a:off x="8617630" y="1937320"/>
            <a:ext cx="2743200" cy="1538515"/>
          </a:xfrm>
          <a:prstGeom prst="wedgeRectCallout">
            <a:avLst>
              <a:gd name="adj1" fmla="val -125066"/>
              <a:gd name="adj2" fmla="val 341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Salut ! </a:t>
            </a:r>
          </a:p>
        </p:txBody>
      </p:sp>
    </p:spTree>
    <p:extLst>
      <p:ext uri="{BB962C8B-B14F-4D97-AF65-F5344CB8AC3E}">
        <p14:creationId xmlns:p14="http://schemas.microsoft.com/office/powerpoint/2010/main" val="320874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Breitbild</PresentationFormat>
  <Paragraphs>58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Cascadia Code SemiLight</vt:lpstr>
      <vt:lpstr>Wingdings</vt:lpstr>
      <vt:lpstr>Office Theme</vt:lpstr>
      <vt:lpstr>Bonjour tout le monde ! séance n° 10  –  02/07/2025   </vt:lpstr>
      <vt:lpstr>PowerPoint-Präsentation</vt:lpstr>
      <vt:lpstr>PowerPoint-Präsentation</vt:lpstr>
      <vt:lpstr>PowerPoint-Präsentation</vt:lpstr>
      <vt:lpstr>PowerPoint-Präsentation</vt:lpstr>
      <vt:lpstr> Comment est-ce qu‘on peut continuer à travailler notre français de manière autonome  ? (Wie können wir selbstständig an unserem Französisch weiterarbeiten?)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Forster</dc:creator>
  <cp:lastModifiedBy>Clara Forster</cp:lastModifiedBy>
  <cp:revision>3</cp:revision>
  <dcterms:created xsi:type="dcterms:W3CDTF">2025-04-04T10:45:43Z</dcterms:created>
  <dcterms:modified xsi:type="dcterms:W3CDTF">2025-06-27T08:27:07Z</dcterms:modified>
</cp:coreProperties>
</file>