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8"/>
  </p:notesMasterIdLst>
  <p:sldIdLst>
    <p:sldId id="256" r:id="rId2"/>
    <p:sldId id="258" r:id="rId3"/>
    <p:sldId id="277" r:id="rId4"/>
    <p:sldId id="276" r:id="rId5"/>
    <p:sldId id="278"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36ABE1-148F-4181-9555-3D8BAC75AB67}" v="11" dt="2025-05-27T09:12:48.736"/>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Helle Formatvorlage 3 - Akz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Helle Formatvorlage 1 - Akz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Helle Formatvorlage 2 - Akz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Helle Formatvorlage 2 - Akz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9" d="100"/>
          <a:sy n="69" d="100"/>
        </p:scale>
        <p:origin x="765" y="39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ra Forster" userId="09c7291c-ffda-41df-8add-e8985cc17c35" providerId="ADAL" clId="{6DA8C7C5-7336-4363-B0DE-B058650131EB}"/>
    <pc:docChg chg="undo custSel addSld delSld modSld sldOrd">
      <pc:chgData name="Clara Forster" userId="09c7291c-ffda-41df-8add-e8985cc17c35" providerId="ADAL" clId="{6DA8C7C5-7336-4363-B0DE-B058650131EB}" dt="2025-05-11T12:49:18.950" v="3078" actId="20577"/>
      <pc:docMkLst>
        <pc:docMk/>
      </pc:docMkLst>
      <pc:sldChg chg="modSp mod">
        <pc:chgData name="Clara Forster" userId="09c7291c-ffda-41df-8add-e8985cc17c35" providerId="ADAL" clId="{6DA8C7C5-7336-4363-B0DE-B058650131EB}" dt="2025-04-29T09:38:23.483" v="5" actId="20577"/>
        <pc:sldMkLst>
          <pc:docMk/>
          <pc:sldMk cId="3460944651" sldId="256"/>
        </pc:sldMkLst>
        <pc:spChg chg="mod">
          <ac:chgData name="Clara Forster" userId="09c7291c-ffda-41df-8add-e8985cc17c35" providerId="ADAL" clId="{6DA8C7C5-7336-4363-B0DE-B058650131EB}" dt="2025-04-29T09:38:23.483" v="5" actId="20577"/>
          <ac:spMkLst>
            <pc:docMk/>
            <pc:sldMk cId="3460944651" sldId="256"/>
            <ac:spMk id="2" creationId="{44C53E22-5D2C-D33C-8C17-6FD3781FD8B1}"/>
          </ac:spMkLst>
        </pc:spChg>
      </pc:sldChg>
      <pc:sldChg chg="addSp modSp mod ord">
        <pc:chgData name="Clara Forster" userId="09c7291c-ffda-41df-8add-e8985cc17c35" providerId="ADAL" clId="{6DA8C7C5-7336-4363-B0DE-B058650131EB}" dt="2025-05-11T12:49:18.950" v="3078" actId="20577"/>
        <pc:sldMkLst>
          <pc:docMk/>
          <pc:sldMk cId="3716789129" sldId="258"/>
        </pc:sldMkLst>
        <pc:spChg chg="add mod">
          <ac:chgData name="Clara Forster" userId="09c7291c-ffda-41df-8add-e8985cc17c35" providerId="ADAL" clId="{6DA8C7C5-7336-4363-B0DE-B058650131EB}" dt="2025-05-08T13:01:29.309" v="2912" actId="208"/>
          <ac:spMkLst>
            <pc:docMk/>
            <pc:sldMk cId="3716789129" sldId="258"/>
            <ac:spMk id="3" creationId="{2A1D9011-8AF8-7F32-84E4-395AAC275EDD}"/>
          </ac:spMkLst>
        </pc:spChg>
        <pc:spChg chg="add mod">
          <ac:chgData name="Clara Forster" userId="09c7291c-ffda-41df-8add-e8985cc17c35" providerId="ADAL" clId="{6DA8C7C5-7336-4363-B0DE-B058650131EB}" dt="2025-05-08T13:02:05.394" v="2938" actId="1076"/>
          <ac:spMkLst>
            <pc:docMk/>
            <pc:sldMk cId="3716789129" sldId="258"/>
            <ac:spMk id="6" creationId="{D6E5FA3A-F053-4407-C3C5-288B84828E87}"/>
          </ac:spMkLst>
        </pc:spChg>
        <pc:graphicFrameChg chg="mod modGraphic">
          <ac:chgData name="Clara Forster" userId="09c7291c-ffda-41df-8add-e8985cc17c35" providerId="ADAL" clId="{6DA8C7C5-7336-4363-B0DE-B058650131EB}" dt="2025-05-11T12:49:18.950" v="3078" actId="20577"/>
          <ac:graphicFrameMkLst>
            <pc:docMk/>
            <pc:sldMk cId="3716789129" sldId="258"/>
            <ac:graphicFrameMk id="5" creationId="{A9698225-D6B1-8279-1338-0284E24100BA}"/>
          </ac:graphicFrameMkLst>
        </pc:graphicFrameChg>
      </pc:sldChg>
      <pc:sldChg chg="del">
        <pc:chgData name="Clara Forster" userId="09c7291c-ffda-41df-8add-e8985cc17c35" providerId="ADAL" clId="{6DA8C7C5-7336-4363-B0DE-B058650131EB}" dt="2025-04-29T10:45:38.293" v="192" actId="2696"/>
        <pc:sldMkLst>
          <pc:docMk/>
          <pc:sldMk cId="4122212615" sldId="260"/>
        </pc:sldMkLst>
      </pc:sldChg>
      <pc:sldChg chg="delSp modSp mod modAnim">
        <pc:chgData name="Clara Forster" userId="09c7291c-ffda-41df-8add-e8985cc17c35" providerId="ADAL" clId="{6DA8C7C5-7336-4363-B0DE-B058650131EB}" dt="2025-05-08T12:59:13.665" v="2891"/>
        <pc:sldMkLst>
          <pc:docMk/>
          <pc:sldMk cId="4035072740" sldId="262"/>
        </pc:sldMkLst>
      </pc:sldChg>
      <pc:sldChg chg="del">
        <pc:chgData name="Clara Forster" userId="09c7291c-ffda-41df-8add-e8985cc17c35" providerId="ADAL" clId="{6DA8C7C5-7336-4363-B0DE-B058650131EB}" dt="2025-04-29T09:39:59.477" v="11" actId="2696"/>
        <pc:sldMkLst>
          <pc:docMk/>
          <pc:sldMk cId="1796958017" sldId="270"/>
        </pc:sldMkLst>
      </pc:sldChg>
      <pc:sldChg chg="addSp delSp modSp mod">
        <pc:chgData name="Clara Forster" userId="09c7291c-ffda-41df-8add-e8985cc17c35" providerId="ADAL" clId="{6DA8C7C5-7336-4363-B0DE-B058650131EB}" dt="2025-05-08T13:04:47.035" v="2987" actId="1076"/>
        <pc:sldMkLst>
          <pc:docMk/>
          <pc:sldMk cId="2678631087" sldId="271"/>
        </pc:sldMkLst>
      </pc:sldChg>
      <pc:sldChg chg="del">
        <pc:chgData name="Clara Forster" userId="09c7291c-ffda-41df-8add-e8985cc17c35" providerId="ADAL" clId="{6DA8C7C5-7336-4363-B0DE-B058650131EB}" dt="2025-04-29T10:45:41.009" v="193" actId="2696"/>
        <pc:sldMkLst>
          <pc:docMk/>
          <pc:sldMk cId="4284213674" sldId="272"/>
        </pc:sldMkLst>
      </pc:sldChg>
      <pc:sldChg chg="del">
        <pc:chgData name="Clara Forster" userId="09c7291c-ffda-41df-8add-e8985cc17c35" providerId="ADAL" clId="{6DA8C7C5-7336-4363-B0DE-B058650131EB}" dt="2025-04-29T11:13:04.744" v="1184" actId="2696"/>
        <pc:sldMkLst>
          <pc:docMk/>
          <pc:sldMk cId="2244028812" sldId="273"/>
        </pc:sldMkLst>
      </pc:sldChg>
      <pc:sldChg chg="addSp delSp modSp mod modAnim">
        <pc:chgData name="Clara Forster" userId="09c7291c-ffda-41df-8add-e8985cc17c35" providerId="ADAL" clId="{6DA8C7C5-7336-4363-B0DE-B058650131EB}" dt="2025-05-08T21:14:55.382" v="2988" actId="20577"/>
        <pc:sldMkLst>
          <pc:docMk/>
          <pc:sldMk cId="143948926" sldId="274"/>
        </pc:sldMkLst>
      </pc:sldChg>
      <pc:sldChg chg="addSp modSp add mod setBg modAnim">
        <pc:chgData name="Clara Forster" userId="09c7291c-ffda-41df-8add-e8985cc17c35" providerId="ADAL" clId="{6DA8C7C5-7336-4363-B0DE-B058650131EB}" dt="2025-04-29T11:53:04.670" v="1191"/>
        <pc:sldMkLst>
          <pc:docMk/>
          <pc:sldMk cId="2590585803" sldId="275"/>
        </pc:sldMkLst>
      </pc:sldChg>
      <pc:sldChg chg="addSp delSp modSp add mod modAnim">
        <pc:chgData name="Clara Forster" userId="09c7291c-ffda-41df-8add-e8985cc17c35" providerId="ADAL" clId="{6DA8C7C5-7336-4363-B0DE-B058650131EB}" dt="2025-04-29T11:56:34.934" v="1342" actId="255"/>
        <pc:sldMkLst>
          <pc:docMk/>
          <pc:sldMk cId="2793775284" sldId="276"/>
        </pc:sldMkLst>
        <pc:spChg chg="mod">
          <ac:chgData name="Clara Forster" userId="09c7291c-ffda-41df-8add-e8985cc17c35" providerId="ADAL" clId="{6DA8C7C5-7336-4363-B0DE-B058650131EB}" dt="2025-04-29T11:53:52.598" v="1195" actId="20577"/>
          <ac:spMkLst>
            <pc:docMk/>
            <pc:sldMk cId="2793775284" sldId="276"/>
            <ac:spMk id="3" creationId="{7970A6C9-5846-5F05-C229-7A75BC08EFFE}"/>
          </ac:spMkLst>
        </pc:spChg>
      </pc:sldChg>
      <pc:sldChg chg="addSp delSp modSp add mod modAnim">
        <pc:chgData name="Clara Forster" userId="09c7291c-ffda-41df-8add-e8985cc17c35" providerId="ADAL" clId="{6DA8C7C5-7336-4363-B0DE-B058650131EB}" dt="2025-04-29T12:27:10.642" v="2885" actId="20577"/>
        <pc:sldMkLst>
          <pc:docMk/>
          <pc:sldMk cId="4193105118" sldId="277"/>
        </pc:sldMkLst>
      </pc:sldChg>
    </pc:docChg>
  </pc:docChgLst>
  <pc:docChgLst>
    <pc:chgData name="Clara Forster" userId="09c7291c-ffda-41df-8add-e8985cc17c35" providerId="ADAL" clId="{49590141-1D95-4218-98AF-E8D2AD57B358}"/>
    <pc:docChg chg="custSel addSld delSld modSld">
      <pc:chgData name="Clara Forster" userId="09c7291c-ffda-41df-8add-e8985cc17c35" providerId="ADAL" clId="{49590141-1D95-4218-98AF-E8D2AD57B358}" dt="2025-05-20T09:45:20.146" v="687" actId="2696"/>
      <pc:docMkLst>
        <pc:docMk/>
      </pc:docMkLst>
      <pc:sldChg chg="modSp mod">
        <pc:chgData name="Clara Forster" userId="09c7291c-ffda-41df-8add-e8985cc17c35" providerId="ADAL" clId="{49590141-1D95-4218-98AF-E8D2AD57B358}" dt="2025-05-20T09:21:52.100" v="5" actId="20577"/>
        <pc:sldMkLst>
          <pc:docMk/>
          <pc:sldMk cId="3460944651" sldId="256"/>
        </pc:sldMkLst>
        <pc:spChg chg="mod">
          <ac:chgData name="Clara Forster" userId="09c7291c-ffda-41df-8add-e8985cc17c35" providerId="ADAL" clId="{49590141-1D95-4218-98AF-E8D2AD57B358}" dt="2025-05-20T09:21:52.100" v="5" actId="20577"/>
          <ac:spMkLst>
            <pc:docMk/>
            <pc:sldMk cId="3460944651" sldId="256"/>
            <ac:spMk id="2" creationId="{44C53E22-5D2C-D33C-8C17-6FD3781FD8B1}"/>
          </ac:spMkLst>
        </pc:spChg>
      </pc:sldChg>
      <pc:sldChg chg="addSp add del setBg">
        <pc:chgData name="Clara Forster" userId="09c7291c-ffda-41df-8add-e8985cc17c35" providerId="ADAL" clId="{49590141-1D95-4218-98AF-E8D2AD57B358}" dt="2025-05-20T09:45:14.567" v="685" actId="2696"/>
        <pc:sldMkLst>
          <pc:docMk/>
          <pc:sldMk cId="0" sldId="257"/>
        </pc:sldMkLst>
      </pc:sldChg>
      <pc:sldChg chg="modSp mod">
        <pc:chgData name="Clara Forster" userId="09c7291c-ffda-41df-8add-e8985cc17c35" providerId="ADAL" clId="{49590141-1D95-4218-98AF-E8D2AD57B358}" dt="2025-05-20T09:22:57.533" v="51" actId="5793"/>
        <pc:sldMkLst>
          <pc:docMk/>
          <pc:sldMk cId="3716789129" sldId="258"/>
        </pc:sldMkLst>
        <pc:graphicFrameChg chg="modGraphic">
          <ac:chgData name="Clara Forster" userId="09c7291c-ffda-41df-8add-e8985cc17c35" providerId="ADAL" clId="{49590141-1D95-4218-98AF-E8D2AD57B358}" dt="2025-05-20T09:22:57.533" v="51" actId="5793"/>
          <ac:graphicFrameMkLst>
            <pc:docMk/>
            <pc:sldMk cId="3716789129" sldId="258"/>
            <ac:graphicFrameMk id="5" creationId="{A9698225-D6B1-8279-1338-0284E24100BA}"/>
          </ac:graphicFrameMkLst>
        </pc:graphicFrameChg>
      </pc:sldChg>
      <pc:sldChg chg="add del setBg">
        <pc:chgData name="Clara Forster" userId="09c7291c-ffda-41df-8add-e8985cc17c35" providerId="ADAL" clId="{49590141-1D95-4218-98AF-E8D2AD57B358}" dt="2025-05-20T09:45:20.146" v="687" actId="2696"/>
        <pc:sldMkLst>
          <pc:docMk/>
          <pc:sldMk cId="0" sldId="259"/>
        </pc:sldMkLst>
      </pc:sldChg>
      <pc:sldChg chg="del">
        <pc:chgData name="Clara Forster" userId="09c7291c-ffda-41df-8add-e8985cc17c35" providerId="ADAL" clId="{49590141-1D95-4218-98AF-E8D2AD57B358}" dt="2025-05-20T09:23:39.997" v="65" actId="2696"/>
        <pc:sldMkLst>
          <pc:docMk/>
          <pc:sldMk cId="4035072740" sldId="262"/>
        </pc:sldMkLst>
      </pc:sldChg>
      <pc:sldChg chg="del">
        <pc:chgData name="Clara Forster" userId="09c7291c-ffda-41df-8add-e8985cc17c35" providerId="ADAL" clId="{49590141-1D95-4218-98AF-E8D2AD57B358}" dt="2025-05-20T09:23:44.940" v="66" actId="2696"/>
        <pc:sldMkLst>
          <pc:docMk/>
          <pc:sldMk cId="143948926" sldId="274"/>
        </pc:sldMkLst>
      </pc:sldChg>
      <pc:sldChg chg="addSp delSp modSp mod delAnim modAnim">
        <pc:chgData name="Clara Forster" userId="09c7291c-ffda-41df-8add-e8985cc17c35" providerId="ADAL" clId="{49590141-1D95-4218-98AF-E8D2AD57B358}" dt="2025-05-20T09:31:46.276" v="665" actId="1076"/>
        <pc:sldMkLst>
          <pc:docMk/>
          <pc:sldMk cId="2590585803" sldId="275"/>
        </pc:sldMkLst>
      </pc:sldChg>
      <pc:sldChg chg="modSp mod">
        <pc:chgData name="Clara Forster" userId="09c7291c-ffda-41df-8add-e8985cc17c35" providerId="ADAL" clId="{49590141-1D95-4218-98AF-E8D2AD57B358}" dt="2025-05-20T09:34:12.586" v="675" actId="20577"/>
        <pc:sldMkLst>
          <pc:docMk/>
          <pc:sldMk cId="2793775284" sldId="276"/>
        </pc:sldMkLst>
      </pc:sldChg>
      <pc:sldChg chg="add del setBg">
        <pc:chgData name="Clara Forster" userId="09c7291c-ffda-41df-8add-e8985cc17c35" providerId="ADAL" clId="{49590141-1D95-4218-98AF-E8D2AD57B358}" dt="2025-05-20T09:45:11.785" v="684" actId="2696"/>
        <pc:sldMkLst>
          <pc:docMk/>
          <pc:sldMk cId="0" sldId="277"/>
        </pc:sldMkLst>
      </pc:sldChg>
      <pc:sldChg chg="del">
        <pc:chgData name="Clara Forster" userId="09c7291c-ffda-41df-8add-e8985cc17c35" providerId="ADAL" clId="{49590141-1D95-4218-98AF-E8D2AD57B358}" dt="2025-05-20T09:23:51.095" v="67" actId="2696"/>
        <pc:sldMkLst>
          <pc:docMk/>
          <pc:sldMk cId="4193105118" sldId="277"/>
        </pc:sldMkLst>
      </pc:sldChg>
      <pc:sldChg chg="addSp delSp modSp add del mod setBg">
        <pc:chgData name="Clara Forster" userId="09c7291c-ffda-41df-8add-e8985cc17c35" providerId="ADAL" clId="{49590141-1D95-4218-98AF-E8D2AD57B358}" dt="2025-05-20T09:45:16.876" v="686" actId="2696"/>
        <pc:sldMkLst>
          <pc:docMk/>
          <pc:sldMk cId="0" sldId="278"/>
        </pc:sldMkLst>
      </pc:sldChg>
    </pc:docChg>
  </pc:docChgLst>
  <pc:docChgLst>
    <pc:chgData name="Clara Forster" userId="09c7291c-ffda-41df-8add-e8985cc17c35" providerId="ADAL" clId="{7F4E7645-B97F-40CC-902E-3BC864B9B9A3}"/>
    <pc:docChg chg="undo custSel addSld delSld modSld sldOrd">
      <pc:chgData name="Clara Forster" userId="09c7291c-ffda-41df-8add-e8985cc17c35" providerId="ADAL" clId="{7F4E7645-B97F-40CC-902E-3BC864B9B9A3}" dt="2025-04-24T11:03:21.136" v="2820" actId="20577"/>
      <pc:docMkLst>
        <pc:docMk/>
      </pc:docMkLst>
      <pc:sldChg chg="modSp mod">
        <pc:chgData name="Clara Forster" userId="09c7291c-ffda-41df-8add-e8985cc17c35" providerId="ADAL" clId="{7F4E7645-B97F-40CC-902E-3BC864B9B9A3}" dt="2025-04-23T20:31:37.513" v="2759" actId="207"/>
        <pc:sldMkLst>
          <pc:docMk/>
          <pc:sldMk cId="3716789129" sldId="258"/>
        </pc:sldMkLst>
        <pc:graphicFrameChg chg="mod modGraphic">
          <ac:chgData name="Clara Forster" userId="09c7291c-ffda-41df-8add-e8985cc17c35" providerId="ADAL" clId="{7F4E7645-B97F-40CC-902E-3BC864B9B9A3}" dt="2025-04-23T20:31:37.513" v="2759" actId="207"/>
          <ac:graphicFrameMkLst>
            <pc:docMk/>
            <pc:sldMk cId="3716789129" sldId="258"/>
            <ac:graphicFrameMk id="5" creationId="{A9698225-D6B1-8279-1338-0284E24100BA}"/>
          </ac:graphicFrameMkLst>
        </pc:graphicFrameChg>
      </pc:sldChg>
      <pc:sldChg chg="addSp delSp modSp mod modAnim">
        <pc:chgData name="Clara Forster" userId="09c7291c-ffda-41df-8add-e8985cc17c35" providerId="ADAL" clId="{7F4E7645-B97F-40CC-902E-3BC864B9B9A3}" dt="2025-04-15T14:07:10.405" v="551" actId="1076"/>
        <pc:sldMkLst>
          <pc:docMk/>
          <pc:sldMk cId="4122212615" sldId="260"/>
        </pc:sldMkLst>
      </pc:sldChg>
      <pc:sldChg chg="new del">
        <pc:chgData name="Clara Forster" userId="09c7291c-ffda-41df-8add-e8985cc17c35" providerId="ADAL" clId="{7F4E7645-B97F-40CC-902E-3BC864B9B9A3}" dt="2025-04-15T13:33:35.423" v="119" actId="2696"/>
        <pc:sldMkLst>
          <pc:docMk/>
          <pc:sldMk cId="1084893808" sldId="262"/>
        </pc:sldMkLst>
      </pc:sldChg>
      <pc:sldChg chg="addSp modSp add mod modAnim">
        <pc:chgData name="Clara Forster" userId="09c7291c-ffda-41df-8add-e8985cc17c35" providerId="ADAL" clId="{7F4E7645-B97F-40CC-902E-3BC864B9B9A3}" dt="2025-04-22T12:45:22.918" v="1481" actId="20577"/>
        <pc:sldMkLst>
          <pc:docMk/>
          <pc:sldMk cId="4035072740" sldId="262"/>
        </pc:sldMkLst>
      </pc:sldChg>
      <pc:sldChg chg="addSp delSp modSp add mod delAnim modAnim">
        <pc:chgData name="Clara Forster" userId="09c7291c-ffda-41df-8add-e8985cc17c35" providerId="ADAL" clId="{7F4E7645-B97F-40CC-902E-3BC864B9B9A3}" dt="2025-04-15T14:24:15.649" v="852" actId="20577"/>
        <pc:sldMkLst>
          <pc:docMk/>
          <pc:sldMk cId="3527940526" sldId="263"/>
        </pc:sldMkLst>
      </pc:sldChg>
      <pc:sldChg chg="addSp modSp add mod ord">
        <pc:chgData name="Clara Forster" userId="09c7291c-ffda-41df-8add-e8985cc17c35" providerId="ADAL" clId="{7F4E7645-B97F-40CC-902E-3BC864B9B9A3}" dt="2025-04-15T14:24:22.435" v="854"/>
        <pc:sldMkLst>
          <pc:docMk/>
          <pc:sldMk cId="2473334098" sldId="264"/>
        </pc:sldMkLst>
      </pc:sldChg>
      <pc:sldChg chg="delSp modSp add mod ord delAnim modAnim">
        <pc:chgData name="Clara Forster" userId="09c7291c-ffda-41df-8add-e8985cc17c35" providerId="ADAL" clId="{7F4E7645-B97F-40CC-902E-3BC864B9B9A3}" dt="2025-04-15T15:13:47.284" v="911" actId="313"/>
        <pc:sldMkLst>
          <pc:docMk/>
          <pc:sldMk cId="4249831616" sldId="265"/>
        </pc:sldMkLst>
      </pc:sldChg>
      <pc:sldChg chg="delSp modSp add mod">
        <pc:chgData name="Clara Forster" userId="09c7291c-ffda-41df-8add-e8985cc17c35" providerId="ADAL" clId="{7F4E7645-B97F-40CC-902E-3BC864B9B9A3}" dt="2025-04-15T15:17:41.861" v="929" actId="403"/>
        <pc:sldMkLst>
          <pc:docMk/>
          <pc:sldMk cId="1437328938" sldId="266"/>
        </pc:sldMkLst>
      </pc:sldChg>
      <pc:sldChg chg="modSp add mod">
        <pc:chgData name="Clara Forster" userId="09c7291c-ffda-41df-8add-e8985cc17c35" providerId="ADAL" clId="{7F4E7645-B97F-40CC-902E-3BC864B9B9A3}" dt="2025-04-15T15:20:25.500" v="965" actId="20577"/>
        <pc:sldMkLst>
          <pc:docMk/>
          <pc:sldMk cId="3729266522" sldId="267"/>
        </pc:sldMkLst>
      </pc:sldChg>
      <pc:sldChg chg="addSp modSp add mod">
        <pc:chgData name="Clara Forster" userId="09c7291c-ffda-41df-8add-e8985cc17c35" providerId="ADAL" clId="{7F4E7645-B97F-40CC-902E-3BC864B9B9A3}" dt="2025-04-15T15:21:21.398" v="969" actId="27636"/>
        <pc:sldMkLst>
          <pc:docMk/>
          <pc:sldMk cId="2888068109" sldId="268"/>
        </pc:sldMkLst>
      </pc:sldChg>
      <pc:sldChg chg="addSp delSp modSp add mod">
        <pc:chgData name="Clara Forster" userId="09c7291c-ffda-41df-8add-e8985cc17c35" providerId="ADAL" clId="{7F4E7645-B97F-40CC-902E-3BC864B9B9A3}" dt="2025-04-23T20:35:38.006" v="2779" actId="20577"/>
        <pc:sldMkLst>
          <pc:docMk/>
          <pc:sldMk cId="3924252916" sldId="269"/>
        </pc:sldMkLst>
      </pc:sldChg>
      <pc:sldChg chg="addSp modSp add mod ord">
        <pc:chgData name="Clara Forster" userId="09c7291c-ffda-41df-8add-e8985cc17c35" providerId="ADAL" clId="{7F4E7645-B97F-40CC-902E-3BC864B9B9A3}" dt="2025-04-23T20:35:49.728" v="2786" actId="20577"/>
        <pc:sldMkLst>
          <pc:docMk/>
          <pc:sldMk cId="1796958017" sldId="270"/>
        </pc:sldMkLst>
      </pc:sldChg>
      <pc:sldChg chg="new del">
        <pc:chgData name="Clara Forster" userId="09c7291c-ffda-41df-8add-e8985cc17c35" providerId="ADAL" clId="{7F4E7645-B97F-40CC-902E-3BC864B9B9A3}" dt="2025-04-22T12:46:49.007" v="1483" actId="47"/>
        <pc:sldMkLst>
          <pc:docMk/>
          <pc:sldMk cId="4160842737" sldId="270"/>
        </pc:sldMkLst>
      </pc:sldChg>
      <pc:sldChg chg="addSp delSp modSp add mod ord modAnim">
        <pc:chgData name="Clara Forster" userId="09c7291c-ffda-41df-8add-e8985cc17c35" providerId="ADAL" clId="{7F4E7645-B97F-40CC-902E-3BC864B9B9A3}" dt="2025-04-24T11:03:21.136" v="2820" actId="20577"/>
        <pc:sldMkLst>
          <pc:docMk/>
          <pc:sldMk cId="2678631087" sldId="271"/>
        </pc:sldMkLst>
      </pc:sldChg>
    </pc:docChg>
  </pc:docChgLst>
  <pc:docChgLst>
    <pc:chgData name="Clara Forster" userId="09c7291c-ffda-41df-8add-e8985cc17c35" providerId="ADAL" clId="{FF36ABE1-148F-4181-9555-3D8BAC75AB67}"/>
    <pc:docChg chg="undo custSel addSld delSld modSld">
      <pc:chgData name="Clara Forster" userId="09c7291c-ffda-41df-8add-e8985cc17c35" providerId="ADAL" clId="{FF36ABE1-148F-4181-9555-3D8BAC75AB67}" dt="2025-05-27T09:35:46.379" v="1546" actId="20577"/>
      <pc:docMkLst>
        <pc:docMk/>
      </pc:docMkLst>
      <pc:sldChg chg="modSp mod">
        <pc:chgData name="Clara Forster" userId="09c7291c-ffda-41df-8add-e8985cc17c35" providerId="ADAL" clId="{FF36ABE1-148F-4181-9555-3D8BAC75AB67}" dt="2025-05-27T08:22:12.174" v="31" actId="20577"/>
        <pc:sldMkLst>
          <pc:docMk/>
          <pc:sldMk cId="3460944651" sldId="256"/>
        </pc:sldMkLst>
        <pc:spChg chg="mod">
          <ac:chgData name="Clara Forster" userId="09c7291c-ffda-41df-8add-e8985cc17c35" providerId="ADAL" clId="{FF36ABE1-148F-4181-9555-3D8BAC75AB67}" dt="2025-05-27T08:22:12.174" v="31" actId="20577"/>
          <ac:spMkLst>
            <pc:docMk/>
            <pc:sldMk cId="3460944651" sldId="256"/>
            <ac:spMk id="2" creationId="{44C53E22-5D2C-D33C-8C17-6FD3781FD8B1}"/>
          </ac:spMkLst>
        </pc:spChg>
      </pc:sldChg>
      <pc:sldChg chg="modSp mod">
        <pc:chgData name="Clara Forster" userId="09c7291c-ffda-41df-8add-e8985cc17c35" providerId="ADAL" clId="{FF36ABE1-148F-4181-9555-3D8BAC75AB67}" dt="2025-05-27T08:21:57.650" v="29"/>
        <pc:sldMkLst>
          <pc:docMk/>
          <pc:sldMk cId="3716789129" sldId="258"/>
        </pc:sldMkLst>
        <pc:graphicFrameChg chg="modGraphic">
          <ac:chgData name="Clara Forster" userId="09c7291c-ffda-41df-8add-e8985cc17c35" providerId="ADAL" clId="{FF36ABE1-148F-4181-9555-3D8BAC75AB67}" dt="2025-05-27T08:21:57.650" v="29"/>
          <ac:graphicFrameMkLst>
            <pc:docMk/>
            <pc:sldMk cId="3716789129" sldId="258"/>
            <ac:graphicFrameMk id="5" creationId="{A9698225-D6B1-8279-1338-0284E24100BA}"/>
          </ac:graphicFrameMkLst>
        </pc:graphicFrameChg>
      </pc:sldChg>
      <pc:sldChg chg="delSp del mod">
        <pc:chgData name="Clara Forster" userId="09c7291c-ffda-41df-8add-e8985cc17c35" providerId="ADAL" clId="{FF36ABE1-148F-4181-9555-3D8BAC75AB67}" dt="2025-05-27T08:19:18.890" v="6" actId="2696"/>
        <pc:sldMkLst>
          <pc:docMk/>
          <pc:sldMk cId="2678631087" sldId="271"/>
        </pc:sldMkLst>
        <pc:spChg chg="del">
          <ac:chgData name="Clara Forster" userId="09c7291c-ffda-41df-8add-e8985cc17c35" providerId="ADAL" clId="{FF36ABE1-148F-4181-9555-3D8BAC75AB67}" dt="2025-05-27T08:19:08.065" v="4" actId="478"/>
          <ac:spMkLst>
            <pc:docMk/>
            <pc:sldMk cId="2678631087" sldId="271"/>
            <ac:spMk id="3" creationId="{B9E818C4-01F1-299B-01EB-77DB889547DC}"/>
          </ac:spMkLst>
        </pc:spChg>
        <pc:spChg chg="del">
          <ac:chgData name="Clara Forster" userId="09c7291c-ffda-41df-8add-e8985cc17c35" providerId="ADAL" clId="{FF36ABE1-148F-4181-9555-3D8BAC75AB67}" dt="2025-05-27T08:19:10.928" v="5" actId="478"/>
          <ac:spMkLst>
            <pc:docMk/>
            <pc:sldMk cId="2678631087" sldId="271"/>
            <ac:spMk id="5" creationId="{85111932-538B-779C-4C00-40E1171E35A3}"/>
          </ac:spMkLst>
        </pc:spChg>
      </pc:sldChg>
      <pc:sldChg chg="del">
        <pc:chgData name="Clara Forster" userId="09c7291c-ffda-41df-8add-e8985cc17c35" providerId="ADAL" clId="{FF36ABE1-148F-4181-9555-3D8BAC75AB67}" dt="2025-05-27T08:19:24.434" v="7" actId="2696"/>
        <pc:sldMkLst>
          <pc:docMk/>
          <pc:sldMk cId="2590585803" sldId="275"/>
        </pc:sldMkLst>
      </pc:sldChg>
      <pc:sldChg chg="addSp delSp modSp mod setBg">
        <pc:chgData name="Clara Forster" userId="09c7291c-ffda-41df-8add-e8985cc17c35" providerId="ADAL" clId="{FF36ABE1-148F-4181-9555-3D8BAC75AB67}" dt="2025-05-27T09:35:46.379" v="1546" actId="20577"/>
        <pc:sldMkLst>
          <pc:docMk/>
          <pc:sldMk cId="2793775284" sldId="276"/>
        </pc:sldMkLst>
        <pc:spChg chg="mod">
          <ac:chgData name="Clara Forster" userId="09c7291c-ffda-41df-8add-e8985cc17c35" providerId="ADAL" clId="{FF36ABE1-148F-4181-9555-3D8BAC75AB67}" dt="2025-05-27T08:56:33.881" v="979" actId="26606"/>
          <ac:spMkLst>
            <pc:docMk/>
            <pc:sldMk cId="2793775284" sldId="276"/>
            <ac:spMk id="3" creationId="{7970A6C9-5846-5F05-C229-7A75BC08EFFE}"/>
          </ac:spMkLst>
        </pc:spChg>
        <pc:spChg chg="mod">
          <ac:chgData name="Clara Forster" userId="09c7291c-ffda-41df-8add-e8985cc17c35" providerId="ADAL" clId="{FF36ABE1-148F-4181-9555-3D8BAC75AB67}" dt="2025-05-27T08:56:33.881" v="979" actId="26606"/>
          <ac:spMkLst>
            <pc:docMk/>
            <pc:sldMk cId="2793775284" sldId="276"/>
            <ac:spMk id="4" creationId="{253F4BB2-97B9-BF4C-19DF-8DEDD60DC83D}"/>
          </ac:spMkLst>
        </pc:spChg>
        <pc:spChg chg="del mod">
          <ac:chgData name="Clara Forster" userId="09c7291c-ffda-41df-8add-e8985cc17c35" providerId="ADAL" clId="{FF36ABE1-148F-4181-9555-3D8BAC75AB67}" dt="2025-05-27T08:20:04.048" v="11"/>
          <ac:spMkLst>
            <pc:docMk/>
            <pc:sldMk cId="2793775284" sldId="276"/>
            <ac:spMk id="5" creationId="{07DC263C-F325-23DE-7B93-CFC0D5DBCBC2}"/>
          </ac:spMkLst>
        </pc:spChg>
        <pc:spChg chg="add del">
          <ac:chgData name="Clara Forster" userId="09c7291c-ffda-41df-8add-e8985cc17c35" providerId="ADAL" clId="{FF36ABE1-148F-4181-9555-3D8BAC75AB67}" dt="2025-05-27T08:56:33.881" v="979" actId="26606"/>
          <ac:spMkLst>
            <pc:docMk/>
            <pc:sldMk cId="2793775284" sldId="276"/>
            <ac:spMk id="9" creationId="{A2679492-7988-4050-9056-542444452411}"/>
          </ac:spMkLst>
        </pc:spChg>
        <pc:spChg chg="add del">
          <ac:chgData name="Clara Forster" userId="09c7291c-ffda-41df-8add-e8985cc17c35" providerId="ADAL" clId="{FF36ABE1-148F-4181-9555-3D8BAC75AB67}" dt="2025-05-27T08:56:33.881" v="979" actId="26606"/>
          <ac:spMkLst>
            <pc:docMk/>
            <pc:sldMk cId="2793775284" sldId="276"/>
            <ac:spMk id="11" creationId="{B091B163-7D61-4891-ABCF-5C13D9C418D0}"/>
          </ac:spMkLst>
        </pc:spChg>
        <pc:graphicFrameChg chg="add mod modGraphic">
          <ac:chgData name="Clara Forster" userId="09c7291c-ffda-41df-8add-e8985cc17c35" providerId="ADAL" clId="{FF36ABE1-148F-4181-9555-3D8BAC75AB67}" dt="2025-05-27T09:35:46.379" v="1546" actId="20577"/>
          <ac:graphicFrameMkLst>
            <pc:docMk/>
            <pc:sldMk cId="2793775284" sldId="276"/>
            <ac:graphicFrameMk id="2" creationId="{A0B4C011-B04C-1A1C-B024-D08618BB2A89}"/>
          </ac:graphicFrameMkLst>
        </pc:graphicFrameChg>
        <pc:cxnChg chg="add del">
          <ac:chgData name="Clara Forster" userId="09c7291c-ffda-41df-8add-e8985cc17c35" providerId="ADAL" clId="{FF36ABE1-148F-4181-9555-3D8BAC75AB67}" dt="2025-05-27T08:56:33.881" v="979" actId="26606"/>
          <ac:cxnSpMkLst>
            <pc:docMk/>
            <pc:sldMk cId="2793775284" sldId="276"/>
            <ac:cxnSpMk id="13" creationId="{C49DA8F6-BCC1-4447-B54C-57856834B94B}"/>
          </ac:cxnSpMkLst>
        </pc:cxnChg>
      </pc:sldChg>
      <pc:sldChg chg="modSp add del mod">
        <pc:chgData name="Clara Forster" userId="09c7291c-ffda-41df-8add-e8985cc17c35" providerId="ADAL" clId="{FF36ABE1-148F-4181-9555-3D8BAC75AB67}" dt="2025-05-27T08:34:44.771" v="795" actId="2696"/>
        <pc:sldMkLst>
          <pc:docMk/>
          <pc:sldMk cId="731908093" sldId="277"/>
        </pc:sldMkLst>
        <pc:graphicFrameChg chg="modGraphic">
          <ac:chgData name="Clara Forster" userId="09c7291c-ffda-41df-8add-e8985cc17c35" providerId="ADAL" clId="{FF36ABE1-148F-4181-9555-3D8BAC75AB67}" dt="2025-05-27T08:34:37.471" v="794" actId="20577"/>
          <ac:graphicFrameMkLst>
            <pc:docMk/>
            <pc:sldMk cId="731908093" sldId="277"/>
            <ac:graphicFrameMk id="5" creationId="{507922F6-7BF9-E91E-4158-D94ACBF53560}"/>
          </ac:graphicFrameMkLst>
        </pc:graphicFrameChg>
      </pc:sldChg>
      <pc:sldChg chg="modSp new mod">
        <pc:chgData name="Clara Forster" userId="09c7291c-ffda-41df-8add-e8985cc17c35" providerId="ADAL" clId="{FF36ABE1-148F-4181-9555-3D8BAC75AB67}" dt="2025-05-27T08:36:25.181" v="832" actId="20577"/>
        <pc:sldMkLst>
          <pc:docMk/>
          <pc:sldMk cId="1226831342" sldId="277"/>
        </pc:sldMkLst>
        <pc:spChg chg="mod">
          <ac:chgData name="Clara Forster" userId="09c7291c-ffda-41df-8add-e8985cc17c35" providerId="ADAL" clId="{FF36ABE1-148F-4181-9555-3D8BAC75AB67}" dt="2025-05-27T08:36:06.548" v="828" actId="20577"/>
          <ac:spMkLst>
            <pc:docMk/>
            <pc:sldMk cId="1226831342" sldId="277"/>
            <ac:spMk id="2" creationId="{D7821381-D034-86BC-4A70-9F8A43D157EA}"/>
          </ac:spMkLst>
        </pc:spChg>
        <pc:spChg chg="mod">
          <ac:chgData name="Clara Forster" userId="09c7291c-ffda-41df-8add-e8985cc17c35" providerId="ADAL" clId="{FF36ABE1-148F-4181-9555-3D8BAC75AB67}" dt="2025-05-27T08:36:25.181" v="832" actId="20577"/>
          <ac:spMkLst>
            <pc:docMk/>
            <pc:sldMk cId="1226831342" sldId="277"/>
            <ac:spMk id="3" creationId="{4849A010-3A8D-9F00-840E-EA51101911D1}"/>
          </ac:spMkLst>
        </pc:spChg>
      </pc:sldChg>
      <pc:sldChg chg="modSp new mod">
        <pc:chgData name="Clara Forster" userId="09c7291c-ffda-41df-8add-e8985cc17c35" providerId="ADAL" clId="{FF36ABE1-148F-4181-9555-3D8BAC75AB67}" dt="2025-05-27T09:34:21.284" v="1544" actId="20577"/>
        <pc:sldMkLst>
          <pc:docMk/>
          <pc:sldMk cId="1463730428" sldId="278"/>
        </pc:sldMkLst>
        <pc:spChg chg="mod">
          <ac:chgData name="Clara Forster" userId="09c7291c-ffda-41df-8add-e8985cc17c35" providerId="ADAL" clId="{FF36ABE1-148F-4181-9555-3D8BAC75AB67}" dt="2025-05-27T09:11:22.734" v="1208" actId="20577"/>
          <ac:spMkLst>
            <pc:docMk/>
            <pc:sldMk cId="1463730428" sldId="278"/>
            <ac:spMk id="2" creationId="{A9737833-2779-96DE-5020-F0BF570D8458}"/>
          </ac:spMkLst>
        </pc:spChg>
        <pc:spChg chg="mod">
          <ac:chgData name="Clara Forster" userId="09c7291c-ffda-41df-8add-e8985cc17c35" providerId="ADAL" clId="{FF36ABE1-148F-4181-9555-3D8BAC75AB67}" dt="2025-05-27T09:34:21.284" v="1544" actId="20577"/>
          <ac:spMkLst>
            <pc:docMk/>
            <pc:sldMk cId="1463730428" sldId="278"/>
            <ac:spMk id="3" creationId="{3644088F-2216-4AE4-0CD2-EA40C0946053}"/>
          </ac:spMkLst>
        </pc:spChg>
      </pc:sldChg>
    </pc:docChg>
  </pc:docChgLst>
  <pc:docChgLst>
    <pc:chgData name="Clara Forster" userId="09c7291c-ffda-41df-8add-e8985cc17c35" providerId="ADAL" clId="{3D2BD72D-8ACF-48F9-9402-51ACC2BDCB1C}"/>
    <pc:docChg chg="undo custSel addSld delSld modSld sldOrd">
      <pc:chgData name="Clara Forster" userId="09c7291c-ffda-41df-8add-e8985cc17c35" providerId="ADAL" clId="{3D2BD72D-8ACF-48F9-9402-51ACC2BDCB1C}" dt="2025-04-25T11:24:36.325" v="2435" actId="20577"/>
      <pc:docMkLst>
        <pc:docMk/>
      </pc:docMkLst>
      <pc:sldChg chg="modSp mod">
        <pc:chgData name="Clara Forster" userId="09c7291c-ffda-41df-8add-e8985cc17c35" providerId="ADAL" clId="{3D2BD72D-8ACF-48F9-9402-51ACC2BDCB1C}" dt="2025-04-24T11:05:52.605" v="11" actId="20577"/>
        <pc:sldMkLst>
          <pc:docMk/>
          <pc:sldMk cId="3460944651" sldId="256"/>
        </pc:sldMkLst>
        <pc:spChg chg="mod">
          <ac:chgData name="Clara Forster" userId="09c7291c-ffda-41df-8add-e8985cc17c35" providerId="ADAL" clId="{3D2BD72D-8ACF-48F9-9402-51ACC2BDCB1C}" dt="2025-04-24T11:05:52.605" v="11" actId="20577"/>
          <ac:spMkLst>
            <pc:docMk/>
            <pc:sldMk cId="3460944651" sldId="256"/>
            <ac:spMk id="2" creationId="{44C53E22-5D2C-D33C-8C17-6FD3781FD8B1}"/>
          </ac:spMkLst>
        </pc:spChg>
      </pc:sldChg>
      <pc:sldChg chg="del">
        <pc:chgData name="Clara Forster" userId="09c7291c-ffda-41df-8add-e8985cc17c35" providerId="ADAL" clId="{3D2BD72D-8ACF-48F9-9402-51ACC2BDCB1C}" dt="2025-04-24T11:07:01.392" v="16" actId="2696"/>
        <pc:sldMkLst>
          <pc:docMk/>
          <pc:sldMk cId="1215381869" sldId="257"/>
        </pc:sldMkLst>
      </pc:sldChg>
      <pc:sldChg chg="modSp mod">
        <pc:chgData name="Clara Forster" userId="09c7291c-ffda-41df-8add-e8985cc17c35" providerId="ADAL" clId="{3D2BD72D-8ACF-48F9-9402-51ACC2BDCB1C}" dt="2025-04-24T11:06:34.423" v="14"/>
        <pc:sldMkLst>
          <pc:docMk/>
          <pc:sldMk cId="3716789129" sldId="258"/>
        </pc:sldMkLst>
        <pc:graphicFrameChg chg="modGraphic">
          <ac:chgData name="Clara Forster" userId="09c7291c-ffda-41df-8add-e8985cc17c35" providerId="ADAL" clId="{3D2BD72D-8ACF-48F9-9402-51ACC2BDCB1C}" dt="2025-04-24T11:06:34.423" v="14"/>
          <ac:graphicFrameMkLst>
            <pc:docMk/>
            <pc:sldMk cId="3716789129" sldId="258"/>
            <ac:graphicFrameMk id="5" creationId="{A9698225-D6B1-8279-1338-0284E24100BA}"/>
          </ac:graphicFrameMkLst>
        </pc:graphicFrameChg>
      </pc:sldChg>
      <pc:sldChg chg="modSp del modAnim">
        <pc:chgData name="Clara Forster" userId="09c7291c-ffda-41df-8add-e8985cc17c35" providerId="ADAL" clId="{3D2BD72D-8ACF-48F9-9402-51ACC2BDCB1C}" dt="2025-04-24T11:07:18.173" v="17" actId="2696"/>
        <pc:sldMkLst>
          <pc:docMk/>
          <pc:sldMk cId="514980610" sldId="259"/>
        </pc:sldMkLst>
      </pc:sldChg>
      <pc:sldChg chg="addSp delSp modSp mod modAnim">
        <pc:chgData name="Clara Forster" userId="09c7291c-ffda-41df-8add-e8985cc17c35" providerId="ADAL" clId="{3D2BD72D-8ACF-48F9-9402-51ACC2BDCB1C}" dt="2025-04-24T11:44:51.085" v="1347" actId="20577"/>
        <pc:sldMkLst>
          <pc:docMk/>
          <pc:sldMk cId="4122212615" sldId="260"/>
        </pc:sldMkLst>
      </pc:sldChg>
      <pc:sldChg chg="addSp delSp modSp mod delAnim modAnim">
        <pc:chgData name="Clara Forster" userId="09c7291c-ffda-41df-8add-e8985cc17c35" providerId="ADAL" clId="{3D2BD72D-8ACF-48F9-9402-51ACC2BDCB1C}" dt="2025-04-25T11:14:28.596" v="2374" actId="1076"/>
        <pc:sldMkLst>
          <pc:docMk/>
          <pc:sldMk cId="4035072740" sldId="262"/>
        </pc:sldMkLst>
      </pc:sldChg>
      <pc:sldChg chg="del">
        <pc:chgData name="Clara Forster" userId="09c7291c-ffda-41df-8add-e8985cc17c35" providerId="ADAL" clId="{3D2BD72D-8ACF-48F9-9402-51ACC2BDCB1C}" dt="2025-04-24T12:13:05.596" v="1619" actId="2696"/>
        <pc:sldMkLst>
          <pc:docMk/>
          <pc:sldMk cId="3527940526" sldId="263"/>
        </pc:sldMkLst>
      </pc:sldChg>
      <pc:sldChg chg="del ord">
        <pc:chgData name="Clara Forster" userId="09c7291c-ffda-41df-8add-e8985cc17c35" providerId="ADAL" clId="{3D2BD72D-8ACF-48F9-9402-51ACC2BDCB1C}" dt="2025-04-24T12:13:00.393" v="1618" actId="2696"/>
        <pc:sldMkLst>
          <pc:docMk/>
          <pc:sldMk cId="2473334098" sldId="264"/>
        </pc:sldMkLst>
      </pc:sldChg>
      <pc:sldChg chg="del">
        <pc:chgData name="Clara Forster" userId="09c7291c-ffda-41df-8add-e8985cc17c35" providerId="ADAL" clId="{3D2BD72D-8ACF-48F9-9402-51ACC2BDCB1C}" dt="2025-04-24T12:13:09.047" v="1620" actId="2696"/>
        <pc:sldMkLst>
          <pc:docMk/>
          <pc:sldMk cId="4249831616" sldId="265"/>
        </pc:sldMkLst>
      </pc:sldChg>
      <pc:sldChg chg="del">
        <pc:chgData name="Clara Forster" userId="09c7291c-ffda-41df-8add-e8985cc17c35" providerId="ADAL" clId="{3D2BD72D-8ACF-48F9-9402-51ACC2BDCB1C}" dt="2025-04-24T12:13:11.701" v="1621" actId="2696"/>
        <pc:sldMkLst>
          <pc:docMk/>
          <pc:sldMk cId="1437328938" sldId="266"/>
        </pc:sldMkLst>
      </pc:sldChg>
      <pc:sldChg chg="del">
        <pc:chgData name="Clara Forster" userId="09c7291c-ffda-41df-8add-e8985cc17c35" providerId="ADAL" clId="{3D2BD72D-8ACF-48F9-9402-51ACC2BDCB1C}" dt="2025-04-24T12:13:20.468" v="1622" actId="2696"/>
        <pc:sldMkLst>
          <pc:docMk/>
          <pc:sldMk cId="3729266522" sldId="267"/>
        </pc:sldMkLst>
      </pc:sldChg>
      <pc:sldChg chg="del">
        <pc:chgData name="Clara Forster" userId="09c7291c-ffda-41df-8add-e8985cc17c35" providerId="ADAL" clId="{3D2BD72D-8ACF-48F9-9402-51ACC2BDCB1C}" dt="2025-04-24T12:13:28.041" v="1623" actId="2696"/>
        <pc:sldMkLst>
          <pc:docMk/>
          <pc:sldMk cId="2888068109" sldId="268"/>
        </pc:sldMkLst>
      </pc:sldChg>
      <pc:sldChg chg="del">
        <pc:chgData name="Clara Forster" userId="09c7291c-ffda-41df-8add-e8985cc17c35" providerId="ADAL" clId="{3D2BD72D-8ACF-48F9-9402-51ACC2BDCB1C}" dt="2025-04-24T12:13:30.843" v="1624" actId="2696"/>
        <pc:sldMkLst>
          <pc:docMk/>
          <pc:sldMk cId="3924252916" sldId="269"/>
        </pc:sldMkLst>
      </pc:sldChg>
      <pc:sldChg chg="addSp delSp modSp mod ord modAnim">
        <pc:chgData name="Clara Forster" userId="09c7291c-ffda-41df-8add-e8985cc17c35" providerId="ADAL" clId="{3D2BD72D-8ACF-48F9-9402-51ACC2BDCB1C}" dt="2025-04-25T11:24:13.279" v="2433" actId="20577"/>
        <pc:sldMkLst>
          <pc:docMk/>
          <pc:sldMk cId="1796958017" sldId="270"/>
        </pc:sldMkLst>
      </pc:sldChg>
      <pc:sldChg chg="ord">
        <pc:chgData name="Clara Forster" userId="09c7291c-ffda-41df-8add-e8985cc17c35" providerId="ADAL" clId="{3D2BD72D-8ACF-48F9-9402-51ACC2BDCB1C}" dt="2025-04-24T11:50:34.788" v="1491"/>
        <pc:sldMkLst>
          <pc:docMk/>
          <pc:sldMk cId="2678631087" sldId="271"/>
        </pc:sldMkLst>
      </pc:sldChg>
      <pc:sldChg chg="addSp delSp modSp add mod">
        <pc:chgData name="Clara Forster" userId="09c7291c-ffda-41df-8add-e8985cc17c35" providerId="ADAL" clId="{3D2BD72D-8ACF-48F9-9402-51ACC2BDCB1C}" dt="2025-04-24T11:53:19.862" v="1509" actId="20577"/>
        <pc:sldMkLst>
          <pc:docMk/>
          <pc:sldMk cId="4284213674" sldId="272"/>
        </pc:sldMkLst>
      </pc:sldChg>
      <pc:sldChg chg="addSp delSp modSp add mod">
        <pc:chgData name="Clara Forster" userId="09c7291c-ffda-41df-8add-e8985cc17c35" providerId="ADAL" clId="{3D2BD72D-8ACF-48F9-9402-51ACC2BDCB1C}" dt="2025-04-25T11:24:36.325" v="2435" actId="20577"/>
        <pc:sldMkLst>
          <pc:docMk/>
          <pc:sldMk cId="2244028812" sldId="273"/>
        </pc:sldMkLst>
      </pc:sldChg>
      <pc:sldChg chg="add">
        <pc:chgData name="Clara Forster" userId="09c7291c-ffda-41df-8add-e8985cc17c35" providerId="ADAL" clId="{3D2BD72D-8ACF-48F9-9402-51ACC2BDCB1C}" dt="2025-04-25T11:13:31.939" v="2344" actId="2890"/>
        <pc:sldMkLst>
          <pc:docMk/>
          <pc:sldMk cId="143948926" sldId="274"/>
        </pc:sldMkLst>
      </pc:sldChg>
    </pc:docChg>
  </pc:docChgLst>
  <pc:docChgLst>
    <pc:chgData name="Clara Forster" userId="09c7291c-ffda-41df-8add-e8985cc17c35" providerId="ADAL" clId="{85AF9C6A-28FE-4F9B-ACA9-5DE589DCD8CF}"/>
    <pc:docChg chg="undo custSel modSld">
      <pc:chgData name="Clara Forster" userId="09c7291c-ffda-41df-8add-e8985cc17c35" providerId="ADAL" clId="{85AF9C6A-28FE-4F9B-ACA9-5DE589DCD8CF}" dt="2025-05-20T19:28:43.816" v="94" actId="26606"/>
      <pc:docMkLst>
        <pc:docMk/>
      </pc:docMkLst>
      <pc:sldChg chg="addSp delSp modSp mod setBg setClrOvrMap">
        <pc:chgData name="Clara Forster" userId="09c7291c-ffda-41df-8add-e8985cc17c35" providerId="ADAL" clId="{85AF9C6A-28FE-4F9B-ACA9-5DE589DCD8CF}" dt="2025-05-20T19:28:43.816" v="94" actId="26606"/>
        <pc:sldMkLst>
          <pc:docMk/>
          <pc:sldMk cId="2793775284" sldId="276"/>
        </pc:sldMkLst>
        <pc:spChg chg="mod">
          <ac:chgData name="Clara Forster" userId="09c7291c-ffda-41df-8add-e8985cc17c35" providerId="ADAL" clId="{85AF9C6A-28FE-4F9B-ACA9-5DE589DCD8CF}" dt="2025-05-20T19:28:43.816" v="94" actId="26606"/>
          <ac:spMkLst>
            <pc:docMk/>
            <pc:sldMk cId="2793775284" sldId="276"/>
            <ac:spMk id="3" creationId="{7970A6C9-5846-5F05-C229-7A75BC08EFFE}"/>
          </ac:spMkLst>
        </pc:spChg>
        <pc:spChg chg="mod ord">
          <ac:chgData name="Clara Forster" userId="09c7291c-ffda-41df-8add-e8985cc17c35" providerId="ADAL" clId="{85AF9C6A-28FE-4F9B-ACA9-5DE589DCD8CF}" dt="2025-05-20T19:28:43.816" v="94" actId="26606"/>
          <ac:spMkLst>
            <pc:docMk/>
            <pc:sldMk cId="2793775284" sldId="276"/>
            <ac:spMk id="4" creationId="{253F4BB2-97B9-BF4C-19DF-8DEDD60DC83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D7325A-730E-4B07-9DFF-E4D1DF889B00}" type="datetimeFigureOut">
              <a:rPr lang="de-DE" smtClean="0"/>
              <a:t>27.05.2025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6AB06E-C816-4F92-95AF-DDAA624C8B50}" type="slidenum">
              <a:rPr lang="de-DE" smtClean="0"/>
              <a:t>‹Nr.›</a:t>
            </a:fld>
            <a:endParaRPr lang="de-DE"/>
          </a:p>
        </p:txBody>
      </p:sp>
    </p:spTree>
    <p:extLst>
      <p:ext uri="{BB962C8B-B14F-4D97-AF65-F5344CB8AC3E}">
        <p14:creationId xmlns:p14="http://schemas.microsoft.com/office/powerpoint/2010/main" val="3586133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a:p>
        </p:txBody>
      </p:sp>
      <p:sp>
        <p:nvSpPr>
          <p:cNvPr id="4" name="Date Placeholder 3"/>
          <p:cNvSpPr>
            <a:spLocks noGrp="1"/>
          </p:cNvSpPr>
          <p:nvPr>
            <p:ph type="dt" sz="half" idx="10"/>
          </p:nvPr>
        </p:nvSpPr>
        <p:spPr/>
        <p:txBody>
          <a:bodyPr/>
          <a:lstStyle/>
          <a:p>
            <a:fld id="{847A00E8-9141-4E61-8C08-9F5866F3E37C}" type="datetime1">
              <a:rPr lang="de-DE" smtClean="0"/>
              <a:t>27.05.2025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942193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A5D8AAED-DC61-457C-853B-5BF7C4E7D6E3}" type="datetime1">
              <a:rPr lang="de-DE" smtClean="0"/>
              <a:t>27.05.2025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333699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Mastertitelformat bearbeiten</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E5772B89-3DA6-4A84-9DA6-8DE0653DA4FF}" type="datetime1">
              <a:rPr lang="de-DE" smtClean="0"/>
              <a:t>27.05.2025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626566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7EC210C7-6E6D-495D-B3C2-32F44DED9C93}" type="datetime1">
              <a:rPr lang="de-DE" smtClean="0"/>
              <a:t>27.05.2025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3142350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C5336222-F631-4DC6-A435-E67F40070159}" type="datetime1">
              <a:rPr lang="de-DE" smtClean="0"/>
              <a:t>27.05.2025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1879127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e Placeholder 4"/>
          <p:cNvSpPr>
            <a:spLocks noGrp="1"/>
          </p:cNvSpPr>
          <p:nvPr>
            <p:ph type="dt" sz="half" idx="10"/>
          </p:nvPr>
        </p:nvSpPr>
        <p:spPr/>
        <p:txBody>
          <a:bodyPr/>
          <a:lstStyle/>
          <a:p>
            <a:fld id="{C79EFC48-331A-477F-91A2-859C2FAB7D7A}" type="datetime1">
              <a:rPr lang="de-DE" smtClean="0"/>
              <a:t>27.05.2025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2446415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Mastertitelformat bearbeiten</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e Placeholder 6"/>
          <p:cNvSpPr>
            <a:spLocks noGrp="1"/>
          </p:cNvSpPr>
          <p:nvPr>
            <p:ph type="dt" sz="half" idx="10"/>
          </p:nvPr>
        </p:nvSpPr>
        <p:spPr/>
        <p:txBody>
          <a:bodyPr/>
          <a:lstStyle/>
          <a:p>
            <a:fld id="{0CD163A4-A59E-4B6F-8E6C-F7DA1364D6B0}" type="datetime1">
              <a:rPr lang="de-DE" smtClean="0"/>
              <a:t>27.05.2025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231690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Date Placeholder 2"/>
          <p:cNvSpPr>
            <a:spLocks noGrp="1"/>
          </p:cNvSpPr>
          <p:nvPr>
            <p:ph type="dt" sz="half" idx="10"/>
          </p:nvPr>
        </p:nvSpPr>
        <p:spPr/>
        <p:txBody>
          <a:bodyPr/>
          <a:lstStyle/>
          <a:p>
            <a:fld id="{E12E6ED0-9EF1-4DD9-BF3B-C9BEAB60DE23}" type="datetime1">
              <a:rPr lang="de-DE" smtClean="0"/>
              <a:t>27.05.2025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384004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054DE-042E-44FF-A6C3-E6EAFCB7B6FD}" type="datetime1">
              <a:rPr lang="de-DE" smtClean="0"/>
              <a:t>27.05.2025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770009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9213DD96-735F-4080-9BF5-49D24E037F8A}" type="datetime1">
              <a:rPr lang="de-DE" smtClean="0"/>
              <a:t>27.05.2025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352694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A98C4E78-C8EA-44D9-904B-D7B3DFD222D9}" type="datetime1">
              <a:rPr lang="de-DE" smtClean="0"/>
              <a:t>27.05.2025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906CE641-9D56-4250-A2F0-FA3ED935D71C}" type="slidenum">
              <a:rPr lang="de-DE" smtClean="0"/>
              <a:t>‹Nr.›</a:t>
            </a:fld>
            <a:endParaRPr lang="de-DE"/>
          </a:p>
        </p:txBody>
      </p:sp>
    </p:spTree>
    <p:extLst>
      <p:ext uri="{BB962C8B-B14F-4D97-AF65-F5344CB8AC3E}">
        <p14:creationId xmlns:p14="http://schemas.microsoft.com/office/powerpoint/2010/main" val="3378749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C921CDB-9D52-4553-AA6E-0B54F8435EEB}" type="datetime1">
              <a:rPr lang="de-DE" smtClean="0"/>
              <a:t>27.05.2025</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06CE641-9D56-4250-A2F0-FA3ED935D71C}" type="slidenum">
              <a:rPr lang="de-DE" smtClean="0"/>
              <a:t>‹Nr.›</a:t>
            </a:fld>
            <a:endParaRPr lang="de-DE"/>
          </a:p>
        </p:txBody>
      </p:sp>
    </p:spTree>
    <p:extLst>
      <p:ext uri="{BB962C8B-B14F-4D97-AF65-F5344CB8AC3E}">
        <p14:creationId xmlns:p14="http://schemas.microsoft.com/office/powerpoint/2010/main" val="181195093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5wH0W88MiT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FqiXT8SkKAY" TargetMode="External"/><Relationship Id="rId2" Type="http://schemas.openxmlformats.org/officeDocument/2006/relationships/hyperlink" Target="https://www.youtube.com/watch?v=5wH0W88MiT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French Flag HD Backgrounds Free Download">
            <a:extLst>
              <a:ext uri="{FF2B5EF4-FFF2-40B4-BE49-F238E27FC236}">
                <a16:creationId xmlns:a16="http://schemas.microsoft.com/office/drawing/2014/main" id="{F5ED23CB-EC4E-0DB2-7BC7-BB62742C63CD}"/>
              </a:ext>
            </a:extLst>
          </p:cNvPr>
          <p:cNvPicPr>
            <a:picLocks noChangeAspect="1" noChangeArrowheads="1"/>
          </p:cNvPicPr>
          <p:nvPr/>
        </p:nvPicPr>
        <p:blipFill>
          <a:blip r:embed="rId2">
            <a:alphaModFix amt="50000"/>
            <a:extLst>
              <a:ext uri="{28A0092B-C50C-407E-A947-70E740481C1C}">
                <a14:useLocalDpi xmlns:a14="http://schemas.microsoft.com/office/drawing/2010/main" val="0"/>
              </a:ext>
            </a:extLst>
          </a:blip>
          <a:srcRect l="25"/>
          <a:stretch/>
        </p:blipFill>
        <p:spPr bwMode="auto">
          <a:xfrm>
            <a:off x="-232117" y="-130600"/>
            <a:ext cx="12421067" cy="69886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2" name="Titel 1">
            <a:extLst>
              <a:ext uri="{FF2B5EF4-FFF2-40B4-BE49-F238E27FC236}">
                <a16:creationId xmlns:a16="http://schemas.microsoft.com/office/drawing/2014/main" id="{44C53E22-5D2C-D33C-8C17-6FD3781FD8B1}"/>
              </a:ext>
            </a:extLst>
          </p:cNvPr>
          <p:cNvSpPr>
            <a:spLocks noGrp="1"/>
          </p:cNvSpPr>
          <p:nvPr>
            <p:ph type="ctrTitle"/>
          </p:nvPr>
        </p:nvSpPr>
        <p:spPr>
          <a:xfrm>
            <a:off x="1524000" y="1122363"/>
            <a:ext cx="9144000" cy="3063240"/>
          </a:xfrm>
        </p:spPr>
        <p:txBody>
          <a:bodyPr>
            <a:normAutofit/>
          </a:bodyPr>
          <a:lstStyle/>
          <a:p>
            <a:r>
              <a:rPr lang="de-DE" sz="6600" dirty="0" err="1"/>
              <a:t>Bonjour</a:t>
            </a:r>
            <a:r>
              <a:rPr lang="de-DE" sz="6600" dirty="0"/>
              <a:t> </a:t>
            </a:r>
            <a:r>
              <a:rPr lang="de-DE" sz="6600" dirty="0" err="1"/>
              <a:t>tout</a:t>
            </a:r>
            <a:r>
              <a:rPr lang="de-DE" sz="6600" dirty="0"/>
              <a:t> le </a:t>
            </a:r>
            <a:r>
              <a:rPr lang="de-DE" sz="6600" dirty="0" err="1"/>
              <a:t>monde</a:t>
            </a:r>
            <a:r>
              <a:rPr lang="de-DE" sz="6600" dirty="0"/>
              <a:t> !</a:t>
            </a:r>
            <a:br>
              <a:rPr lang="de-DE" sz="6600" dirty="0"/>
            </a:br>
            <a:r>
              <a:rPr lang="de-DE" sz="2800" dirty="0" err="1"/>
              <a:t>séance</a:t>
            </a:r>
            <a:r>
              <a:rPr lang="de-DE" sz="2800" dirty="0"/>
              <a:t> n° 6  –  28/05/2025   </a:t>
            </a:r>
          </a:p>
        </p:txBody>
      </p:sp>
      <p:sp>
        <p:nvSpPr>
          <p:cNvPr id="3" name="Untertitel 2">
            <a:extLst>
              <a:ext uri="{FF2B5EF4-FFF2-40B4-BE49-F238E27FC236}">
                <a16:creationId xmlns:a16="http://schemas.microsoft.com/office/drawing/2014/main" id="{E74D703F-93B7-2C52-9E6B-8BD763C25B4B}"/>
              </a:ext>
            </a:extLst>
          </p:cNvPr>
          <p:cNvSpPr>
            <a:spLocks noGrp="1"/>
          </p:cNvSpPr>
          <p:nvPr>
            <p:ph type="subTitle" idx="1"/>
          </p:nvPr>
        </p:nvSpPr>
        <p:spPr>
          <a:xfrm>
            <a:off x="1527048" y="4599432"/>
            <a:ext cx="9144000" cy="1536192"/>
          </a:xfrm>
        </p:spPr>
        <p:txBody>
          <a:bodyPr>
            <a:normAutofit/>
          </a:bodyPr>
          <a:lstStyle/>
          <a:p>
            <a:r>
              <a:rPr lang="de-DE" sz="1900" err="1"/>
              <a:t>SoSe</a:t>
            </a:r>
            <a:r>
              <a:rPr lang="de-DE" sz="1900"/>
              <a:t> 2025 – </a:t>
            </a:r>
            <a:r>
              <a:rPr lang="de-DE" sz="1900" err="1"/>
              <a:t>Französich</a:t>
            </a:r>
            <a:r>
              <a:rPr lang="de-DE" sz="1900"/>
              <a:t> B </a:t>
            </a:r>
          </a:p>
          <a:p>
            <a:r>
              <a:rPr lang="de-DE" sz="1900" err="1"/>
              <a:t>mercredi</a:t>
            </a:r>
            <a:r>
              <a:rPr lang="de-DE" sz="1900"/>
              <a:t> 10-12h, </a:t>
            </a:r>
            <a:r>
              <a:rPr lang="de-DE" sz="1900" err="1"/>
              <a:t>Cont</a:t>
            </a:r>
            <a:r>
              <a:rPr lang="de-DE" sz="1900"/>
              <a:t> BH-8</a:t>
            </a:r>
          </a:p>
          <a:p>
            <a:r>
              <a:rPr lang="de-DE" sz="1900"/>
              <a:t>Clara Forster (cforster@uni-muenster.de)</a:t>
            </a:r>
          </a:p>
          <a:p>
            <a:r>
              <a:rPr lang="de-DE" sz="1900">
                <a:solidFill>
                  <a:schemeClr val="bg1"/>
                </a:solidFill>
              </a:rPr>
              <a:t>   </a:t>
            </a:r>
          </a:p>
        </p:txBody>
      </p:sp>
      <p:sp>
        <p:nvSpPr>
          <p:cNvPr id="4" name="Foliennummernplatzhalter 3">
            <a:extLst>
              <a:ext uri="{FF2B5EF4-FFF2-40B4-BE49-F238E27FC236}">
                <a16:creationId xmlns:a16="http://schemas.microsoft.com/office/drawing/2014/main" id="{7CB1AF5D-AF72-4DF2-4F92-BD4777E2E493}"/>
              </a:ext>
            </a:extLst>
          </p:cNvPr>
          <p:cNvSpPr>
            <a:spLocks noGrp="1"/>
          </p:cNvSpPr>
          <p:nvPr>
            <p:ph type="sldNum" sz="quarter" idx="12"/>
          </p:nvPr>
        </p:nvSpPr>
        <p:spPr/>
        <p:txBody>
          <a:bodyPr>
            <a:normAutofit/>
          </a:bodyPr>
          <a:lstStyle/>
          <a:p>
            <a:pPr>
              <a:spcAft>
                <a:spcPts val="600"/>
              </a:spcAft>
            </a:pPr>
            <a:fld id="{906CE641-9D56-4250-A2F0-FA3ED935D71C}" type="slidenum">
              <a:rPr lang="de-DE">
                <a:solidFill>
                  <a:srgbClr val="FFFFFF"/>
                </a:solidFill>
              </a:rPr>
              <a:pPr>
                <a:spcAft>
                  <a:spcPts val="600"/>
                </a:spcAft>
              </a:pPr>
              <a:t>1</a:t>
            </a:fld>
            <a:endParaRPr lang="de-DE">
              <a:solidFill>
                <a:srgbClr val="FFFFFF"/>
              </a:solidFill>
            </a:endParaRPr>
          </a:p>
        </p:txBody>
      </p:sp>
    </p:spTree>
    <p:extLst>
      <p:ext uri="{BB962C8B-B14F-4D97-AF65-F5344CB8AC3E}">
        <p14:creationId xmlns:p14="http://schemas.microsoft.com/office/powerpoint/2010/main" val="3460944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Slide Background">
            <a:extLst>
              <a:ext uri="{FF2B5EF4-FFF2-40B4-BE49-F238E27FC236}">
                <a16:creationId xmlns:a16="http://schemas.microsoft.com/office/drawing/2014/main" id="{924D84CD-5280-4B52-B96E-8EDAA2B20C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1" name="Rectangle 30">
            <a:extLst>
              <a:ext uri="{FF2B5EF4-FFF2-40B4-BE49-F238E27FC236}">
                <a16:creationId xmlns:a16="http://schemas.microsoft.com/office/drawing/2014/main" id="{3E65D517-46E4-8037-A63D-629DE1253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1" cy="1696413"/>
          </a:xfrm>
          <a:prstGeom prst="rect">
            <a:avLst/>
          </a:prstGeom>
          <a:ln>
            <a:noFill/>
          </a:ln>
          <a:effectLst>
            <a:outerShdw blurRad="304800" dist="114300" dir="5460000" sx="92000" sy="92000" algn="t" rotWithShape="0">
              <a:srgbClr val="000000">
                <a:alpha val="1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8C7E313-986B-36FF-A3F2-0C1B14B83A2D}"/>
              </a:ext>
            </a:extLst>
          </p:cNvPr>
          <p:cNvSpPr>
            <a:spLocks noGrp="1"/>
          </p:cNvSpPr>
          <p:nvPr>
            <p:ph type="title"/>
          </p:nvPr>
        </p:nvSpPr>
        <p:spPr>
          <a:xfrm>
            <a:off x="767661" y="536431"/>
            <a:ext cx="10477600" cy="1157242"/>
          </a:xfrm>
        </p:spPr>
        <p:txBody>
          <a:bodyPr>
            <a:normAutofit/>
          </a:bodyPr>
          <a:lstStyle/>
          <a:p>
            <a:r>
              <a:rPr lang="de-DE" sz="4000"/>
              <a:t>Plan du </a:t>
            </a:r>
            <a:r>
              <a:rPr lang="de-DE" sz="4000" err="1"/>
              <a:t>cours</a:t>
            </a:r>
            <a:r>
              <a:rPr lang="de-DE" sz="4000"/>
              <a:t> </a:t>
            </a:r>
          </a:p>
        </p:txBody>
      </p:sp>
      <p:sp>
        <p:nvSpPr>
          <p:cNvPr id="4" name="Foliennummernplatzhalter 3">
            <a:extLst>
              <a:ext uri="{FF2B5EF4-FFF2-40B4-BE49-F238E27FC236}">
                <a16:creationId xmlns:a16="http://schemas.microsoft.com/office/drawing/2014/main" id="{0C067D03-F4C5-FAF9-F67F-87DC5B7B9398}"/>
              </a:ext>
            </a:extLst>
          </p:cNvPr>
          <p:cNvSpPr>
            <a:spLocks noGrp="1"/>
          </p:cNvSpPr>
          <p:nvPr>
            <p:ph type="sldNum" sz="quarter" idx="12"/>
          </p:nvPr>
        </p:nvSpPr>
        <p:spPr>
          <a:xfrm>
            <a:off x="8732520" y="6356350"/>
            <a:ext cx="3200400" cy="365125"/>
          </a:xfrm>
        </p:spPr>
        <p:txBody>
          <a:bodyPr>
            <a:normAutofit/>
          </a:bodyPr>
          <a:lstStyle/>
          <a:p>
            <a:pPr>
              <a:spcAft>
                <a:spcPts val="600"/>
              </a:spcAft>
            </a:pPr>
            <a:fld id="{906CE641-9D56-4250-A2F0-FA3ED935D71C}" type="slidenum">
              <a:rPr lang="de-DE" smtClean="0">
                <a:solidFill>
                  <a:schemeClr val="tx1"/>
                </a:solidFill>
              </a:rPr>
              <a:pPr>
                <a:spcAft>
                  <a:spcPts val="600"/>
                </a:spcAft>
              </a:pPr>
              <a:t>2</a:t>
            </a:fld>
            <a:endParaRPr lang="de-DE">
              <a:solidFill>
                <a:schemeClr val="tx1"/>
              </a:solidFill>
            </a:endParaRPr>
          </a:p>
        </p:txBody>
      </p:sp>
      <p:graphicFrame>
        <p:nvGraphicFramePr>
          <p:cNvPr id="5" name="Inhaltsplatzhalter 4">
            <a:extLst>
              <a:ext uri="{FF2B5EF4-FFF2-40B4-BE49-F238E27FC236}">
                <a16:creationId xmlns:a16="http://schemas.microsoft.com/office/drawing/2014/main" id="{A9698225-D6B1-8279-1338-0284E24100BA}"/>
              </a:ext>
            </a:extLst>
          </p:cNvPr>
          <p:cNvGraphicFramePr>
            <a:graphicFrameLocks noGrp="1"/>
          </p:cNvGraphicFramePr>
          <p:nvPr>
            <p:ph idx="1"/>
            <p:extLst>
              <p:ext uri="{D42A27DB-BD31-4B8C-83A1-F6EECF244321}">
                <p14:modId xmlns:p14="http://schemas.microsoft.com/office/powerpoint/2010/main" val="1338179203"/>
              </p:ext>
            </p:extLst>
          </p:nvPr>
        </p:nvGraphicFramePr>
        <p:xfrm>
          <a:off x="1081582" y="1486027"/>
          <a:ext cx="10028832" cy="4957986"/>
        </p:xfrm>
        <a:graphic>
          <a:graphicData uri="http://schemas.openxmlformats.org/drawingml/2006/table">
            <a:tbl>
              <a:tblPr firstRow="1" bandRow="1"/>
              <a:tblGrid>
                <a:gridCol w="853167">
                  <a:extLst>
                    <a:ext uri="{9D8B030D-6E8A-4147-A177-3AD203B41FA5}">
                      <a16:colId xmlns:a16="http://schemas.microsoft.com/office/drawing/2014/main" val="1820234376"/>
                    </a:ext>
                  </a:extLst>
                </a:gridCol>
                <a:gridCol w="1171977">
                  <a:extLst>
                    <a:ext uri="{9D8B030D-6E8A-4147-A177-3AD203B41FA5}">
                      <a16:colId xmlns:a16="http://schemas.microsoft.com/office/drawing/2014/main" val="3387810073"/>
                    </a:ext>
                  </a:extLst>
                </a:gridCol>
                <a:gridCol w="8003688">
                  <a:extLst>
                    <a:ext uri="{9D8B030D-6E8A-4147-A177-3AD203B41FA5}">
                      <a16:colId xmlns:a16="http://schemas.microsoft.com/office/drawing/2014/main" val="863131603"/>
                    </a:ext>
                  </a:extLst>
                </a:gridCol>
              </a:tblGrid>
              <a:tr h="356582">
                <a:tc>
                  <a:txBody>
                    <a:bodyPr/>
                    <a:lstStyle/>
                    <a:p>
                      <a:pPr marL="0" marR="0" fontAlgn="t">
                        <a:buNone/>
                      </a:pPr>
                      <a:r>
                        <a:rPr lang="de-DE" sz="1600" b="1">
                          <a:effectLst/>
                          <a:latin typeface="Aptos" panose="020B0004020202020204" pitchFamily="34" charset="0"/>
                        </a:rPr>
                        <a:t>séance</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b="1">
                          <a:effectLst/>
                          <a:latin typeface="Aptos" panose="020B0004020202020204" pitchFamily="34" charset="0"/>
                        </a:rPr>
                        <a:t>date</a:t>
                      </a:r>
                      <a:endParaRPr lang="de-DE" sz="160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b="1">
                          <a:effectLst/>
                          <a:latin typeface="Aptos" panose="020B0004020202020204" pitchFamily="34" charset="0"/>
                        </a:rPr>
                        <a:t>thème </a:t>
                      </a:r>
                      <a:endParaRPr lang="de-DE" sz="160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extLst>
                  <a:ext uri="{0D108BD9-81ED-4DB2-BD59-A6C34878D82A}">
                    <a16:rowId xmlns:a16="http://schemas.microsoft.com/office/drawing/2014/main" val="2918058205"/>
                  </a:ext>
                </a:extLst>
              </a:tr>
              <a:tr h="356582">
                <a:tc>
                  <a:txBody>
                    <a:bodyPr/>
                    <a:lstStyle/>
                    <a:p>
                      <a:pPr marL="0" marR="0" fontAlgn="t">
                        <a:buNone/>
                      </a:pPr>
                      <a:r>
                        <a:rPr lang="de-DE" sz="1600">
                          <a:effectLst/>
                          <a:latin typeface="Aptos" panose="020B0004020202020204" pitchFamily="34" charset="0"/>
                        </a:rPr>
                        <a:t>1 un</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a:effectLst/>
                          <a:latin typeface="Aptos" panose="020B0004020202020204" pitchFamily="34" charset="0"/>
                        </a:rPr>
                        <a:t>23/04/2025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a:effectLst/>
                          <a:latin typeface="Aptos" panose="020B0004020202020204" pitchFamily="34" charset="0"/>
                        </a:rPr>
                        <a:t>"Bonjour! Je m'appelle…" - Begrüßung, Organisatorisches, sich vorstellen</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extLst>
                  <a:ext uri="{0D108BD9-81ED-4DB2-BD59-A6C34878D82A}">
                    <a16:rowId xmlns:a16="http://schemas.microsoft.com/office/drawing/2014/main" val="1543983625"/>
                  </a:ext>
                </a:extLst>
              </a:tr>
              <a:tr h="356582">
                <a:tc>
                  <a:txBody>
                    <a:bodyPr/>
                    <a:lstStyle/>
                    <a:p>
                      <a:pPr marL="0" marR="0" fontAlgn="t">
                        <a:buNone/>
                      </a:pPr>
                      <a:r>
                        <a:rPr lang="de-DE" sz="1600">
                          <a:effectLst/>
                          <a:latin typeface="Aptos" panose="020B0004020202020204" pitchFamily="34" charset="0"/>
                        </a:rPr>
                        <a:t>2 deux</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noFill/>
                  </a:tcPr>
                </a:tc>
                <a:tc>
                  <a:txBody>
                    <a:bodyPr/>
                    <a:lstStyle/>
                    <a:p>
                      <a:pPr marL="0" marR="0" fontAlgn="t">
                        <a:buNone/>
                      </a:pPr>
                      <a:r>
                        <a:rPr lang="de-DE" sz="1600">
                          <a:effectLst/>
                          <a:latin typeface="Aptos" panose="020B0004020202020204" pitchFamily="34" charset="0"/>
                        </a:rPr>
                        <a:t>30/04/2025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noFill/>
                  </a:tcPr>
                </a:tc>
                <a:tc>
                  <a:txBody>
                    <a:bodyPr/>
                    <a:lstStyle/>
                    <a:p>
                      <a:pPr marL="0" marR="0" fontAlgn="t">
                        <a:buNone/>
                      </a:pPr>
                      <a:r>
                        <a:rPr lang="de-DE" sz="1600">
                          <a:effectLst/>
                          <a:latin typeface="Aptos" panose="020B0004020202020204" pitchFamily="34" charset="0"/>
                        </a:rPr>
                        <a:t>"Faire des </a:t>
                      </a:r>
                      <a:r>
                        <a:rPr lang="de-DE" sz="1600" err="1">
                          <a:effectLst/>
                          <a:latin typeface="Aptos" panose="020B0004020202020204" pitchFamily="34" charset="0"/>
                        </a:rPr>
                        <a:t>phrases</a:t>
                      </a:r>
                      <a:r>
                        <a:rPr lang="de-DE" sz="1600">
                          <a:effectLst/>
                          <a:latin typeface="Aptos" panose="020B0004020202020204" pitchFamily="34" charset="0"/>
                        </a:rPr>
                        <a:t>" - grammatikalische Grundlagen, Verbkonjugation im Präsens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noFill/>
                  </a:tcPr>
                </a:tc>
                <a:extLst>
                  <a:ext uri="{0D108BD9-81ED-4DB2-BD59-A6C34878D82A}">
                    <a16:rowId xmlns:a16="http://schemas.microsoft.com/office/drawing/2014/main" val="3589421606"/>
                  </a:ext>
                </a:extLst>
              </a:tr>
              <a:tr h="606560">
                <a:tc>
                  <a:txBody>
                    <a:bodyPr/>
                    <a:lstStyle/>
                    <a:p>
                      <a:pPr marL="0" marR="0" fontAlgn="t">
                        <a:buNone/>
                      </a:pPr>
                      <a:r>
                        <a:rPr lang="de-DE" sz="1600">
                          <a:effectLst/>
                          <a:latin typeface="Aptos" panose="020B0004020202020204" pitchFamily="34" charset="0"/>
                        </a:rPr>
                        <a:t>3 trois</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a:effectLst/>
                          <a:latin typeface="Aptos" panose="020B0004020202020204" pitchFamily="34" charset="0"/>
                        </a:rPr>
                        <a:t>07/05/2025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a:effectLst/>
                          <a:latin typeface="Aptos" panose="020B0004020202020204" pitchFamily="34" charset="0"/>
                        </a:rPr>
                        <a:t>"La </a:t>
                      </a:r>
                      <a:r>
                        <a:rPr lang="de-DE" sz="1600" err="1">
                          <a:effectLst/>
                          <a:latin typeface="Aptos" panose="020B0004020202020204" pitchFamily="34" charset="0"/>
                        </a:rPr>
                        <a:t>musique</a:t>
                      </a:r>
                      <a:r>
                        <a:rPr lang="de-DE" sz="1600">
                          <a:effectLst/>
                          <a:latin typeface="Aptos" panose="020B0004020202020204" pitchFamily="34" charset="0"/>
                        </a:rPr>
                        <a:t> </a:t>
                      </a:r>
                      <a:r>
                        <a:rPr lang="de-DE" sz="1600" err="1">
                          <a:effectLst/>
                          <a:latin typeface="Aptos" panose="020B0004020202020204" pitchFamily="34" charset="0"/>
                        </a:rPr>
                        <a:t>française</a:t>
                      </a:r>
                      <a:r>
                        <a:rPr lang="de-DE" sz="1600">
                          <a:effectLst/>
                          <a:latin typeface="Aptos" panose="020B0004020202020204" pitchFamily="34" charset="0"/>
                        </a:rPr>
                        <a:t>" - verschiedene Lieder und </a:t>
                      </a:r>
                      <a:r>
                        <a:rPr lang="de-DE" sz="1600" err="1">
                          <a:effectLst/>
                          <a:latin typeface="Aptos" panose="020B0004020202020204" pitchFamily="34" charset="0"/>
                        </a:rPr>
                        <a:t>genres</a:t>
                      </a:r>
                      <a:r>
                        <a:rPr lang="de-DE" sz="1600">
                          <a:effectLst/>
                          <a:latin typeface="Aptos" panose="020B0004020202020204" pitchFamily="34" charset="0"/>
                        </a:rPr>
                        <a:t> kennenlernen</a:t>
                      </a:r>
                    </a:p>
                    <a:p>
                      <a:pPr marL="0" marR="0" fontAlgn="t">
                        <a:buNone/>
                      </a:pPr>
                      <a:r>
                        <a:rPr lang="de-DE" sz="1600">
                          <a:effectLst/>
                          <a:latin typeface="Aptos" panose="020B0004020202020204" pitchFamily="34" charset="0"/>
                          <a:sym typeface="Wingdings" panose="05000000000000000000" pitchFamily="2" charset="2"/>
                        </a:rPr>
                        <a:t> </a:t>
                      </a:r>
                      <a:r>
                        <a:rPr lang="de-DE" sz="1600" b="1">
                          <a:effectLst/>
                          <a:latin typeface="Aptos" panose="020B0004020202020204" pitchFamily="34" charset="0"/>
                          <a:sym typeface="Wingdings" panose="05000000000000000000" pitchFamily="2" charset="2"/>
                        </a:rPr>
                        <a:t>Kopfhörer mitbringen! </a:t>
                      </a:r>
                      <a:endParaRPr lang="de-DE" sz="1600" b="1">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extLst>
                  <a:ext uri="{0D108BD9-81ED-4DB2-BD59-A6C34878D82A}">
                    <a16:rowId xmlns:a16="http://schemas.microsoft.com/office/drawing/2014/main" val="3328027890"/>
                  </a:ext>
                </a:extLst>
              </a:tr>
              <a:tr h="356582">
                <a:tc>
                  <a:txBody>
                    <a:bodyPr/>
                    <a:lstStyle/>
                    <a:p>
                      <a:pPr marL="0" marR="0" fontAlgn="t">
                        <a:buNone/>
                      </a:pPr>
                      <a:r>
                        <a:rPr lang="de-DE" sz="1600">
                          <a:effectLst/>
                          <a:latin typeface="Aptos" panose="020B0004020202020204" pitchFamily="34" charset="0"/>
                        </a:rPr>
                        <a:t>4 quatre</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noFill/>
                  </a:tcPr>
                </a:tc>
                <a:tc>
                  <a:txBody>
                    <a:bodyPr/>
                    <a:lstStyle/>
                    <a:p>
                      <a:pPr marL="0" marR="0" fontAlgn="t">
                        <a:buNone/>
                      </a:pPr>
                      <a:r>
                        <a:rPr lang="de-DE" sz="1600">
                          <a:effectLst/>
                          <a:latin typeface="Aptos" panose="020B0004020202020204" pitchFamily="34" charset="0"/>
                        </a:rPr>
                        <a:t>14/05/2025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noFill/>
                  </a:tcPr>
                </a:tc>
                <a:tc>
                  <a:txBody>
                    <a:bodyPr/>
                    <a:lstStyle/>
                    <a:p>
                      <a:pPr marL="0" marR="0" fontAlgn="t">
                        <a:buNone/>
                      </a:pPr>
                      <a:r>
                        <a:rPr lang="de-DE" sz="1600">
                          <a:effectLst/>
                          <a:latin typeface="Aptos" panose="020B0004020202020204" pitchFamily="34" charset="0"/>
                        </a:rPr>
                        <a:t>"Le Français </a:t>
                      </a:r>
                      <a:r>
                        <a:rPr lang="de-DE" sz="1600" err="1">
                          <a:effectLst/>
                          <a:latin typeface="Aptos" panose="020B0004020202020204" pitchFamily="34" charset="0"/>
                        </a:rPr>
                        <a:t>dans</a:t>
                      </a:r>
                      <a:r>
                        <a:rPr lang="de-DE" sz="1600">
                          <a:effectLst/>
                          <a:latin typeface="Aptos" panose="020B0004020202020204" pitchFamily="34" charset="0"/>
                        </a:rPr>
                        <a:t> le </a:t>
                      </a:r>
                      <a:r>
                        <a:rPr lang="de-DE" sz="1600" err="1">
                          <a:effectLst/>
                          <a:latin typeface="Aptos" panose="020B0004020202020204" pitchFamily="34" charset="0"/>
                        </a:rPr>
                        <a:t>monde</a:t>
                      </a:r>
                      <a:r>
                        <a:rPr lang="de-DE" sz="1600">
                          <a:effectLst/>
                          <a:latin typeface="Aptos" panose="020B0004020202020204" pitchFamily="34" charset="0"/>
                        </a:rPr>
                        <a:t>" - Frankophonie, der französiche Einfluss in der Welt, Kolonialgeschichte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noFill/>
                  </a:tcPr>
                </a:tc>
                <a:extLst>
                  <a:ext uri="{0D108BD9-81ED-4DB2-BD59-A6C34878D82A}">
                    <a16:rowId xmlns:a16="http://schemas.microsoft.com/office/drawing/2014/main" val="1911837135"/>
                  </a:ext>
                </a:extLst>
              </a:tr>
              <a:tr h="356582">
                <a:tc>
                  <a:txBody>
                    <a:bodyPr/>
                    <a:lstStyle/>
                    <a:p>
                      <a:pPr marL="0" marR="0" fontAlgn="t">
                        <a:buNone/>
                      </a:pPr>
                      <a:r>
                        <a:rPr lang="de-DE" sz="1600" dirty="0">
                          <a:effectLst/>
                          <a:latin typeface="Aptos" panose="020B0004020202020204" pitchFamily="34" charset="0"/>
                        </a:rPr>
                        <a:t>5 </a:t>
                      </a:r>
                      <a:r>
                        <a:rPr lang="de-DE" sz="1600" dirty="0" err="1">
                          <a:effectLst/>
                          <a:latin typeface="Aptos" panose="020B0004020202020204" pitchFamily="34" charset="0"/>
                        </a:rPr>
                        <a:t>cinq</a:t>
                      </a:r>
                      <a:endParaRPr lang="de-DE" sz="1600" dirty="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dirty="0">
                          <a:effectLst/>
                          <a:latin typeface="Aptos" panose="020B0004020202020204" pitchFamily="34" charset="0"/>
                        </a:rPr>
                        <a:t>21/05/2025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dirty="0">
                          <a:effectLst/>
                          <a:latin typeface="Aptos" panose="020B0004020202020204" pitchFamily="34" charset="0"/>
                        </a:rPr>
                        <a:t>"La France </a:t>
                      </a:r>
                      <a:r>
                        <a:rPr lang="de-DE" sz="1600" dirty="0" err="1">
                          <a:effectLst/>
                          <a:latin typeface="Aptos" panose="020B0004020202020204" pitchFamily="34" charset="0"/>
                        </a:rPr>
                        <a:t>métropolitaine</a:t>
                      </a:r>
                      <a:r>
                        <a:rPr lang="de-DE" sz="1600" dirty="0">
                          <a:effectLst/>
                          <a:latin typeface="Aptos" panose="020B0004020202020204" pitchFamily="34" charset="0"/>
                        </a:rPr>
                        <a:t>" - Gesellschaftliche und politische Situation in Frankreich </a:t>
                      </a:r>
                      <a:r>
                        <a:rPr lang="de-DE" sz="1600" dirty="0">
                          <a:effectLst/>
                          <a:latin typeface="Aptos" panose="020B0004020202020204" pitchFamily="34" charset="0"/>
                          <a:sym typeface="Wingdings" panose="05000000000000000000" pitchFamily="2" charset="2"/>
                        </a:rPr>
                        <a:t> </a:t>
                      </a:r>
                      <a:r>
                        <a:rPr lang="de-DE" sz="1600" b="1" dirty="0">
                          <a:effectLst/>
                          <a:latin typeface="Aptos" panose="020B0004020202020204" pitchFamily="34" charset="0"/>
                        </a:rPr>
                        <a:t>Kurzreferate</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extLst>
                  <a:ext uri="{0D108BD9-81ED-4DB2-BD59-A6C34878D82A}">
                    <a16:rowId xmlns:a16="http://schemas.microsoft.com/office/drawing/2014/main" val="86365790"/>
                  </a:ext>
                </a:extLst>
              </a:tr>
              <a:tr h="356582">
                <a:tc>
                  <a:txBody>
                    <a:bodyPr/>
                    <a:lstStyle/>
                    <a:p>
                      <a:pPr marL="0" marR="0" fontAlgn="t">
                        <a:buNone/>
                      </a:pPr>
                      <a:r>
                        <a:rPr lang="de-DE" sz="1600">
                          <a:effectLst/>
                          <a:latin typeface="Aptos" panose="020B0004020202020204" pitchFamily="34" charset="0"/>
                        </a:rPr>
                        <a:t>6 six</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accent6">
                        <a:lumMod val="60000"/>
                        <a:lumOff val="40000"/>
                      </a:schemeClr>
                    </a:solidFill>
                  </a:tcPr>
                </a:tc>
                <a:tc>
                  <a:txBody>
                    <a:bodyPr/>
                    <a:lstStyle/>
                    <a:p>
                      <a:pPr marL="0" marR="0" fontAlgn="t">
                        <a:buNone/>
                      </a:pPr>
                      <a:r>
                        <a:rPr lang="de-DE" sz="1600">
                          <a:effectLst/>
                          <a:latin typeface="Aptos" panose="020B0004020202020204" pitchFamily="34" charset="0"/>
                        </a:rPr>
                        <a:t>28/05/2025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accent6">
                        <a:lumMod val="60000"/>
                        <a:lumOff val="40000"/>
                      </a:schemeClr>
                    </a:solidFill>
                  </a:tcPr>
                </a:tc>
                <a:tc>
                  <a:txBody>
                    <a:bodyPr/>
                    <a:lstStyle/>
                    <a:p>
                      <a:pPr marL="0" marR="0" fontAlgn="t">
                        <a:buNone/>
                      </a:pPr>
                      <a:r>
                        <a:rPr lang="de-DE" sz="1600" dirty="0">
                          <a:effectLst/>
                          <a:latin typeface="Aptos" panose="020B0004020202020204" pitchFamily="34" charset="0"/>
                        </a:rPr>
                        <a:t>„Il </a:t>
                      </a:r>
                      <a:r>
                        <a:rPr lang="de-DE" sz="1600" dirty="0" err="1">
                          <a:effectLst/>
                          <a:latin typeface="Aptos" panose="020B0004020202020204" pitchFamily="34" charset="0"/>
                        </a:rPr>
                        <a:t>est</a:t>
                      </a:r>
                      <a:r>
                        <a:rPr lang="de-DE" sz="1600" dirty="0">
                          <a:effectLst/>
                          <a:latin typeface="Aptos" panose="020B0004020202020204" pitchFamily="34" charset="0"/>
                        </a:rPr>
                        <a:t> quelle heure ?" – Zahlen &amp; Uhrzeiten</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3464606669"/>
                  </a:ext>
                </a:extLst>
              </a:tr>
              <a:tr h="356582">
                <a:tc>
                  <a:txBody>
                    <a:bodyPr/>
                    <a:lstStyle/>
                    <a:p>
                      <a:pPr marL="0" marR="0" fontAlgn="t">
                        <a:buNone/>
                      </a:pPr>
                      <a:r>
                        <a:rPr lang="de-DE" sz="1600">
                          <a:effectLst/>
                          <a:latin typeface="Aptos" panose="020B0004020202020204" pitchFamily="34" charset="0"/>
                        </a:rPr>
                        <a:t>7 sept</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a:effectLst/>
                          <a:latin typeface="Aptos" panose="020B0004020202020204" pitchFamily="34" charset="0"/>
                        </a:rPr>
                        <a:t>04/06/2025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dirty="0">
                          <a:effectLst/>
                          <a:latin typeface="Aptos" panose="020B0004020202020204" pitchFamily="34" charset="0"/>
                        </a:rPr>
                        <a:t>„Voyage, </a:t>
                      </a:r>
                      <a:r>
                        <a:rPr lang="de-DE" sz="1600" dirty="0" err="1">
                          <a:effectLst/>
                          <a:latin typeface="Aptos" panose="020B0004020202020204" pitchFamily="34" charset="0"/>
                        </a:rPr>
                        <a:t>voyage</a:t>
                      </a:r>
                      <a:r>
                        <a:rPr lang="de-DE" sz="1600" dirty="0">
                          <a:effectLst/>
                          <a:latin typeface="Aptos" panose="020B0004020202020204" pitchFamily="34" charset="0"/>
                        </a:rPr>
                        <a:t>“ - Reisen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extLst>
                  <a:ext uri="{0D108BD9-81ED-4DB2-BD59-A6C34878D82A}">
                    <a16:rowId xmlns:a16="http://schemas.microsoft.com/office/drawing/2014/main" val="1381513182"/>
                  </a:ext>
                </a:extLst>
              </a:tr>
              <a:tr h="356582">
                <a:tc>
                  <a:txBody>
                    <a:bodyPr/>
                    <a:lstStyle/>
                    <a:p>
                      <a:pPr marL="0" marR="0" fontAlgn="t">
                        <a:buNone/>
                      </a:pPr>
                      <a:endParaRPr lang="de-DE" sz="160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a:solidFill>
                            <a:srgbClr val="FF0000"/>
                          </a:solidFill>
                          <a:effectLst/>
                          <a:latin typeface="Aptos" panose="020B0004020202020204" pitchFamily="34" charset="0"/>
                        </a:rPr>
                        <a:t>11/06/2025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a:solidFill>
                            <a:srgbClr val="FF0000"/>
                          </a:solidFill>
                          <a:effectLst/>
                          <a:latin typeface="Aptos" panose="020B0004020202020204" pitchFamily="34" charset="0"/>
                        </a:rPr>
                        <a:t>Ausfall Pfingstferien!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extLst>
                  <a:ext uri="{0D108BD9-81ED-4DB2-BD59-A6C34878D82A}">
                    <a16:rowId xmlns:a16="http://schemas.microsoft.com/office/drawing/2014/main" val="1740890818"/>
                  </a:ext>
                </a:extLst>
              </a:tr>
              <a:tr h="356582">
                <a:tc>
                  <a:txBody>
                    <a:bodyPr/>
                    <a:lstStyle/>
                    <a:p>
                      <a:pPr marL="0" marR="0" fontAlgn="t">
                        <a:buNone/>
                      </a:pPr>
                      <a:r>
                        <a:rPr lang="de-DE" sz="1600">
                          <a:effectLst/>
                          <a:latin typeface="Aptos" panose="020B0004020202020204" pitchFamily="34" charset="0"/>
                        </a:rPr>
                        <a:t>8 </a:t>
                      </a:r>
                      <a:r>
                        <a:rPr lang="de-DE" sz="1600" err="1">
                          <a:effectLst/>
                          <a:latin typeface="Aptos" panose="020B0004020202020204" pitchFamily="34" charset="0"/>
                        </a:rPr>
                        <a:t>huit</a:t>
                      </a:r>
                      <a:endParaRPr lang="de-DE" sz="160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fontAlgn="t">
                        <a:buNone/>
                      </a:pPr>
                      <a:r>
                        <a:rPr lang="de-DE" sz="1600">
                          <a:effectLst/>
                          <a:latin typeface="Aptos" panose="020B0004020202020204" pitchFamily="34" charset="0"/>
                        </a:rPr>
                        <a:t>18/06/2025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de-DE" sz="1600">
                          <a:effectLst/>
                          <a:latin typeface="Aptos" panose="020B0004020202020204" pitchFamily="34" charset="0"/>
                        </a:rPr>
                        <a:t>„</a:t>
                      </a:r>
                      <a:r>
                        <a:rPr lang="de-DE" sz="1600" err="1">
                          <a:effectLst/>
                          <a:latin typeface="Aptos" panose="020B0004020202020204" pitchFamily="34" charset="0"/>
                        </a:rPr>
                        <a:t>Les</a:t>
                      </a:r>
                      <a:r>
                        <a:rPr lang="de-DE" sz="1600">
                          <a:effectLst/>
                          <a:latin typeface="Aptos" panose="020B0004020202020204" pitchFamily="34" charset="0"/>
                        </a:rPr>
                        <a:t> </a:t>
                      </a:r>
                      <a:r>
                        <a:rPr lang="de-DE" sz="1600" err="1">
                          <a:effectLst/>
                          <a:latin typeface="Aptos" panose="020B0004020202020204" pitchFamily="34" charset="0"/>
                        </a:rPr>
                        <a:t>Activités</a:t>
                      </a:r>
                      <a:r>
                        <a:rPr lang="de-DE" sz="1600">
                          <a:effectLst/>
                          <a:latin typeface="Aptos" panose="020B0004020202020204" pitchFamily="34" charset="0"/>
                        </a:rPr>
                        <a:t>“ – Freizeitaktivitäten </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2"/>
                    </a:solidFill>
                  </a:tcPr>
                </a:tc>
                <a:extLst>
                  <a:ext uri="{0D108BD9-81ED-4DB2-BD59-A6C34878D82A}">
                    <a16:rowId xmlns:a16="http://schemas.microsoft.com/office/drawing/2014/main" val="790701658"/>
                  </a:ext>
                </a:extLst>
              </a:tr>
              <a:tr h="356582">
                <a:tc>
                  <a:txBody>
                    <a:bodyPr/>
                    <a:lstStyle/>
                    <a:p>
                      <a:pPr marL="0" marR="0" fontAlgn="t">
                        <a:buNone/>
                      </a:pPr>
                      <a:r>
                        <a:rPr lang="de-DE" sz="1600">
                          <a:effectLst/>
                          <a:latin typeface="Aptos" panose="020B0004020202020204" pitchFamily="34" charset="0"/>
                        </a:rPr>
                        <a:t>9 </a:t>
                      </a:r>
                      <a:r>
                        <a:rPr lang="de-DE" sz="1600" err="1">
                          <a:effectLst/>
                          <a:latin typeface="Aptos" panose="020B0004020202020204" pitchFamily="34" charset="0"/>
                        </a:rPr>
                        <a:t>neuf</a:t>
                      </a:r>
                      <a:endParaRPr lang="de-DE" sz="1600">
                        <a:effectLst/>
                        <a:latin typeface="Aptos" panose="020B0004020202020204" pitchFamily="34" charset="0"/>
                      </a:endParaRP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a:effectLst/>
                          <a:latin typeface="Aptos" panose="020B0004020202020204" pitchFamily="34" charset="0"/>
                        </a:rPr>
                        <a:t>25/06/2025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de-DE" sz="1600">
                          <a:effectLst/>
                          <a:latin typeface="Aptos" panose="020B0004020202020204" pitchFamily="34" charset="0"/>
                        </a:rPr>
                        <a:t>"</a:t>
                      </a:r>
                      <a:r>
                        <a:rPr lang="de-DE" sz="1600" err="1">
                          <a:effectLst/>
                          <a:latin typeface="Aptos" panose="020B0004020202020204" pitchFamily="34" charset="0"/>
                        </a:rPr>
                        <a:t>Qu'est-ce</a:t>
                      </a:r>
                      <a:r>
                        <a:rPr lang="de-DE" sz="1600">
                          <a:effectLst/>
                          <a:latin typeface="Aptos" panose="020B0004020202020204" pitchFamily="34" charset="0"/>
                        </a:rPr>
                        <a:t> </a:t>
                      </a:r>
                      <a:r>
                        <a:rPr lang="de-DE" sz="1600" err="1">
                          <a:effectLst/>
                          <a:latin typeface="Aptos" panose="020B0004020202020204" pitchFamily="34" charset="0"/>
                        </a:rPr>
                        <a:t>qu'on</a:t>
                      </a:r>
                      <a:r>
                        <a:rPr lang="de-DE" sz="1600">
                          <a:effectLst/>
                          <a:latin typeface="Aptos" panose="020B0004020202020204" pitchFamily="34" charset="0"/>
                        </a:rPr>
                        <a:t> mange?" - Essen in Frankreich</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extLst>
                  <a:ext uri="{0D108BD9-81ED-4DB2-BD59-A6C34878D82A}">
                    <a16:rowId xmlns:a16="http://schemas.microsoft.com/office/drawing/2014/main" val="1816193141"/>
                  </a:ext>
                </a:extLst>
              </a:tr>
              <a:tr h="356582">
                <a:tc>
                  <a:txBody>
                    <a:bodyPr/>
                    <a:lstStyle/>
                    <a:p>
                      <a:pPr marL="0" marR="0" fontAlgn="t">
                        <a:buNone/>
                      </a:pPr>
                      <a:r>
                        <a:rPr lang="de-DE" sz="1600">
                          <a:effectLst/>
                          <a:latin typeface="Aptos" panose="020B0004020202020204" pitchFamily="34" charset="0"/>
                        </a:rPr>
                        <a:t>10 dix</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fontAlgn="t">
                        <a:buNone/>
                      </a:pPr>
                      <a:r>
                        <a:rPr lang="de-DE" sz="1600">
                          <a:effectLst/>
                          <a:latin typeface="Aptos" panose="020B0004020202020204" pitchFamily="34" charset="0"/>
                        </a:rPr>
                        <a:t>02/07/2025</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de-DE" sz="1600" dirty="0">
                          <a:effectLst/>
                          <a:latin typeface="Aptos" panose="020B0004020202020204" pitchFamily="34" charset="0"/>
                        </a:rPr>
                        <a:t>"</a:t>
                      </a:r>
                      <a:r>
                        <a:rPr lang="de-DE" sz="1600" dirty="0" err="1">
                          <a:effectLst/>
                          <a:latin typeface="Aptos" panose="020B0004020202020204" pitchFamily="34" charset="0"/>
                        </a:rPr>
                        <a:t>Vous</a:t>
                      </a:r>
                      <a:r>
                        <a:rPr lang="de-DE" sz="1600" dirty="0">
                          <a:effectLst/>
                          <a:latin typeface="Aptos" panose="020B0004020202020204" pitchFamily="34" charset="0"/>
                        </a:rPr>
                        <a:t> </a:t>
                      </a:r>
                      <a:r>
                        <a:rPr lang="de-DE" sz="1600" dirty="0" err="1">
                          <a:effectLst/>
                          <a:latin typeface="Aptos" panose="020B0004020202020204" pitchFamily="34" charset="0"/>
                        </a:rPr>
                        <a:t>avez</a:t>
                      </a:r>
                      <a:r>
                        <a:rPr lang="de-DE" sz="1600" dirty="0">
                          <a:effectLst/>
                          <a:latin typeface="Aptos" panose="020B0004020202020204" pitchFamily="34" charset="0"/>
                        </a:rPr>
                        <a:t> </a:t>
                      </a:r>
                      <a:r>
                        <a:rPr lang="de-DE" sz="1600" dirty="0" err="1">
                          <a:effectLst/>
                          <a:latin typeface="Aptos" panose="020B0004020202020204" pitchFamily="34" charset="0"/>
                        </a:rPr>
                        <a:t>choisi</a:t>
                      </a:r>
                      <a:r>
                        <a:rPr lang="de-DE" sz="1600" dirty="0">
                          <a:effectLst/>
                          <a:latin typeface="Aptos" panose="020B0004020202020204" pitchFamily="34" charset="0"/>
                        </a:rPr>
                        <a:t>?" - Essen und Trinken bestellen, Abschluss</a:t>
                      </a:r>
                    </a:p>
                  </a:txBody>
                  <a:tcPr marL="41707" marR="41707" marT="41707" marB="41707">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chemeClr val="bg1"/>
                    </a:solidFill>
                  </a:tcPr>
                </a:tc>
                <a:extLst>
                  <a:ext uri="{0D108BD9-81ED-4DB2-BD59-A6C34878D82A}">
                    <a16:rowId xmlns:a16="http://schemas.microsoft.com/office/drawing/2014/main" val="2476419399"/>
                  </a:ext>
                </a:extLst>
              </a:tr>
            </a:tbl>
          </a:graphicData>
        </a:graphic>
      </p:graphicFrame>
      <p:sp>
        <p:nvSpPr>
          <p:cNvPr id="3" name="Rechteck 2">
            <a:extLst>
              <a:ext uri="{FF2B5EF4-FFF2-40B4-BE49-F238E27FC236}">
                <a16:creationId xmlns:a16="http://schemas.microsoft.com/office/drawing/2014/main" id="{2A1D9011-8AF8-7F32-84E4-395AAC275EDD}"/>
              </a:ext>
            </a:extLst>
          </p:cNvPr>
          <p:cNvSpPr/>
          <p:nvPr/>
        </p:nvSpPr>
        <p:spPr>
          <a:xfrm>
            <a:off x="1051286" y="5371416"/>
            <a:ext cx="10080302" cy="695382"/>
          </a:xfrm>
          <a:prstGeom prst="rect">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6" name="Textfeld 5">
            <a:extLst>
              <a:ext uri="{FF2B5EF4-FFF2-40B4-BE49-F238E27FC236}">
                <a16:creationId xmlns:a16="http://schemas.microsoft.com/office/drawing/2014/main" id="{D6E5FA3A-F053-4407-C3C5-288B84828E87}"/>
              </a:ext>
            </a:extLst>
          </p:cNvPr>
          <p:cNvSpPr txBox="1"/>
          <p:nvPr/>
        </p:nvSpPr>
        <p:spPr>
          <a:xfrm>
            <a:off x="11161884" y="5488274"/>
            <a:ext cx="1193648" cy="461665"/>
          </a:xfrm>
          <a:prstGeom prst="rect">
            <a:avLst/>
          </a:prstGeom>
          <a:noFill/>
        </p:spPr>
        <p:txBody>
          <a:bodyPr wrap="square" rtlCol="0">
            <a:spAutoFit/>
          </a:bodyPr>
          <a:lstStyle/>
          <a:p>
            <a:r>
              <a:rPr lang="de-DE" sz="1200">
                <a:solidFill>
                  <a:srgbClr val="FF0000"/>
                </a:solidFill>
              </a:rPr>
              <a:t>Erhebung Masterarbeit</a:t>
            </a:r>
          </a:p>
        </p:txBody>
      </p:sp>
    </p:spTree>
    <p:extLst>
      <p:ext uri="{BB962C8B-B14F-4D97-AF65-F5344CB8AC3E}">
        <p14:creationId xmlns:p14="http://schemas.microsoft.com/office/powerpoint/2010/main" val="3716789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821381-D034-86BC-4A70-9F8A43D157EA}"/>
              </a:ext>
            </a:extLst>
          </p:cNvPr>
          <p:cNvSpPr>
            <a:spLocks noGrp="1"/>
          </p:cNvSpPr>
          <p:nvPr>
            <p:ph type="title"/>
          </p:nvPr>
        </p:nvSpPr>
        <p:spPr/>
        <p:txBody>
          <a:bodyPr/>
          <a:lstStyle/>
          <a:p>
            <a:r>
              <a:rPr lang="de-DE" dirty="0" err="1"/>
              <a:t>L‘heure</a:t>
            </a:r>
            <a:r>
              <a:rPr lang="de-DE" dirty="0"/>
              <a:t> en </a:t>
            </a:r>
            <a:r>
              <a:rPr lang="de-DE" dirty="0" err="1"/>
              <a:t>français</a:t>
            </a:r>
            <a:endParaRPr lang="de-DE" dirty="0"/>
          </a:p>
        </p:txBody>
      </p:sp>
      <p:sp>
        <p:nvSpPr>
          <p:cNvPr id="3" name="Inhaltsplatzhalter 2">
            <a:extLst>
              <a:ext uri="{FF2B5EF4-FFF2-40B4-BE49-F238E27FC236}">
                <a16:creationId xmlns:a16="http://schemas.microsoft.com/office/drawing/2014/main" id="{4849A010-3A8D-9F00-840E-EA51101911D1}"/>
              </a:ext>
            </a:extLst>
          </p:cNvPr>
          <p:cNvSpPr>
            <a:spLocks noGrp="1"/>
          </p:cNvSpPr>
          <p:nvPr>
            <p:ph idx="1"/>
          </p:nvPr>
        </p:nvSpPr>
        <p:spPr/>
        <p:txBody>
          <a:bodyPr/>
          <a:lstStyle/>
          <a:p>
            <a:pPr marL="0" indent="0">
              <a:buNone/>
            </a:pPr>
            <a:r>
              <a:rPr lang="de-DE" dirty="0">
                <a:hlinkClick r:id="rId2"/>
              </a:rPr>
              <a:t>https://www.youtube.com/watch?v=5wH0W88MiT0</a:t>
            </a:r>
            <a:endParaRPr lang="de-DE" dirty="0"/>
          </a:p>
          <a:p>
            <a:pPr marL="0" indent="0">
              <a:buNone/>
            </a:pPr>
            <a:endParaRPr lang="de-DE" dirty="0"/>
          </a:p>
          <a:p>
            <a:pPr marL="0" indent="0">
              <a:buNone/>
            </a:pPr>
            <a:endParaRPr lang="de-DE" dirty="0"/>
          </a:p>
          <a:p>
            <a:pPr marL="0" indent="0">
              <a:buNone/>
            </a:pPr>
            <a:endParaRPr lang="de-DE" dirty="0"/>
          </a:p>
        </p:txBody>
      </p:sp>
      <p:sp>
        <p:nvSpPr>
          <p:cNvPr id="4" name="Foliennummernplatzhalter 3">
            <a:extLst>
              <a:ext uri="{FF2B5EF4-FFF2-40B4-BE49-F238E27FC236}">
                <a16:creationId xmlns:a16="http://schemas.microsoft.com/office/drawing/2014/main" id="{8CCB99DB-AEED-DFD8-C2D2-BC3D5287BAB7}"/>
              </a:ext>
            </a:extLst>
          </p:cNvPr>
          <p:cNvSpPr>
            <a:spLocks noGrp="1"/>
          </p:cNvSpPr>
          <p:nvPr>
            <p:ph type="sldNum" sz="quarter" idx="12"/>
          </p:nvPr>
        </p:nvSpPr>
        <p:spPr/>
        <p:txBody>
          <a:bodyPr/>
          <a:lstStyle/>
          <a:p>
            <a:fld id="{906CE641-9D56-4250-A2F0-FA3ED935D71C}" type="slidenum">
              <a:rPr lang="de-DE" smtClean="0"/>
              <a:t>3</a:t>
            </a:fld>
            <a:endParaRPr lang="de-DE"/>
          </a:p>
        </p:txBody>
      </p:sp>
    </p:spTree>
    <p:extLst>
      <p:ext uri="{BB962C8B-B14F-4D97-AF65-F5344CB8AC3E}">
        <p14:creationId xmlns:p14="http://schemas.microsoft.com/office/powerpoint/2010/main" val="1226831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0714DFAC-A37B-1FA5-7475-BE6C02D72C61}"/>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7970A6C9-5846-5F05-C229-7A75BC08EFFE}"/>
              </a:ext>
            </a:extLst>
          </p:cNvPr>
          <p:cNvSpPr>
            <a:spLocks noGrp="1"/>
          </p:cNvSpPr>
          <p:nvPr>
            <p:ph idx="1"/>
          </p:nvPr>
        </p:nvSpPr>
        <p:spPr>
          <a:xfrm>
            <a:off x="838200" y="822961"/>
            <a:ext cx="10515600" cy="1325879"/>
          </a:xfrm>
        </p:spPr>
        <p:txBody>
          <a:bodyPr>
            <a:normAutofit/>
          </a:bodyPr>
          <a:lstStyle/>
          <a:p>
            <a:pPr marL="0" indent="0" algn="just">
              <a:buNone/>
            </a:pPr>
            <a:endParaRPr lang="fr-FR" sz="3200"/>
          </a:p>
          <a:p>
            <a:pPr marL="0" indent="0" algn="just">
              <a:buNone/>
            </a:pPr>
            <a:endParaRPr lang="fr-FR" sz="4000"/>
          </a:p>
          <a:p>
            <a:pPr marL="0" indent="0" algn="just">
              <a:buNone/>
            </a:pPr>
            <a:endParaRPr lang="fr-FR" sz="4000" noProof="0" dirty="0"/>
          </a:p>
        </p:txBody>
      </p:sp>
      <p:sp>
        <p:nvSpPr>
          <p:cNvPr id="4" name="Foliennummernplatzhalter 3">
            <a:extLst>
              <a:ext uri="{FF2B5EF4-FFF2-40B4-BE49-F238E27FC236}">
                <a16:creationId xmlns:a16="http://schemas.microsoft.com/office/drawing/2014/main" id="{253F4BB2-97B9-BF4C-19DF-8DEDD60DC83D}"/>
              </a:ext>
            </a:extLst>
          </p:cNvPr>
          <p:cNvSpPr>
            <a:spLocks noGrp="1"/>
          </p:cNvSpPr>
          <p:nvPr>
            <p:ph type="sldNum" sz="quarter" idx="12"/>
          </p:nvPr>
        </p:nvSpPr>
        <p:spPr/>
        <p:txBody>
          <a:bodyPr/>
          <a:lstStyle/>
          <a:p>
            <a:fld id="{906CE641-9D56-4250-A2F0-FA3ED935D71C}" type="slidenum">
              <a:rPr lang="de-DE" smtClean="0"/>
              <a:t>4</a:t>
            </a:fld>
            <a:endParaRPr lang="de-DE"/>
          </a:p>
        </p:txBody>
      </p:sp>
      <p:graphicFrame>
        <p:nvGraphicFramePr>
          <p:cNvPr id="2" name="Tabelle 1">
            <a:extLst>
              <a:ext uri="{FF2B5EF4-FFF2-40B4-BE49-F238E27FC236}">
                <a16:creationId xmlns:a16="http://schemas.microsoft.com/office/drawing/2014/main" id="{A0B4C011-B04C-1A1C-B024-D08618BB2A89}"/>
              </a:ext>
            </a:extLst>
          </p:cNvPr>
          <p:cNvGraphicFramePr>
            <a:graphicFrameLocks noGrp="1"/>
          </p:cNvGraphicFramePr>
          <p:nvPr>
            <p:extLst>
              <p:ext uri="{D42A27DB-BD31-4B8C-83A1-F6EECF244321}">
                <p14:modId xmlns:p14="http://schemas.microsoft.com/office/powerpoint/2010/main" val="1973338224"/>
              </p:ext>
            </p:extLst>
          </p:nvPr>
        </p:nvGraphicFramePr>
        <p:xfrm>
          <a:off x="484907" y="470284"/>
          <a:ext cx="10952020" cy="6156345"/>
        </p:xfrm>
        <a:graphic>
          <a:graphicData uri="http://schemas.openxmlformats.org/drawingml/2006/table">
            <a:tbl>
              <a:tblPr firstRow="1" bandRow="1">
                <a:tableStyleId>{93296810-A885-4BE3-A3E7-6D5BEEA58F35}</a:tableStyleId>
              </a:tblPr>
              <a:tblGrid>
                <a:gridCol w="5476010">
                  <a:extLst>
                    <a:ext uri="{9D8B030D-6E8A-4147-A177-3AD203B41FA5}">
                      <a16:colId xmlns:a16="http://schemas.microsoft.com/office/drawing/2014/main" val="96571013"/>
                    </a:ext>
                  </a:extLst>
                </a:gridCol>
                <a:gridCol w="5476010">
                  <a:extLst>
                    <a:ext uri="{9D8B030D-6E8A-4147-A177-3AD203B41FA5}">
                      <a16:colId xmlns:a16="http://schemas.microsoft.com/office/drawing/2014/main" val="1295428327"/>
                    </a:ext>
                  </a:extLst>
                </a:gridCol>
              </a:tblGrid>
              <a:tr h="395625">
                <a:tc>
                  <a:txBody>
                    <a:bodyPr/>
                    <a:lstStyle/>
                    <a:p>
                      <a:pPr algn="ctr"/>
                      <a:r>
                        <a:rPr lang="de-DE" dirty="0" err="1"/>
                        <a:t>option</a:t>
                      </a:r>
                      <a:r>
                        <a:rPr lang="de-DE" dirty="0"/>
                        <a:t> A (plus </a:t>
                      </a:r>
                      <a:r>
                        <a:rPr lang="de-DE" dirty="0" err="1"/>
                        <a:t>facile</a:t>
                      </a:r>
                      <a:r>
                        <a:rPr lang="de-DE" dirty="0"/>
                        <a:t>)</a:t>
                      </a:r>
                    </a:p>
                  </a:txBody>
                  <a:tcPr/>
                </a:tc>
                <a:tc>
                  <a:txBody>
                    <a:bodyPr/>
                    <a:lstStyle/>
                    <a:p>
                      <a:pPr algn="ctr"/>
                      <a:r>
                        <a:rPr lang="de-DE" dirty="0" err="1"/>
                        <a:t>option</a:t>
                      </a:r>
                      <a:r>
                        <a:rPr lang="de-DE" dirty="0"/>
                        <a:t> B (plus difficile)</a:t>
                      </a:r>
                    </a:p>
                  </a:txBody>
                  <a:tcPr/>
                </a:tc>
                <a:extLst>
                  <a:ext uri="{0D108BD9-81ED-4DB2-BD59-A6C34878D82A}">
                    <a16:rowId xmlns:a16="http://schemas.microsoft.com/office/drawing/2014/main" val="1323859943"/>
                  </a:ext>
                </a:extLst>
              </a:tr>
              <a:tr h="0">
                <a:tc>
                  <a:txBody>
                    <a:bodyPr/>
                    <a:lstStyle/>
                    <a:p>
                      <a:endParaRPr lang="fr-FR" noProof="0" dirty="0"/>
                    </a:p>
                    <a:p>
                      <a:r>
                        <a:rPr lang="fr-FR" sz="2000" i="1" noProof="0" dirty="0"/>
                        <a:t>Décris ton emploi du temps de manière </a:t>
                      </a:r>
                    </a:p>
                    <a:p>
                      <a:r>
                        <a:rPr lang="fr-FR" sz="2000" i="1" noProof="0" dirty="0"/>
                        <a:t>suivante :</a:t>
                      </a:r>
                    </a:p>
                    <a:p>
                      <a:r>
                        <a:rPr lang="fr-FR" sz="2000" i="1" noProof="0" dirty="0" err="1"/>
                        <a:t>Beschreibe</a:t>
                      </a:r>
                      <a:r>
                        <a:rPr lang="fr-FR" sz="2000" i="1" noProof="0" dirty="0"/>
                        <a:t> </a:t>
                      </a:r>
                      <a:r>
                        <a:rPr lang="fr-FR" sz="2000" i="1" noProof="0" dirty="0" err="1"/>
                        <a:t>deinen</a:t>
                      </a:r>
                      <a:r>
                        <a:rPr lang="fr-FR" sz="2000" i="1" noProof="0" dirty="0"/>
                        <a:t> </a:t>
                      </a:r>
                      <a:r>
                        <a:rPr lang="fr-FR" sz="2000" i="1" noProof="0" dirty="0" err="1"/>
                        <a:t>Stundenplan</a:t>
                      </a:r>
                      <a:r>
                        <a:rPr lang="fr-FR" sz="2000" i="1" noProof="0" dirty="0"/>
                        <a:t> </a:t>
                      </a:r>
                      <a:r>
                        <a:rPr lang="fr-FR" sz="2000" i="1" noProof="0" dirty="0" err="1"/>
                        <a:t>auf</a:t>
                      </a:r>
                      <a:r>
                        <a:rPr lang="fr-FR" sz="2000" i="1" noProof="0" dirty="0"/>
                        <a:t> </a:t>
                      </a:r>
                      <a:r>
                        <a:rPr lang="fr-FR" sz="2000" i="1" noProof="0" dirty="0" err="1"/>
                        <a:t>folgende</a:t>
                      </a:r>
                      <a:r>
                        <a:rPr lang="fr-FR" sz="2000" i="1" noProof="0" dirty="0"/>
                        <a:t> Weise:</a:t>
                      </a:r>
                    </a:p>
                    <a:p>
                      <a:endParaRPr lang="fr-FR" sz="2000" noProof="0" dirty="0"/>
                    </a:p>
                    <a:p>
                      <a:r>
                        <a:rPr lang="fr-FR" sz="2000" b="1" noProof="0" dirty="0"/>
                        <a:t>Le lundi j‘ai </a:t>
                      </a:r>
                      <a:r>
                        <a:rPr lang="fr-FR" sz="2000" b="0" noProof="0" dirty="0"/>
                        <a:t>[</a:t>
                      </a:r>
                      <a:r>
                        <a:rPr lang="fr-FR" sz="2000" noProof="0" dirty="0"/>
                        <a:t>cours de droit] </a:t>
                      </a:r>
                      <a:r>
                        <a:rPr lang="fr-FR" sz="2000" b="1" noProof="0" dirty="0"/>
                        <a:t>de</a:t>
                      </a:r>
                      <a:r>
                        <a:rPr lang="fr-FR" sz="2000" noProof="0" dirty="0"/>
                        <a:t> [dix heures] </a:t>
                      </a:r>
                      <a:r>
                        <a:rPr lang="fr-FR" sz="2000" b="1" noProof="0" dirty="0"/>
                        <a:t>à</a:t>
                      </a:r>
                      <a:r>
                        <a:rPr lang="fr-FR" sz="2000" noProof="0" dirty="0"/>
                        <a:t> [midi].</a:t>
                      </a:r>
                    </a:p>
                    <a:p>
                      <a:r>
                        <a:rPr lang="fr-FR" sz="2000" b="1" noProof="0" dirty="0"/>
                        <a:t>J‘ai </a:t>
                      </a:r>
                      <a:r>
                        <a:rPr lang="fr-FR" sz="2000" noProof="0" dirty="0"/>
                        <a:t>[une pause] </a:t>
                      </a:r>
                      <a:r>
                        <a:rPr lang="fr-FR" sz="2000" b="1" noProof="0" dirty="0"/>
                        <a:t>de</a:t>
                      </a:r>
                      <a:r>
                        <a:rPr lang="fr-FR" sz="2000" noProof="0" dirty="0"/>
                        <a:t> [midi]</a:t>
                      </a:r>
                      <a:r>
                        <a:rPr lang="fr-FR" sz="2000" b="1" noProof="0" dirty="0"/>
                        <a:t> à </a:t>
                      </a:r>
                      <a:r>
                        <a:rPr lang="fr-FR" sz="2000" noProof="0" dirty="0"/>
                        <a:t>[deux heures]. </a:t>
                      </a:r>
                    </a:p>
                    <a:p>
                      <a:r>
                        <a:rPr lang="fr-FR" sz="2000" noProof="0" dirty="0"/>
                        <a:t>…</a:t>
                      </a:r>
                    </a:p>
                    <a:p>
                      <a:endParaRPr lang="fr-FR" sz="2000" noProof="0" dirty="0"/>
                    </a:p>
                    <a:p>
                      <a:r>
                        <a:rPr lang="fr-FR" sz="2000" b="1" noProof="0" dirty="0"/>
                        <a:t>Le mardi j’ai </a:t>
                      </a:r>
                      <a:r>
                        <a:rPr lang="fr-FR" sz="2000" noProof="0" dirty="0"/>
                        <a:t>…</a:t>
                      </a:r>
                    </a:p>
                  </a:txBody>
                  <a:tcPr/>
                </a:tc>
                <a:tc>
                  <a:txBody>
                    <a:bodyPr/>
                    <a:lstStyle/>
                    <a:p>
                      <a:endParaRPr lang="fr-FR" noProof="0" dirty="0"/>
                    </a:p>
                    <a:p>
                      <a:r>
                        <a:rPr lang="fr-FR" sz="2000" i="1" noProof="0" dirty="0"/>
                        <a:t>À deux: Écrivez un dialogue dont vous vous expliquez votre emploi du temps. Soyez créatifs !</a:t>
                      </a:r>
                    </a:p>
                    <a:p>
                      <a:endParaRPr lang="fr-FR" noProof="0" dirty="0"/>
                    </a:p>
                    <a:p>
                      <a:r>
                        <a:rPr lang="fr-FR" sz="2000" noProof="0" dirty="0"/>
                        <a:t>p.ex. : </a:t>
                      </a:r>
                    </a:p>
                    <a:p>
                      <a:r>
                        <a:rPr lang="fr-FR" sz="2000" noProof="0" dirty="0"/>
                        <a:t>« Salut, ça va? » </a:t>
                      </a:r>
                    </a:p>
                    <a:p>
                      <a:r>
                        <a:rPr lang="fr-FR" sz="2000" noProof="0" dirty="0"/>
                        <a:t>« Ça va, et toi ? »</a:t>
                      </a:r>
                    </a:p>
                    <a:p>
                      <a:r>
                        <a:rPr lang="fr-FR" sz="2000" noProof="0" dirty="0"/>
                        <a:t>« Ça va. Qu’est-ce que tu fais </a:t>
                      </a:r>
                      <a:r>
                        <a:rPr lang="fr-FR" sz="2000" noProof="0"/>
                        <a:t>le lundi matin </a:t>
                      </a:r>
                      <a:r>
                        <a:rPr lang="fr-FR" sz="2000" noProof="0" dirty="0"/>
                        <a:t>? »</a:t>
                      </a:r>
                    </a:p>
                    <a:p>
                      <a:r>
                        <a:rPr lang="fr-FR" sz="2000" noProof="0" dirty="0"/>
                        <a:t>« Le lundi matin j’ai … Et toi?  » </a:t>
                      </a:r>
                    </a:p>
                    <a:p>
                      <a:r>
                        <a:rPr lang="fr-FR" sz="2000" noProof="0" dirty="0"/>
                        <a:t>…</a:t>
                      </a:r>
                    </a:p>
                    <a:p>
                      <a:r>
                        <a:rPr lang="fr-FR" sz="2000" noProof="0" dirty="0"/>
                        <a:t>« Quand est-ce que tu as une pause? Tu veux passer la pause ensemble ? »</a:t>
                      </a:r>
                    </a:p>
                    <a:p>
                      <a:endParaRPr lang="fr-FR" noProof="0" dirty="0"/>
                    </a:p>
                  </a:txBody>
                  <a:tcPr/>
                </a:tc>
                <a:extLst>
                  <a:ext uri="{0D108BD9-81ED-4DB2-BD59-A6C34878D82A}">
                    <a16:rowId xmlns:a16="http://schemas.microsoft.com/office/drawing/2014/main" val="1497357524"/>
                  </a:ext>
                </a:extLst>
              </a:tr>
              <a:tr h="0">
                <a:tc gridSpan="2">
                  <a:txBody>
                    <a:bodyPr/>
                    <a:lstStyle/>
                    <a:p>
                      <a:pPr algn="ctr"/>
                      <a:endParaRPr lang="fr-FR" sz="2000" b="0" noProof="0" dirty="0"/>
                    </a:p>
                    <a:p>
                      <a:pPr algn="ctr"/>
                      <a:r>
                        <a:rPr lang="fr-FR" sz="2000" b="0" noProof="0" dirty="0"/>
                        <a:t>vocabulaire : </a:t>
                      </a:r>
                    </a:p>
                    <a:p>
                      <a:pPr algn="ctr"/>
                      <a:r>
                        <a:rPr lang="fr-FR" sz="2000" b="1" noProof="0" dirty="0"/>
                        <a:t>de … à … </a:t>
                      </a:r>
                      <a:r>
                        <a:rPr lang="fr-FR" sz="2000" noProof="0" dirty="0"/>
                        <a:t>= von … bis… ;</a:t>
                      </a:r>
                      <a:r>
                        <a:rPr lang="fr-FR" sz="2000" b="1" noProof="0" dirty="0"/>
                        <a:t> à … </a:t>
                      </a:r>
                      <a:r>
                        <a:rPr lang="fr-FR" sz="2000" noProof="0" dirty="0"/>
                        <a:t>= um … ; </a:t>
                      </a:r>
                      <a:r>
                        <a:rPr lang="fr-FR" sz="2000" b="1" noProof="0" dirty="0"/>
                        <a:t>avant </a:t>
                      </a:r>
                      <a:r>
                        <a:rPr lang="fr-FR" sz="2000" noProof="0" dirty="0"/>
                        <a:t>= </a:t>
                      </a:r>
                      <a:r>
                        <a:rPr lang="fr-FR" sz="2000" noProof="0" dirty="0" err="1"/>
                        <a:t>davor</a:t>
                      </a:r>
                      <a:r>
                        <a:rPr lang="fr-FR" sz="2000" noProof="0" dirty="0"/>
                        <a:t>/</a:t>
                      </a:r>
                      <a:r>
                        <a:rPr lang="fr-FR" sz="2000" noProof="0" dirty="0" err="1"/>
                        <a:t>vorher</a:t>
                      </a:r>
                      <a:r>
                        <a:rPr lang="fr-FR" sz="2000" noProof="0" dirty="0"/>
                        <a:t> ;</a:t>
                      </a:r>
                      <a:r>
                        <a:rPr lang="fr-FR" sz="2000" b="1" noProof="0" dirty="0"/>
                        <a:t> après </a:t>
                      </a:r>
                      <a:r>
                        <a:rPr lang="fr-FR" sz="2000" noProof="0" dirty="0"/>
                        <a:t>= </a:t>
                      </a:r>
                      <a:r>
                        <a:rPr lang="fr-FR" sz="2000" noProof="0" dirty="0" err="1"/>
                        <a:t>danach</a:t>
                      </a:r>
                      <a:r>
                        <a:rPr lang="fr-FR" sz="2000" noProof="0" dirty="0"/>
                        <a:t>  ; </a:t>
                      </a:r>
                      <a:r>
                        <a:rPr lang="fr-FR" sz="2000" b="1" noProof="0" dirty="0"/>
                        <a:t>puis </a:t>
                      </a:r>
                      <a:r>
                        <a:rPr lang="fr-FR" sz="2000" noProof="0" dirty="0"/>
                        <a:t>= </a:t>
                      </a:r>
                      <a:r>
                        <a:rPr lang="fr-FR" sz="2000" noProof="0" dirty="0" err="1"/>
                        <a:t>dann</a:t>
                      </a:r>
                      <a:endParaRPr lang="fr-FR" sz="2000" noProof="0" dirty="0"/>
                    </a:p>
                  </a:txBody>
                  <a:tcPr/>
                </a:tc>
                <a:tc hMerge="1">
                  <a:txBody>
                    <a:bodyPr/>
                    <a:lstStyle/>
                    <a:p>
                      <a:endParaRPr lang="fr-FR" noProof="0" dirty="0"/>
                    </a:p>
                  </a:txBody>
                  <a:tcPr/>
                </a:tc>
                <a:extLst>
                  <a:ext uri="{0D108BD9-81ED-4DB2-BD59-A6C34878D82A}">
                    <a16:rowId xmlns:a16="http://schemas.microsoft.com/office/drawing/2014/main" val="911845669"/>
                  </a:ext>
                </a:extLst>
              </a:tr>
              <a:tr h="0">
                <a:tc gridSpan="2">
                  <a:txBody>
                    <a:bodyPr/>
                    <a:lstStyle/>
                    <a:p>
                      <a:pPr algn="ctr"/>
                      <a:r>
                        <a:rPr lang="fr-FR" sz="2000" noProof="0" dirty="0"/>
                        <a:t>les jours de la semaine : lundi, mardi, mercredi, jeudi, vendredi </a:t>
                      </a:r>
                    </a:p>
                  </a:txBody>
                  <a:tcPr/>
                </a:tc>
                <a:tc hMerge="1">
                  <a:txBody>
                    <a:bodyPr/>
                    <a:lstStyle/>
                    <a:p>
                      <a:endParaRPr lang="de-DE"/>
                    </a:p>
                  </a:txBody>
                  <a:tcPr/>
                </a:tc>
                <a:extLst>
                  <a:ext uri="{0D108BD9-81ED-4DB2-BD59-A6C34878D82A}">
                    <a16:rowId xmlns:a16="http://schemas.microsoft.com/office/drawing/2014/main" val="3469816204"/>
                  </a:ext>
                </a:extLst>
              </a:tr>
              <a:tr h="0">
                <a:tc gridSpan="2">
                  <a:txBody>
                    <a:bodyPr/>
                    <a:lstStyle/>
                    <a:p>
                      <a:pPr algn="ctr"/>
                      <a:r>
                        <a:rPr lang="fr-FR" sz="2000" noProof="0" dirty="0"/>
                        <a:t>la journée: le matin, le midi, l’après-midi, le soir</a:t>
                      </a:r>
                    </a:p>
                  </a:txBody>
                  <a:tcPr/>
                </a:tc>
                <a:tc hMerge="1">
                  <a:txBody>
                    <a:bodyPr/>
                    <a:lstStyle/>
                    <a:p>
                      <a:endParaRPr lang="de-DE"/>
                    </a:p>
                  </a:txBody>
                  <a:tcPr/>
                </a:tc>
                <a:extLst>
                  <a:ext uri="{0D108BD9-81ED-4DB2-BD59-A6C34878D82A}">
                    <a16:rowId xmlns:a16="http://schemas.microsoft.com/office/drawing/2014/main" val="3181502621"/>
                  </a:ext>
                </a:extLst>
              </a:tr>
            </a:tbl>
          </a:graphicData>
        </a:graphic>
      </p:graphicFrame>
    </p:spTree>
    <p:extLst>
      <p:ext uri="{BB962C8B-B14F-4D97-AF65-F5344CB8AC3E}">
        <p14:creationId xmlns:p14="http://schemas.microsoft.com/office/powerpoint/2010/main" val="2793775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737833-2779-96DE-5020-F0BF570D8458}"/>
              </a:ext>
            </a:extLst>
          </p:cNvPr>
          <p:cNvSpPr>
            <a:spLocks noGrp="1"/>
          </p:cNvSpPr>
          <p:nvPr>
            <p:ph type="title"/>
          </p:nvPr>
        </p:nvSpPr>
        <p:spPr/>
        <p:txBody>
          <a:bodyPr/>
          <a:lstStyle/>
          <a:p>
            <a:r>
              <a:rPr lang="de-DE" dirty="0" err="1"/>
              <a:t>devoirs</a:t>
            </a:r>
            <a:r>
              <a:rPr lang="de-DE" dirty="0"/>
              <a:t>: </a:t>
            </a:r>
          </a:p>
        </p:txBody>
      </p:sp>
      <p:sp>
        <p:nvSpPr>
          <p:cNvPr id="3" name="Inhaltsplatzhalter 2">
            <a:extLst>
              <a:ext uri="{FF2B5EF4-FFF2-40B4-BE49-F238E27FC236}">
                <a16:creationId xmlns:a16="http://schemas.microsoft.com/office/drawing/2014/main" id="{3644088F-2216-4AE4-0CD2-EA40C0946053}"/>
              </a:ext>
            </a:extLst>
          </p:cNvPr>
          <p:cNvSpPr>
            <a:spLocks noGrp="1"/>
          </p:cNvSpPr>
          <p:nvPr>
            <p:ph idx="1"/>
          </p:nvPr>
        </p:nvSpPr>
        <p:spPr/>
        <p:txBody>
          <a:bodyPr>
            <a:normAutofit lnSpcReduction="10000"/>
          </a:bodyPr>
          <a:lstStyle/>
          <a:p>
            <a:pPr marL="0" indent="0">
              <a:buNone/>
            </a:pPr>
            <a:r>
              <a:rPr lang="fr-FR" b="1" dirty="0"/>
              <a:t>Écris  pour toi une synthèse sur les heures en français. Pour ce faire, utilise par exemple ces vidéos. (Il existe bien sûr de nombreuses autres vidéos ou sites Internet que tu peux utiliser). </a:t>
            </a:r>
            <a:endParaRPr lang="de-DE" dirty="0"/>
          </a:p>
          <a:p>
            <a:pPr marL="0" indent="0">
              <a:buNone/>
            </a:pPr>
            <a:r>
              <a:rPr lang="de-DE" sz="2600" dirty="0"/>
              <a:t>Erstelle für dich eine Übersicht über die Uhrzeiten im Französischen. Nutze dazu z.B. diese Videos. (Es gibt natürlich auch viele andere Videos oder Internetseiten, die du nutzen kannst). </a:t>
            </a:r>
          </a:p>
          <a:p>
            <a:pPr marL="0" indent="0">
              <a:buNone/>
            </a:pPr>
            <a:endParaRPr lang="de-DE" dirty="0"/>
          </a:p>
          <a:p>
            <a:pPr marL="0" indent="0">
              <a:buNone/>
            </a:pPr>
            <a:r>
              <a:rPr lang="de-DE" dirty="0">
                <a:hlinkClick r:id="rId2"/>
              </a:rPr>
              <a:t>https://www.youtube.com/watch?v=5wH0W88MiT0</a:t>
            </a:r>
            <a:r>
              <a:rPr lang="de-DE" dirty="0"/>
              <a:t> </a:t>
            </a:r>
            <a:r>
              <a:rPr lang="de-DE" sz="2000" dirty="0"/>
              <a:t>(französisch)</a:t>
            </a:r>
          </a:p>
          <a:p>
            <a:pPr marL="0" indent="0">
              <a:buNone/>
            </a:pPr>
            <a:r>
              <a:rPr lang="de-DE" dirty="0">
                <a:hlinkClick r:id="rId3"/>
              </a:rPr>
              <a:t>Die Uhrzeit im Französischen - einfach besser erklärt! – YouTube</a:t>
            </a:r>
            <a:endParaRPr lang="de-DE" dirty="0"/>
          </a:p>
          <a:p>
            <a:pPr marL="0" indent="0">
              <a:buNone/>
            </a:pPr>
            <a:r>
              <a:rPr lang="de-DE" sz="2000" dirty="0"/>
              <a:t>(deutsch)</a:t>
            </a:r>
          </a:p>
        </p:txBody>
      </p:sp>
      <p:sp>
        <p:nvSpPr>
          <p:cNvPr id="4" name="Foliennummernplatzhalter 3">
            <a:extLst>
              <a:ext uri="{FF2B5EF4-FFF2-40B4-BE49-F238E27FC236}">
                <a16:creationId xmlns:a16="http://schemas.microsoft.com/office/drawing/2014/main" id="{0A62F592-AEFF-31D1-9A49-5612557EEBD1}"/>
              </a:ext>
            </a:extLst>
          </p:cNvPr>
          <p:cNvSpPr>
            <a:spLocks noGrp="1"/>
          </p:cNvSpPr>
          <p:nvPr>
            <p:ph type="sldNum" sz="quarter" idx="12"/>
          </p:nvPr>
        </p:nvSpPr>
        <p:spPr/>
        <p:txBody>
          <a:bodyPr/>
          <a:lstStyle/>
          <a:p>
            <a:fld id="{906CE641-9D56-4250-A2F0-FA3ED935D71C}" type="slidenum">
              <a:rPr lang="de-DE" smtClean="0"/>
              <a:t>5</a:t>
            </a:fld>
            <a:endParaRPr lang="de-DE"/>
          </a:p>
        </p:txBody>
      </p:sp>
    </p:spTree>
    <p:extLst>
      <p:ext uri="{BB962C8B-B14F-4D97-AF65-F5344CB8AC3E}">
        <p14:creationId xmlns:p14="http://schemas.microsoft.com/office/powerpoint/2010/main" val="1463730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EF706C4E-3129-5465-5516-309B7EB84DB7}"/>
              </a:ext>
            </a:extLst>
          </p:cNvPr>
          <p:cNvSpPr>
            <a:spLocks noGrp="1"/>
          </p:cNvSpPr>
          <p:nvPr>
            <p:ph type="sldNum" sz="quarter" idx="12"/>
          </p:nvPr>
        </p:nvSpPr>
        <p:spPr/>
        <p:txBody>
          <a:bodyPr/>
          <a:lstStyle/>
          <a:p>
            <a:fld id="{906CE641-9D56-4250-A2F0-FA3ED935D71C}" type="slidenum">
              <a:rPr lang="de-DE" smtClean="0"/>
              <a:t>6</a:t>
            </a:fld>
            <a:endParaRPr lang="de-DE"/>
          </a:p>
        </p:txBody>
      </p:sp>
      <p:sp>
        <p:nvSpPr>
          <p:cNvPr id="5" name="Sprechblase: rechteckig 4">
            <a:extLst>
              <a:ext uri="{FF2B5EF4-FFF2-40B4-BE49-F238E27FC236}">
                <a16:creationId xmlns:a16="http://schemas.microsoft.com/office/drawing/2014/main" id="{7F38BCF4-34FB-B067-71FD-BE9FB13AC986}"/>
              </a:ext>
            </a:extLst>
          </p:cNvPr>
          <p:cNvSpPr/>
          <p:nvPr/>
        </p:nvSpPr>
        <p:spPr>
          <a:xfrm>
            <a:off x="1371600" y="1671185"/>
            <a:ext cx="2743200" cy="1538515"/>
          </a:xfrm>
          <a:prstGeom prst="wedgeRectCallout">
            <a:avLst>
              <a:gd name="adj1" fmla="val 81547"/>
              <a:gd name="adj2" fmla="val 3985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de-DE" sz="2400"/>
              <a:t>À plus ! </a:t>
            </a:r>
          </a:p>
          <a:p>
            <a:pPr algn="ctr"/>
            <a:r>
              <a:rPr lang="de-DE" sz="2400"/>
              <a:t> (à plus </a:t>
            </a:r>
            <a:r>
              <a:rPr lang="de-DE" sz="2400" err="1"/>
              <a:t>tard</a:t>
            </a:r>
            <a:r>
              <a:rPr lang="de-DE" sz="2400"/>
              <a:t>)</a:t>
            </a:r>
          </a:p>
        </p:txBody>
      </p:sp>
      <p:sp>
        <p:nvSpPr>
          <p:cNvPr id="7" name="Sprechblase: rechteckig 6">
            <a:extLst>
              <a:ext uri="{FF2B5EF4-FFF2-40B4-BE49-F238E27FC236}">
                <a16:creationId xmlns:a16="http://schemas.microsoft.com/office/drawing/2014/main" id="{6C69C63F-8463-7BC4-E4AB-2EDD16E882DA}"/>
              </a:ext>
            </a:extLst>
          </p:cNvPr>
          <p:cNvSpPr/>
          <p:nvPr/>
        </p:nvSpPr>
        <p:spPr>
          <a:xfrm>
            <a:off x="5711371" y="398805"/>
            <a:ext cx="2743200" cy="1538515"/>
          </a:xfrm>
          <a:prstGeom prst="wedgeRectCallout">
            <a:avLst>
              <a:gd name="adj1" fmla="val -34854"/>
              <a:gd name="adj2" fmla="val 83726"/>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de-DE" sz="2400"/>
              <a:t>Au </a:t>
            </a:r>
            <a:r>
              <a:rPr lang="de-DE" sz="2400" err="1"/>
              <a:t>revoir</a:t>
            </a:r>
            <a:r>
              <a:rPr lang="de-DE" sz="2400"/>
              <a:t> ! </a:t>
            </a:r>
          </a:p>
        </p:txBody>
      </p:sp>
      <p:sp>
        <p:nvSpPr>
          <p:cNvPr id="8" name="Sprechblase: rechteckig 7">
            <a:extLst>
              <a:ext uri="{FF2B5EF4-FFF2-40B4-BE49-F238E27FC236}">
                <a16:creationId xmlns:a16="http://schemas.microsoft.com/office/drawing/2014/main" id="{1545499E-FE37-A9E1-7C42-A97FAD390486}"/>
              </a:ext>
            </a:extLst>
          </p:cNvPr>
          <p:cNvSpPr/>
          <p:nvPr/>
        </p:nvSpPr>
        <p:spPr>
          <a:xfrm>
            <a:off x="979715" y="4198822"/>
            <a:ext cx="2743200" cy="1538515"/>
          </a:xfrm>
          <a:prstGeom prst="wedgeRectCallout">
            <a:avLst>
              <a:gd name="adj1" fmla="val 96098"/>
              <a:gd name="adj2" fmla="val -72405"/>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de-DE" sz="2400"/>
              <a:t>À la </a:t>
            </a:r>
            <a:r>
              <a:rPr lang="de-DE" sz="2400" err="1"/>
              <a:t>prochaine</a:t>
            </a:r>
            <a:r>
              <a:rPr lang="de-DE" sz="2400"/>
              <a:t> !</a:t>
            </a:r>
          </a:p>
        </p:txBody>
      </p:sp>
      <p:sp>
        <p:nvSpPr>
          <p:cNvPr id="12" name="Inhaltsplatzhalter 11">
            <a:extLst>
              <a:ext uri="{FF2B5EF4-FFF2-40B4-BE49-F238E27FC236}">
                <a16:creationId xmlns:a16="http://schemas.microsoft.com/office/drawing/2014/main" id="{6175F324-AA2C-4A18-A148-D5E59875049B}"/>
              </a:ext>
            </a:extLst>
          </p:cNvPr>
          <p:cNvSpPr>
            <a:spLocks noGrp="1"/>
          </p:cNvSpPr>
          <p:nvPr>
            <p:ph idx="1"/>
          </p:nvPr>
        </p:nvSpPr>
        <p:spPr>
          <a:xfrm>
            <a:off x="7968342" y="4354285"/>
            <a:ext cx="3385457" cy="1822677"/>
          </a:xfrm>
          <a:prstGeom prst="wedgeRectCallout">
            <a:avLst>
              <a:gd name="adj1" fmla="val -84070"/>
              <a:gd name="adj2" fmla="val -62522"/>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normAutofit/>
          </a:bodyPr>
          <a:lstStyle/>
          <a:p>
            <a:pPr marL="0" indent="0" algn="ctr">
              <a:buNone/>
            </a:pPr>
            <a:r>
              <a:rPr lang="de-DE" sz="2400"/>
              <a:t>À </a:t>
            </a:r>
            <a:r>
              <a:rPr lang="de-DE" sz="2400" err="1"/>
              <a:t>toute</a:t>
            </a:r>
            <a:r>
              <a:rPr lang="de-DE" sz="2400"/>
              <a:t> ! </a:t>
            </a:r>
          </a:p>
          <a:p>
            <a:pPr marL="0" indent="0" algn="ctr">
              <a:buNone/>
            </a:pPr>
            <a:r>
              <a:rPr lang="de-DE" sz="2400"/>
              <a:t>(à </a:t>
            </a:r>
            <a:r>
              <a:rPr lang="de-DE" sz="2400" err="1"/>
              <a:t>toute</a:t>
            </a:r>
            <a:r>
              <a:rPr lang="de-DE" sz="2400"/>
              <a:t> à </a:t>
            </a:r>
            <a:r>
              <a:rPr lang="de-DE" sz="2400" err="1"/>
              <a:t>l‘heure</a:t>
            </a:r>
            <a:r>
              <a:rPr lang="de-DE" sz="2400"/>
              <a:t>)</a:t>
            </a:r>
          </a:p>
        </p:txBody>
      </p:sp>
      <p:pic>
        <p:nvPicPr>
          <p:cNvPr id="16" name="Grafik 15" descr="Frau, die winkt">
            <a:extLst>
              <a:ext uri="{FF2B5EF4-FFF2-40B4-BE49-F238E27FC236}">
                <a16:creationId xmlns:a16="http://schemas.microsoft.com/office/drawing/2014/main" id="{0F9EE6ED-9941-373C-FE04-79C1C495E9B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935084" y="3250178"/>
            <a:ext cx="1552575" cy="1209675"/>
          </a:xfrm>
          <a:prstGeom prst="rect">
            <a:avLst/>
          </a:prstGeom>
        </p:spPr>
      </p:pic>
      <p:pic>
        <p:nvPicPr>
          <p:cNvPr id="18" name="Grafik 17" descr="Frau mit Haarknoten">
            <a:extLst>
              <a:ext uri="{FF2B5EF4-FFF2-40B4-BE49-F238E27FC236}">
                <a16:creationId xmlns:a16="http://schemas.microsoft.com/office/drawing/2014/main" id="{390F6205-915A-40F0-A347-E5A1DE79912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439229" y="2612911"/>
            <a:ext cx="762000" cy="819150"/>
          </a:xfrm>
          <a:prstGeom prst="rect">
            <a:avLst/>
          </a:prstGeom>
        </p:spPr>
      </p:pic>
      <p:pic>
        <p:nvPicPr>
          <p:cNvPr id="20" name="Grafik 19" descr="Ein lächelndes Gesicht">
            <a:extLst>
              <a:ext uri="{FF2B5EF4-FFF2-40B4-BE49-F238E27FC236}">
                <a16:creationId xmlns:a16="http://schemas.microsoft.com/office/drawing/2014/main" id="{28322CF5-0F11-80F8-ED48-660C32CA6C7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756615" y="3006608"/>
            <a:ext cx="304800" cy="314325"/>
          </a:xfrm>
          <a:prstGeom prst="rect">
            <a:avLst/>
          </a:prstGeom>
        </p:spPr>
      </p:pic>
      <p:sp>
        <p:nvSpPr>
          <p:cNvPr id="21" name="Sprechblase: rechteckig 20">
            <a:extLst>
              <a:ext uri="{FF2B5EF4-FFF2-40B4-BE49-F238E27FC236}">
                <a16:creationId xmlns:a16="http://schemas.microsoft.com/office/drawing/2014/main" id="{930E9A58-C9F4-789F-790D-BCCD842DC763}"/>
              </a:ext>
            </a:extLst>
          </p:cNvPr>
          <p:cNvSpPr/>
          <p:nvPr/>
        </p:nvSpPr>
        <p:spPr>
          <a:xfrm>
            <a:off x="4013201" y="5093719"/>
            <a:ext cx="2743200" cy="1538515"/>
          </a:xfrm>
          <a:prstGeom prst="wedgeRectCallout">
            <a:avLst>
              <a:gd name="adj1" fmla="val 20701"/>
              <a:gd name="adj2" fmla="val -81839"/>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de-DE" sz="2400"/>
              <a:t>À la </a:t>
            </a:r>
            <a:r>
              <a:rPr lang="de-DE" sz="2400" err="1"/>
              <a:t>semaine</a:t>
            </a:r>
            <a:r>
              <a:rPr lang="de-DE" sz="2400"/>
              <a:t> </a:t>
            </a:r>
            <a:r>
              <a:rPr lang="de-DE" sz="2400" err="1"/>
              <a:t>prochaine</a:t>
            </a:r>
            <a:r>
              <a:rPr lang="de-DE" sz="2400"/>
              <a:t> !</a:t>
            </a:r>
          </a:p>
        </p:txBody>
      </p:sp>
      <p:sp>
        <p:nvSpPr>
          <p:cNvPr id="22" name="Sprechblase: rechteckig 21">
            <a:extLst>
              <a:ext uri="{FF2B5EF4-FFF2-40B4-BE49-F238E27FC236}">
                <a16:creationId xmlns:a16="http://schemas.microsoft.com/office/drawing/2014/main" id="{01459C87-6D95-FDDF-FDD2-640260B4E5A2}"/>
              </a:ext>
            </a:extLst>
          </p:cNvPr>
          <p:cNvSpPr/>
          <p:nvPr/>
        </p:nvSpPr>
        <p:spPr>
          <a:xfrm>
            <a:off x="8617630" y="1937320"/>
            <a:ext cx="2743200" cy="1538515"/>
          </a:xfrm>
          <a:prstGeom prst="wedgeRectCallout">
            <a:avLst>
              <a:gd name="adj1" fmla="val -125066"/>
              <a:gd name="adj2" fmla="val 3419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de-DE" sz="2400"/>
              <a:t>Salut ! </a:t>
            </a:r>
          </a:p>
        </p:txBody>
      </p:sp>
    </p:spTree>
    <p:extLst>
      <p:ext uri="{BB962C8B-B14F-4D97-AF65-F5344CB8AC3E}">
        <p14:creationId xmlns:p14="http://schemas.microsoft.com/office/powerpoint/2010/main" val="3208743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560</Words>
  <Application>Microsoft Office PowerPoint</Application>
  <PresentationFormat>Breitbild</PresentationFormat>
  <Paragraphs>95</Paragraphs>
  <Slides>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Aptos</vt:lpstr>
      <vt:lpstr>Aptos Display</vt:lpstr>
      <vt:lpstr>Arial</vt:lpstr>
      <vt:lpstr>Office Theme</vt:lpstr>
      <vt:lpstr>Bonjour tout le monde ! séance n° 6  –  28/05/2025   </vt:lpstr>
      <vt:lpstr>Plan du cours </vt:lpstr>
      <vt:lpstr>L‘heure en français</vt:lpstr>
      <vt:lpstr>PowerPoint-Präsentation</vt:lpstr>
      <vt:lpstr>devoirs: </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Clara Forster</dc:creator>
  <cp:lastModifiedBy>Clara Forster</cp:lastModifiedBy>
  <cp:revision>1</cp:revision>
  <dcterms:created xsi:type="dcterms:W3CDTF">2025-04-04T10:45:43Z</dcterms:created>
  <dcterms:modified xsi:type="dcterms:W3CDTF">2025-05-27T09:35:53Z</dcterms:modified>
</cp:coreProperties>
</file>