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73" r:id="rId5"/>
    <p:sldId id="275" r:id="rId6"/>
    <p:sldId id="287" r:id="rId7"/>
    <p:sldId id="294" r:id="rId8"/>
    <p:sldId id="298" r:id="rId9"/>
    <p:sldId id="299" r:id="rId10"/>
    <p:sldId id="301" r:id="rId11"/>
    <p:sldId id="281" r:id="rId12"/>
    <p:sldId id="285" r:id="rId13"/>
    <p:sldId id="286" r:id="rId14"/>
    <p:sldId id="293" r:id="rId15"/>
    <p:sldId id="292" r:id="rId16"/>
    <p:sldId id="302" r:id="rId17"/>
    <p:sldId id="274" r:id="rId18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1224" userDrawn="1">
          <p15:clr>
            <a:srgbClr val="A4A3A4"/>
          </p15:clr>
        </p15:guide>
        <p15:guide id="3" pos="7368" userDrawn="1">
          <p15:clr>
            <a:srgbClr val="A4A3A4"/>
          </p15:clr>
        </p15:guide>
        <p15:guide id="4" pos="312" userDrawn="1">
          <p15:clr>
            <a:srgbClr val="A4A3A4"/>
          </p15:clr>
        </p15:guide>
        <p15:guide id="6" orient="horz" pos="2856" userDrawn="1">
          <p15:clr>
            <a:srgbClr val="A4A3A4"/>
          </p15:clr>
        </p15:guide>
        <p15:guide id="7" pos="5928" userDrawn="1">
          <p15:clr>
            <a:srgbClr val="A4A3A4"/>
          </p15:clr>
        </p15:guide>
        <p15:guide id="8" pos="6168" userDrawn="1">
          <p15:clr>
            <a:srgbClr val="A4A3A4"/>
          </p15:clr>
        </p15:guide>
        <p15:guide id="9" pos="1512" userDrawn="1">
          <p15:clr>
            <a:srgbClr val="A4A3A4"/>
          </p15:clr>
        </p15:guide>
        <p15:guide id="10" orient="horz" pos="264" userDrawn="1">
          <p15:clr>
            <a:srgbClr val="A4A3A4"/>
          </p15:clr>
        </p15:guide>
        <p15:guide id="11" pos="2496" userDrawn="1">
          <p15:clr>
            <a:srgbClr val="A4A3A4"/>
          </p15:clr>
        </p15:guide>
        <p15:guide id="12" pos="2688" userDrawn="1">
          <p15:clr>
            <a:srgbClr val="A4A3A4"/>
          </p15:clr>
        </p15:guide>
        <p15:guide id="13" pos="4536" userDrawn="1">
          <p15:clr>
            <a:srgbClr val="A4A3A4"/>
          </p15:clr>
        </p15:guide>
        <p15:guide id="14" pos="4008" userDrawn="1">
          <p15:clr>
            <a:srgbClr val="A4A3A4"/>
          </p15:clr>
        </p15:guide>
        <p15:guide id="15" pos="4944" userDrawn="1">
          <p15:clr>
            <a:srgbClr val="A4A3A4"/>
          </p15:clr>
        </p15:guide>
        <p15:guide id="16" pos="5136" userDrawn="1">
          <p15:clr>
            <a:srgbClr val="A4A3A4"/>
          </p15:clr>
        </p15:guide>
        <p15:guide id="17" orient="horz" pos="1584" userDrawn="1">
          <p15:clr>
            <a:srgbClr val="A4A3A4"/>
          </p15:clr>
        </p15:guide>
        <p15:guide id="18" orient="horz" pos="2736" userDrawn="1">
          <p15:clr>
            <a:srgbClr val="A4A3A4"/>
          </p15:clr>
        </p15:guide>
        <p15:guide id="19" orient="horz" pos="3648" userDrawn="1">
          <p15:clr>
            <a:srgbClr val="A4A3A4"/>
          </p15:clr>
        </p15:guide>
        <p15:guide id="20" orient="horz" pos="864" userDrawn="1">
          <p15:clr>
            <a:srgbClr val="A4A3A4"/>
          </p15:clr>
        </p15:guide>
        <p15:guide id="21" orient="horz" pos="3984" userDrawn="1">
          <p15:clr>
            <a:srgbClr val="A4A3A4"/>
          </p15:clr>
        </p15:guide>
        <p15:guide id="22" pos="456" userDrawn="1">
          <p15:clr>
            <a:srgbClr val="A4A3A4"/>
          </p15:clr>
        </p15:guide>
        <p15:guide id="23" pos="7248" userDrawn="1">
          <p15:clr>
            <a:srgbClr val="A4A3A4"/>
          </p15:clr>
        </p15:guide>
        <p15:guide id="24" orient="horz" pos="1920" userDrawn="1">
          <p15:clr>
            <a:srgbClr val="A4A3A4"/>
          </p15:clr>
        </p15:guide>
        <p15:guide id="25" orient="horz" pos="2256" userDrawn="1">
          <p15:clr>
            <a:srgbClr val="A4A3A4"/>
          </p15:clr>
        </p15:guide>
        <p15:guide id="26" pos="7176" userDrawn="1">
          <p15:clr>
            <a:srgbClr val="A4A3A4"/>
          </p15:clr>
        </p15:guide>
        <p15:guide id="27" orient="horz" pos="1704" userDrawn="1">
          <p15:clr>
            <a:srgbClr val="A4A3A4"/>
          </p15:clr>
        </p15:guide>
        <p15:guide id="28" pos="4176" userDrawn="1">
          <p15:clr>
            <a:srgbClr val="A4A3A4"/>
          </p15:clr>
        </p15:guide>
        <p15:guide id="29" orient="horz" pos="2592" userDrawn="1">
          <p15:clr>
            <a:srgbClr val="A4A3A4"/>
          </p15:clr>
        </p15:guide>
        <p15:guide id="30" pos="6912" userDrawn="1">
          <p15:clr>
            <a:srgbClr val="A4A3A4"/>
          </p15:clr>
        </p15:guide>
        <p15:guide id="31" pos="35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6E6"/>
    <a:srgbClr val="333B3C"/>
    <a:srgbClr val="753F2D"/>
    <a:srgbClr val="8A4C34"/>
    <a:srgbClr val="D8BEB2"/>
    <a:srgbClr val="5E3324"/>
    <a:srgbClr val="815550"/>
    <a:srgbClr val="A3573E"/>
    <a:srgbClr val="C28D6D"/>
    <a:srgbClr val="D298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224"/>
        <p:guide pos="7368"/>
        <p:guide pos="312"/>
        <p:guide orient="horz" pos="2856"/>
        <p:guide pos="5928"/>
        <p:guide pos="6168"/>
        <p:guide pos="1512"/>
        <p:guide orient="horz" pos="264"/>
        <p:guide pos="2496"/>
        <p:guide pos="2688"/>
        <p:guide pos="4536"/>
        <p:guide pos="4008"/>
        <p:guide pos="4944"/>
        <p:guide pos="5136"/>
        <p:guide orient="horz" pos="1584"/>
        <p:guide orient="horz" pos="2736"/>
        <p:guide orient="horz" pos="3648"/>
        <p:guide orient="horz" pos="864"/>
        <p:guide orient="horz" pos="3984"/>
        <p:guide pos="456"/>
        <p:guide pos="7248"/>
        <p:guide orient="horz" pos="1920"/>
        <p:guide orient="horz" pos="2256"/>
        <p:guide pos="7176"/>
        <p:guide orient="horz" pos="1704"/>
        <p:guide pos="4176"/>
        <p:guide orient="horz" pos="2592"/>
        <p:guide pos="6912"/>
        <p:guide pos="3552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4384739-269E-E1F1-8ABC-69E6FF0B24E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de-DE" sz="1200"/>
            </a:lvl1pPr>
          </a:lstStyle>
          <a:p>
            <a:pPr rtl="0"/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07E762C-8F56-4D66-7FDD-AEC906335A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de-DE" sz="1200"/>
            </a:lvl1pPr>
          </a:lstStyle>
          <a:p>
            <a:pPr rtl="0"/>
            <a:fld id="{27FE592C-8F96-4D24-BAB0-1C23E6DE1AFD}" type="datetime1">
              <a:rPr lang="de-DE" smtClean="0"/>
              <a:t>20.05.25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021BBEC-2A52-4B1C-EAC4-F2506E89EF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de-DE" sz="1200"/>
            </a:lvl1pPr>
          </a:lstStyle>
          <a:p>
            <a:pPr rtl="0"/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ECE0FC2-0147-D8D1-D79B-AFEA881A331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de-DE" sz="1200"/>
            </a:lvl1pPr>
          </a:lstStyle>
          <a:p>
            <a:pPr rtl="0"/>
            <a:fld id="{148931F5-0986-448A-BDF9-01DB807120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00568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de-DE" sz="1200"/>
            </a:lvl1pPr>
          </a:lstStyle>
          <a:p>
            <a:pPr rtl="0"/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de-DE" sz="1200"/>
            </a:lvl1pPr>
          </a:lstStyle>
          <a:p>
            <a:pPr rtl="0"/>
            <a:fld id="{F6C91E54-349D-450D-8DC9-7EC2C69F2D7E}" type="datetime1">
              <a:rPr lang="de-DE" noProof="0" smtClean="0"/>
              <a:t>20.05.25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de-DE"/>
            </a:defPPr>
          </a:lstStyle>
          <a:p>
            <a:pPr rt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de-DE"/>
            </a:defPPr>
          </a:lstStyle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de-DE" sz="1200"/>
            </a:lvl1pPr>
          </a:lstStyle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de-DE" sz="1200"/>
            </a:lvl1pPr>
          </a:lstStyle>
          <a:p>
            <a:pPr rtl="0"/>
            <a:fld id="{DECDE012-9E2E-4477-8B5C-4E7D4E9BCBA6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7393859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ECDE012-9E2E-4477-8B5C-4E7D4E9BCBA6}" type="slidenum">
              <a:rPr lang="de-DE" noProof="0" smtClean="0"/>
              <a:t>1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597863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ECDE012-9E2E-4477-8B5C-4E7D4E9BCBA6}" type="slidenum">
              <a:rPr lang="de-DE" noProof="0" smtClean="0"/>
              <a:t>2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863242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ECDE012-9E2E-4477-8B5C-4E7D4E9BCBA6}" type="slidenum">
              <a:rPr lang="de-DE" noProof="0" smtClean="0"/>
              <a:t>4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61425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ECDE012-9E2E-4477-8B5C-4E7D4E9BCBA6}" type="slidenum">
              <a:rPr lang="de-DE" noProof="0" smtClean="0"/>
              <a:t>8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84684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ECDE012-9E2E-4477-8B5C-4E7D4E9BCBA6}" type="slidenum">
              <a:rPr lang="de-DE" noProof="0" smtClean="0"/>
              <a:t>14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735556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6B8029-33F3-9414-AD10-00871D91A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7712" y="1408176"/>
            <a:ext cx="6400800" cy="2387600"/>
          </a:xfrm>
        </p:spPr>
        <p:txBody>
          <a:bodyPr rtlCol="0" anchor="t">
            <a:normAutofit/>
          </a:bodyPr>
          <a:lstStyle>
            <a:lvl1pPr algn="l">
              <a:lnSpc>
                <a:spcPct val="80000"/>
              </a:lnSpc>
              <a:defRPr lang="de-DE" sz="720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F32B008-64B6-378D-9C5D-DCC8DFEBC6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67912" y="5047488"/>
            <a:ext cx="5486400" cy="384048"/>
          </a:xfrm>
        </p:spPr>
        <p:txBody>
          <a:bodyPr rtlCol="0"/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lang="de-DE"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lang="de-DE" sz="2000"/>
            </a:lvl2pPr>
            <a:lvl3pPr marL="914400" indent="0" algn="ctr">
              <a:buNone/>
              <a:defRPr lang="de-DE" sz="1800"/>
            </a:lvl3pPr>
            <a:lvl4pPr marL="1371600" indent="0" algn="ctr">
              <a:buNone/>
              <a:defRPr lang="de-DE" sz="1600"/>
            </a:lvl4pPr>
            <a:lvl5pPr marL="1828800" indent="0" algn="ctr">
              <a:buNone/>
              <a:defRPr lang="de-DE" sz="1600"/>
            </a:lvl5pPr>
            <a:lvl6pPr marL="2286000" indent="0" algn="ctr">
              <a:buNone/>
              <a:defRPr lang="de-DE" sz="1600"/>
            </a:lvl6pPr>
            <a:lvl7pPr marL="2743200" indent="0" algn="ctr">
              <a:buNone/>
              <a:defRPr lang="de-DE" sz="1600"/>
            </a:lvl7pPr>
            <a:lvl8pPr marL="3200400" indent="0" algn="ctr">
              <a:buNone/>
              <a:defRPr lang="de-DE" sz="1600"/>
            </a:lvl8pPr>
            <a:lvl9pPr marL="3657600" indent="0" algn="ctr">
              <a:buNone/>
              <a:defRPr lang="de-DE" sz="1600"/>
            </a:lvl9pPr>
          </a:lstStyle>
          <a:p>
            <a:pPr rtl="0"/>
            <a:r>
              <a:rPr lang="de-DE"/>
              <a:t>Master-Untertitelformat bearbeiten</a:t>
            </a:r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15444BA9-47A2-8EBA-F11F-AF833CBC1FB6}"/>
              </a:ext>
            </a:extLst>
          </p:cNvPr>
          <p:cNvGrpSpPr/>
          <p:nvPr userDrawn="1"/>
        </p:nvGrpSpPr>
        <p:grpSpPr>
          <a:xfrm>
            <a:off x="3979533" y="5801746"/>
            <a:ext cx="8221703" cy="0"/>
            <a:chOff x="3733800" y="5539861"/>
            <a:chExt cx="8221703" cy="0"/>
          </a:xfrm>
        </p:grpSpPr>
        <p:cxnSp>
          <p:nvCxnSpPr>
            <p:cNvPr id="8" name="Gerader Verbinder 7">
              <a:extLst>
                <a:ext uri="{FF2B5EF4-FFF2-40B4-BE49-F238E27FC236}">
                  <a16:creationId xmlns:a16="http://schemas.microsoft.com/office/drawing/2014/main" id="{F7C7E957-5A54-C6BB-DBCA-B0A579E99122}"/>
                </a:ext>
              </a:extLst>
            </p:cNvPr>
            <p:cNvCxnSpPr>
              <a:cxnSpLocks/>
            </p:cNvCxnSpPr>
            <p:nvPr/>
          </p:nvCxnSpPr>
          <p:spPr>
            <a:xfrm>
              <a:off x="3733800" y="5539861"/>
              <a:ext cx="6054153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r Verbinder 8">
              <a:extLst>
                <a:ext uri="{FF2B5EF4-FFF2-40B4-BE49-F238E27FC236}">
                  <a16:creationId xmlns:a16="http://schemas.microsoft.com/office/drawing/2014/main" id="{F75792F5-3B57-83E5-2E85-1B67A64BF570}"/>
                </a:ext>
              </a:extLst>
            </p:cNvPr>
            <p:cNvCxnSpPr>
              <a:cxnSpLocks/>
            </p:cNvCxnSpPr>
            <p:nvPr/>
          </p:nvCxnSpPr>
          <p:spPr>
            <a:xfrm>
              <a:off x="9783803" y="5539861"/>
              <a:ext cx="2171700" cy="0"/>
            </a:xfrm>
            <a:prstGeom prst="lin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80638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ACF6E0F-D722-BAD9-C6AD-9A11DAE47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1160B7A-B490-F67E-2740-38CA3A987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fld id="{5BFCF61C-3B18-4C03-8326-CC3B32D710C9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814A6C9A-83F0-5E94-8A5B-89CB08282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144" y="1463040"/>
            <a:ext cx="7498080" cy="704088"/>
          </a:xfrm>
        </p:spPr>
        <p:txBody>
          <a:bodyPr rtlCol="0"/>
          <a:lstStyle>
            <a:lvl1pPr>
              <a:defRPr lang="de-DE" sz="5000"/>
            </a:lvl1pPr>
          </a:lstStyle>
          <a:p>
            <a:pPr rtl="0"/>
            <a:r>
              <a:rPr lang="de-DE" noProof="0"/>
              <a:t>Mastertitelformat bearbeiten</a:t>
            </a:r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52784B99-8374-AA22-4161-578F9BF77E2B}"/>
              </a:ext>
            </a:extLst>
          </p:cNvPr>
          <p:cNvGrpSpPr/>
          <p:nvPr userDrawn="1"/>
        </p:nvGrpSpPr>
        <p:grpSpPr>
          <a:xfrm>
            <a:off x="2400300" y="2535841"/>
            <a:ext cx="9801127" cy="821"/>
            <a:chOff x="2286319" y="5546299"/>
            <a:chExt cx="9801127" cy="903"/>
          </a:xfrm>
        </p:grpSpPr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F0F45B19-145D-7398-7A64-A88B28251AAD}"/>
                </a:ext>
              </a:extLst>
            </p:cNvPr>
            <p:cNvCxnSpPr>
              <a:cxnSpLocks/>
            </p:cNvCxnSpPr>
            <p:nvPr/>
          </p:nvCxnSpPr>
          <p:spPr>
            <a:xfrm>
              <a:off x="2286319" y="5546299"/>
              <a:ext cx="7391400" cy="0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r Verbinder 10">
              <a:extLst>
                <a:ext uri="{FF2B5EF4-FFF2-40B4-BE49-F238E27FC236}">
                  <a16:creationId xmlns:a16="http://schemas.microsoft.com/office/drawing/2014/main" id="{0029EB3C-D7BA-1FCE-3158-8F1116C6F5BE}"/>
                </a:ext>
              </a:extLst>
            </p:cNvPr>
            <p:cNvCxnSpPr>
              <a:cxnSpLocks/>
            </p:cNvCxnSpPr>
            <p:nvPr/>
          </p:nvCxnSpPr>
          <p:spPr>
            <a:xfrm>
              <a:off x="9676016" y="5547202"/>
              <a:ext cx="241143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F8F78388-68BC-0124-C243-36D5B5DC78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22576" y="2971800"/>
            <a:ext cx="4828032" cy="490538"/>
          </a:xfrm>
        </p:spPr>
        <p:txBody>
          <a:bodyPr rtlCol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de-DE" sz="2200" b="1">
                <a:solidFill>
                  <a:schemeClr val="tx2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13" name="Textplatzhalter 10">
            <a:extLst>
              <a:ext uri="{FF2B5EF4-FFF2-40B4-BE49-F238E27FC236}">
                <a16:creationId xmlns:a16="http://schemas.microsoft.com/office/drawing/2014/main" id="{D7FBEF6F-7749-849E-36C5-CC056F3071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22576" y="4443984"/>
            <a:ext cx="4828032" cy="490538"/>
          </a:xfrm>
        </p:spPr>
        <p:txBody>
          <a:bodyPr rtlCol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de-DE" sz="2200" b="1">
                <a:solidFill>
                  <a:schemeClr val="tx2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8A350182-DD59-73E2-C20A-4B5FE67154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020824" y="3401568"/>
            <a:ext cx="8379220" cy="975260"/>
          </a:xfrm>
        </p:spPr>
        <p:txBody>
          <a:bodyPr numCol="2" spcCol="91440"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</p:txBody>
      </p:sp>
      <p:sp>
        <p:nvSpPr>
          <p:cNvPr id="15" name="Textplatzhalter 13">
            <a:extLst>
              <a:ext uri="{FF2B5EF4-FFF2-40B4-BE49-F238E27FC236}">
                <a16:creationId xmlns:a16="http://schemas.microsoft.com/office/drawing/2014/main" id="{5E14A588-A920-9AE0-A268-A008EAF6FCB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20824" y="4901184"/>
            <a:ext cx="8379220" cy="975260"/>
          </a:xfrm>
        </p:spPr>
        <p:txBody>
          <a:bodyPr numCol="2" spcCol="91440"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1789022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ACF6E0F-D722-BAD9-C6AD-9A11DAE47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1160B7A-B490-F67E-2740-38CA3A987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fld id="{5BFCF61C-3B18-4C03-8326-CC3B32D710C9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814A6C9A-83F0-5E94-8A5B-89CB08282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1463040"/>
            <a:ext cx="10871708" cy="704088"/>
          </a:xfrm>
        </p:spPr>
        <p:txBody>
          <a:bodyPr rtlCol="0"/>
          <a:lstStyle>
            <a:lvl1pPr>
              <a:defRPr lang="de-DE" sz="5000"/>
            </a:lvl1pPr>
          </a:lstStyle>
          <a:p>
            <a:pPr rtl="0"/>
            <a:r>
              <a:rPr lang="de-DE" noProof="0"/>
              <a:t>Mastertitelformat bearbeiten</a:t>
            </a:r>
          </a:p>
        </p:txBody>
      </p: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F8F78388-68BC-0124-C243-36D5B5DC78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9224" y="2980944"/>
            <a:ext cx="3282696" cy="1106424"/>
          </a:xfrm>
        </p:spPr>
        <p:txBody>
          <a:bodyPr rtlCol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de-DE" sz="2200" b="1">
                <a:solidFill>
                  <a:schemeClr val="tx2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13" name="Textplatzhalter 10">
            <a:extLst>
              <a:ext uri="{FF2B5EF4-FFF2-40B4-BE49-F238E27FC236}">
                <a16:creationId xmlns:a16="http://schemas.microsoft.com/office/drawing/2014/main" id="{D7FBEF6F-7749-849E-36C5-CC056F3071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34256" y="2980944"/>
            <a:ext cx="3282696" cy="1106424"/>
          </a:xfrm>
        </p:spPr>
        <p:txBody>
          <a:bodyPr rtlCol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de-DE" sz="2200" b="1">
                <a:solidFill>
                  <a:schemeClr val="tx2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8A350182-DD59-73E2-C20A-4B5FE67154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4114800"/>
            <a:ext cx="3282696" cy="975260"/>
          </a:xfrm>
        </p:spPr>
        <p:txBody>
          <a:bodyPr numCol="1" spcCol="91440"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</p:txBody>
      </p:sp>
      <p:sp>
        <p:nvSpPr>
          <p:cNvPr id="15" name="Textplatzhalter 13">
            <a:extLst>
              <a:ext uri="{FF2B5EF4-FFF2-40B4-BE49-F238E27FC236}">
                <a16:creationId xmlns:a16="http://schemas.microsoft.com/office/drawing/2014/main" id="{5E14A588-A920-9AE0-A268-A008EAF6FCB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05072" y="4114800"/>
            <a:ext cx="3282696" cy="975260"/>
          </a:xfrm>
        </p:spPr>
        <p:txBody>
          <a:bodyPr numCol="1" spcCol="91440"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B8221A12-8B19-605A-2244-2D732269C955}"/>
              </a:ext>
            </a:extLst>
          </p:cNvPr>
          <p:cNvGrpSpPr/>
          <p:nvPr userDrawn="1"/>
        </p:nvGrpSpPr>
        <p:grpSpPr>
          <a:xfrm>
            <a:off x="716788" y="2527173"/>
            <a:ext cx="10758424" cy="1564"/>
            <a:chOff x="2792270" y="5541172"/>
            <a:chExt cx="11391900" cy="158"/>
          </a:xfrm>
        </p:grpSpPr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A86C500B-5A93-298F-7CEF-ED445452E460}"/>
                </a:ext>
              </a:extLst>
            </p:cNvPr>
            <p:cNvCxnSpPr>
              <a:cxnSpLocks/>
            </p:cNvCxnSpPr>
            <p:nvPr/>
          </p:nvCxnSpPr>
          <p:spPr>
            <a:xfrm>
              <a:off x="2792270" y="5541172"/>
              <a:ext cx="6760464" cy="0"/>
            </a:xfrm>
            <a:prstGeom prst="line">
              <a:avLst/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r Verbinder 17">
              <a:extLst>
                <a:ext uri="{FF2B5EF4-FFF2-40B4-BE49-F238E27FC236}">
                  <a16:creationId xmlns:a16="http://schemas.microsoft.com/office/drawing/2014/main" id="{D7A559BC-EF4A-29D4-CF56-6425516A5D91}"/>
                </a:ext>
              </a:extLst>
            </p:cNvPr>
            <p:cNvCxnSpPr>
              <a:cxnSpLocks/>
            </p:cNvCxnSpPr>
            <p:nvPr/>
          </p:nvCxnSpPr>
          <p:spPr>
            <a:xfrm>
              <a:off x="9552734" y="5541330"/>
              <a:ext cx="4631436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platzhalter 10">
            <a:extLst>
              <a:ext uri="{FF2B5EF4-FFF2-40B4-BE49-F238E27FC236}">
                <a16:creationId xmlns:a16="http://schemas.microsoft.com/office/drawing/2014/main" id="{D2D34186-8505-57AE-F518-0C83BF1C06C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66176" y="2980944"/>
            <a:ext cx="3282696" cy="1106424"/>
          </a:xfrm>
        </p:spPr>
        <p:txBody>
          <a:bodyPr rtlCol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de-DE" sz="2200" b="1">
                <a:solidFill>
                  <a:schemeClr val="tx2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20" name="Textplatzhalter 13">
            <a:extLst>
              <a:ext uri="{FF2B5EF4-FFF2-40B4-BE49-F238E27FC236}">
                <a16:creationId xmlns:a16="http://schemas.microsoft.com/office/drawing/2014/main" id="{ABE767DA-9D93-94AD-D34D-2B8A51A7664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973568" y="4114800"/>
            <a:ext cx="3282696" cy="975260"/>
          </a:xfrm>
        </p:spPr>
        <p:txBody>
          <a:bodyPr numCol="1" spcCol="91440"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3181475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len Dank!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5AE86B75-C16C-C033-D27D-FF84EFB71131}"/>
              </a:ext>
            </a:extLst>
          </p:cNvPr>
          <p:cNvSpPr/>
          <p:nvPr userDrawn="1"/>
        </p:nvSpPr>
        <p:spPr>
          <a:xfrm>
            <a:off x="0" y="0"/>
            <a:ext cx="100203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</a:lstStyle>
          <a:p>
            <a:pPr algn="ctr" rtl="0"/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E31443F-EAC2-06D1-A3D1-D73510EAF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3432" y="1426464"/>
            <a:ext cx="6675120" cy="1702816"/>
          </a:xfrm>
        </p:spPr>
        <p:txBody>
          <a:bodyPr rtlCol="0" anchor="t"/>
          <a:lstStyle>
            <a:lvl1pPr>
              <a:lnSpc>
                <a:spcPct val="80000"/>
              </a:lnSpc>
              <a:defRPr lang="de-DE" sz="720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Mastertitelformat bearbeiten</a:t>
            </a:r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D80535FC-1B0E-C4EB-FE55-190522219FEA}"/>
              </a:ext>
            </a:extLst>
          </p:cNvPr>
          <p:cNvGrpSpPr/>
          <p:nvPr userDrawn="1"/>
        </p:nvGrpSpPr>
        <p:grpSpPr>
          <a:xfrm>
            <a:off x="3979533" y="5799270"/>
            <a:ext cx="8212467" cy="0"/>
            <a:chOff x="3733800" y="5537385"/>
            <a:chExt cx="8212467" cy="0"/>
          </a:xfrm>
        </p:grpSpPr>
        <p:cxnSp>
          <p:nvCxnSpPr>
            <p:cNvPr id="8" name="Gerader Verbinder 7">
              <a:extLst>
                <a:ext uri="{FF2B5EF4-FFF2-40B4-BE49-F238E27FC236}">
                  <a16:creationId xmlns:a16="http://schemas.microsoft.com/office/drawing/2014/main" id="{9CA6B206-18E0-06D2-958F-E859A1428A57}"/>
                </a:ext>
              </a:extLst>
            </p:cNvPr>
            <p:cNvCxnSpPr>
              <a:cxnSpLocks/>
            </p:cNvCxnSpPr>
            <p:nvPr/>
          </p:nvCxnSpPr>
          <p:spPr>
            <a:xfrm>
              <a:off x="3733800" y="5537385"/>
              <a:ext cx="6054153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r Verbinder 8">
              <a:extLst>
                <a:ext uri="{FF2B5EF4-FFF2-40B4-BE49-F238E27FC236}">
                  <a16:creationId xmlns:a16="http://schemas.microsoft.com/office/drawing/2014/main" id="{0447EEA7-F856-F6C0-18DD-5D37FD51D45B}"/>
                </a:ext>
              </a:extLst>
            </p:cNvPr>
            <p:cNvCxnSpPr>
              <a:cxnSpLocks/>
            </p:cNvCxnSpPr>
            <p:nvPr/>
          </p:nvCxnSpPr>
          <p:spPr>
            <a:xfrm>
              <a:off x="9774567" y="5537385"/>
              <a:ext cx="217170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A9C909AE-4D54-F197-103E-29E9C2597F5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77056" y="3383280"/>
            <a:ext cx="4754880" cy="2057400"/>
          </a:xfrm>
        </p:spPr>
        <p:txBody>
          <a:bodyPr rtlCol="0"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de-DE" sz="2200" b="1">
                <a:solidFill>
                  <a:schemeClr val="bg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None/>
              <a:defRPr lang="de-DE" sz="2200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1525968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74C5F1F-F8B7-6C5F-6A7F-5F8F6128A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 noProof="0"/>
              <a:t>Titel der Präsentation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FD9287E-E726-E0E6-2871-FE77159B5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fld id="{5BFCF61C-3B18-4C03-8326-CC3B32D710C9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160592E8-155C-36FA-DA0A-52B23CE8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 noProof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5763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F1F3471-B7F6-01DB-D712-136C1626D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 noProof="0"/>
              <a:t>Titel der Präsentation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C05956-4CA5-988F-7C93-317A88D1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fld id="{5BFCF61C-3B18-4C03-8326-CC3B32D710C9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856146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AB670E-478C-D301-FCE5-E83002469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lang="de-DE" sz="3200"/>
            </a:lvl1pPr>
          </a:lstStyle>
          <a:p>
            <a:pPr rtl="0"/>
            <a:r>
              <a:rPr lang="de-DE" noProof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3B16CD-30BD-156F-11B4-9CF89A064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lang="de-DE" sz="3200"/>
            </a:lvl1pPr>
            <a:lvl2pPr>
              <a:defRPr lang="de-DE" sz="2800"/>
            </a:lvl2pPr>
            <a:lvl3pPr>
              <a:defRPr lang="de-DE" sz="2400"/>
            </a:lvl3pPr>
            <a:lvl4pPr>
              <a:defRPr lang="de-DE" sz="2000"/>
            </a:lvl4pPr>
            <a:lvl5pPr>
              <a:defRPr lang="de-DE" sz="2000"/>
            </a:lvl5pPr>
            <a:lvl6pPr>
              <a:defRPr lang="de-DE" sz="2000"/>
            </a:lvl6pPr>
            <a:lvl7pPr>
              <a:defRPr lang="de-DE" sz="2000"/>
            </a:lvl7pPr>
            <a:lvl8pPr>
              <a:defRPr lang="de-DE" sz="2000"/>
            </a:lvl8pPr>
            <a:lvl9pPr>
              <a:defRPr lang="de-DE" sz="2000"/>
            </a:lvl9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E3C54B0-9878-1911-8DE9-EC464D202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lang="de-DE" sz="1600"/>
            </a:lvl1pPr>
            <a:lvl2pPr marL="457200" indent="0">
              <a:buNone/>
              <a:defRPr lang="de-DE" sz="1400"/>
            </a:lvl2pPr>
            <a:lvl3pPr marL="914400" indent="0">
              <a:buNone/>
              <a:defRPr lang="de-DE" sz="1200"/>
            </a:lvl3pPr>
            <a:lvl4pPr marL="1371600" indent="0">
              <a:buNone/>
              <a:defRPr lang="de-DE" sz="1000"/>
            </a:lvl4pPr>
            <a:lvl5pPr marL="1828800" indent="0">
              <a:buNone/>
              <a:defRPr lang="de-DE" sz="1000"/>
            </a:lvl5pPr>
            <a:lvl6pPr marL="2286000" indent="0">
              <a:buNone/>
              <a:defRPr lang="de-DE" sz="1000"/>
            </a:lvl6pPr>
            <a:lvl7pPr marL="2743200" indent="0">
              <a:buNone/>
              <a:defRPr lang="de-DE" sz="1000"/>
            </a:lvl7pPr>
            <a:lvl8pPr marL="3200400" indent="0">
              <a:buNone/>
              <a:defRPr lang="de-DE" sz="1000"/>
            </a:lvl8pPr>
            <a:lvl9pPr marL="3657600" indent="0">
              <a:buNone/>
              <a:defRPr lang="de-DE" sz="1000"/>
            </a:lvl9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697EEE8-8F1E-8F14-E2ED-333A1FF24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DFABEB-B6B7-2591-AE85-265A3F873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fld id="{5BFCF61C-3B18-4C03-8326-CC3B32D710C9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62309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E52A6A-C17E-2616-3199-C8D78E7EE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lang="de-DE" sz="3200"/>
            </a:lvl1pPr>
          </a:lstStyle>
          <a:p>
            <a:pPr rtl="0"/>
            <a:r>
              <a:rPr lang="de-DE" noProof="0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7705714-E101-08DD-6A13-D561A3EC2C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lang="de-DE" sz="3200"/>
            </a:lvl1pPr>
            <a:lvl2pPr marL="457200" indent="0">
              <a:buNone/>
              <a:defRPr lang="de-DE" sz="2800"/>
            </a:lvl2pPr>
            <a:lvl3pPr marL="914400" indent="0">
              <a:buNone/>
              <a:defRPr lang="de-DE" sz="2400"/>
            </a:lvl3pPr>
            <a:lvl4pPr marL="1371600" indent="0">
              <a:buNone/>
              <a:defRPr lang="de-DE" sz="2000"/>
            </a:lvl4pPr>
            <a:lvl5pPr marL="1828800" indent="0">
              <a:buNone/>
              <a:defRPr lang="de-DE" sz="2000"/>
            </a:lvl5pPr>
            <a:lvl6pPr marL="2286000" indent="0">
              <a:buNone/>
              <a:defRPr lang="de-DE" sz="2000"/>
            </a:lvl6pPr>
            <a:lvl7pPr marL="2743200" indent="0">
              <a:buNone/>
              <a:defRPr lang="de-DE" sz="2000"/>
            </a:lvl7pPr>
            <a:lvl8pPr marL="3200400" indent="0">
              <a:buNone/>
              <a:defRPr lang="de-DE" sz="2000"/>
            </a:lvl8pPr>
            <a:lvl9pPr marL="3657600" indent="0">
              <a:buNone/>
              <a:defRPr lang="de-DE" sz="2000"/>
            </a:lvl9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16ECB26-D659-5BC3-C669-1B45225D2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lang="de-DE" sz="1600"/>
            </a:lvl1pPr>
            <a:lvl2pPr marL="457200" indent="0">
              <a:buNone/>
              <a:defRPr lang="de-DE" sz="1400"/>
            </a:lvl2pPr>
            <a:lvl3pPr marL="914400" indent="0">
              <a:buNone/>
              <a:defRPr lang="de-DE" sz="1200"/>
            </a:lvl3pPr>
            <a:lvl4pPr marL="1371600" indent="0">
              <a:buNone/>
              <a:defRPr lang="de-DE" sz="1000"/>
            </a:lvl4pPr>
            <a:lvl5pPr marL="1828800" indent="0">
              <a:buNone/>
              <a:defRPr lang="de-DE" sz="1000"/>
            </a:lvl5pPr>
            <a:lvl6pPr marL="2286000" indent="0">
              <a:buNone/>
              <a:defRPr lang="de-DE" sz="1000"/>
            </a:lvl6pPr>
            <a:lvl7pPr marL="2743200" indent="0">
              <a:buNone/>
              <a:defRPr lang="de-DE" sz="1000"/>
            </a:lvl7pPr>
            <a:lvl8pPr marL="3200400" indent="0">
              <a:buNone/>
              <a:defRPr lang="de-DE" sz="1000"/>
            </a:lvl8pPr>
            <a:lvl9pPr marL="3657600" indent="0">
              <a:buNone/>
              <a:defRPr lang="de-DE" sz="1000"/>
            </a:lvl9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BC595AB-D292-D355-47CD-748C160B1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 noProof="0"/>
              <a:t>Präsentationstitel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1CEE5F-F44A-DD2C-EEC3-D4C76B69D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fld id="{5BFCF61C-3B18-4C03-8326-CC3B32D710C9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75293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703BBE-23DC-E951-32B6-0E91B8089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144" y="1463040"/>
            <a:ext cx="7498080" cy="704088"/>
          </a:xfrm>
        </p:spPr>
        <p:txBody>
          <a:bodyPr rtlCol="0"/>
          <a:lstStyle>
            <a:lvl1pPr>
              <a:defRPr lang="de-DE" sz="5000"/>
            </a:lvl1pPr>
          </a:lstStyle>
          <a:p>
            <a:pPr rtl="0"/>
            <a:r>
              <a:rPr lang="de-DE" noProof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10836A-7452-872A-28D0-081C1338D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2576" y="2953512"/>
            <a:ext cx="7470648" cy="3296563"/>
          </a:xfrm>
        </p:spPr>
        <p:txBody>
          <a:bodyPr rtlCol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None/>
              <a:defRPr lang="de-DE" sz="22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lang="de-DE" sz="1600" i="1"/>
            </a:lvl2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E39F35-2573-69E0-B17D-B4B0F85CE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 noProof="0"/>
              <a:t>Titel der Präsentation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B5CE41-241D-72CD-1C8F-006A477B5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fld id="{5BFCF61C-3B18-4C03-8326-CC3B32D710C9}" type="slidenum">
              <a:rPr lang="de-DE" noProof="0" smtClean="0"/>
              <a:t>‹Nr.›</a:t>
            </a:fld>
            <a:endParaRPr lang="de-DE" noProof="0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52789DD7-8E5F-BCF6-7A1E-0AC33BD880AC}"/>
              </a:ext>
            </a:extLst>
          </p:cNvPr>
          <p:cNvGrpSpPr/>
          <p:nvPr userDrawn="1"/>
        </p:nvGrpSpPr>
        <p:grpSpPr>
          <a:xfrm>
            <a:off x="2400300" y="2535841"/>
            <a:ext cx="9801127" cy="821"/>
            <a:chOff x="2286319" y="5546299"/>
            <a:chExt cx="9801127" cy="903"/>
          </a:xfrm>
        </p:grpSpPr>
        <p:cxnSp>
          <p:nvCxnSpPr>
            <p:cNvPr id="8" name="Gerader Verbinder 7">
              <a:extLst>
                <a:ext uri="{FF2B5EF4-FFF2-40B4-BE49-F238E27FC236}">
                  <a16:creationId xmlns:a16="http://schemas.microsoft.com/office/drawing/2014/main" id="{D610F86C-F479-AC03-216E-DD60112AC854}"/>
                </a:ext>
              </a:extLst>
            </p:cNvPr>
            <p:cNvCxnSpPr>
              <a:cxnSpLocks/>
            </p:cNvCxnSpPr>
            <p:nvPr/>
          </p:nvCxnSpPr>
          <p:spPr>
            <a:xfrm>
              <a:off x="2286319" y="5546299"/>
              <a:ext cx="7391400" cy="0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r Verbinder 8">
              <a:extLst>
                <a:ext uri="{FF2B5EF4-FFF2-40B4-BE49-F238E27FC236}">
                  <a16:creationId xmlns:a16="http://schemas.microsoft.com/office/drawing/2014/main" id="{0A02E8F6-3623-48C2-4F02-9472E2977FB8}"/>
                </a:ext>
              </a:extLst>
            </p:cNvPr>
            <p:cNvCxnSpPr>
              <a:cxnSpLocks/>
            </p:cNvCxnSpPr>
            <p:nvPr/>
          </p:nvCxnSpPr>
          <p:spPr>
            <a:xfrm>
              <a:off x="9676016" y="5547202"/>
              <a:ext cx="241143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68269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F39D39-DAD0-D550-D3C7-42F702A78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992" y="1709738"/>
            <a:ext cx="7290458" cy="2852737"/>
          </a:xfrm>
        </p:spPr>
        <p:txBody>
          <a:bodyPr rtlCol="0" anchor="b"/>
          <a:lstStyle>
            <a:lvl1pPr>
              <a:defRPr lang="de-DE"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E054DFA-4C17-2AA0-0E19-8D452B73A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56992" y="4589463"/>
            <a:ext cx="7290457" cy="1500187"/>
          </a:xfrm>
        </p:spPr>
        <p:txBody>
          <a:bodyPr rtlCol="0"/>
          <a:lstStyle>
            <a:lvl1pPr marL="0" indent="0">
              <a:buNone/>
              <a:defRPr lang="de-DE" sz="2400">
                <a:solidFill>
                  <a:schemeClr val="bg1"/>
                </a:solidFill>
              </a:defRPr>
            </a:lvl1pPr>
            <a:lvl2pPr marL="457200" indent="0">
              <a:buNone/>
              <a:defRPr lang="de-DE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de-DE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de-DE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de-DE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de-DE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de-DE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de-DE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de-DE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AF8D5DED-A875-4BFE-015E-C29679EC468C}"/>
              </a:ext>
            </a:extLst>
          </p:cNvPr>
          <p:cNvGrpSpPr/>
          <p:nvPr userDrawn="1"/>
        </p:nvGrpSpPr>
        <p:grpSpPr>
          <a:xfrm>
            <a:off x="3979533" y="5801746"/>
            <a:ext cx="8221703" cy="0"/>
            <a:chOff x="3733800" y="5539861"/>
            <a:chExt cx="8221703" cy="0"/>
          </a:xfrm>
        </p:grpSpPr>
        <p:cxnSp>
          <p:nvCxnSpPr>
            <p:cNvPr id="8" name="Gerader Verbinder 7">
              <a:extLst>
                <a:ext uri="{FF2B5EF4-FFF2-40B4-BE49-F238E27FC236}">
                  <a16:creationId xmlns:a16="http://schemas.microsoft.com/office/drawing/2014/main" id="{4ED54A14-B37E-AA5D-2F7D-4530DEF3C347}"/>
                </a:ext>
              </a:extLst>
            </p:cNvPr>
            <p:cNvCxnSpPr>
              <a:cxnSpLocks/>
            </p:cNvCxnSpPr>
            <p:nvPr/>
          </p:nvCxnSpPr>
          <p:spPr>
            <a:xfrm>
              <a:off x="3733800" y="5539861"/>
              <a:ext cx="6054153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r Verbinder 8">
              <a:extLst>
                <a:ext uri="{FF2B5EF4-FFF2-40B4-BE49-F238E27FC236}">
                  <a16:creationId xmlns:a16="http://schemas.microsoft.com/office/drawing/2014/main" id="{8611F7DB-0F8D-8E5A-0137-AD5E5B20C351}"/>
                </a:ext>
              </a:extLst>
            </p:cNvPr>
            <p:cNvCxnSpPr>
              <a:cxnSpLocks/>
            </p:cNvCxnSpPr>
            <p:nvPr/>
          </p:nvCxnSpPr>
          <p:spPr>
            <a:xfrm>
              <a:off x="9783803" y="5539861"/>
              <a:ext cx="2171700" cy="0"/>
            </a:xfrm>
            <a:prstGeom prst="lin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22719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zwei Spalten dunkel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 noProof="0"/>
              <a:t>Titel der Präsentation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fld id="{5BFCF61C-3B18-4C03-8326-CC3B32D710C9}" type="slidenum">
              <a:rPr lang="de-DE" noProof="0" smtClean="0"/>
              <a:pPr rtl="0"/>
              <a:t>‹Nr.›</a:t>
            </a:fld>
            <a:endParaRPr lang="de-DE" noProof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D62C33EA-A741-FA13-451C-6F35902CBDD0}"/>
              </a:ext>
            </a:extLst>
          </p:cNvPr>
          <p:cNvSpPr/>
          <p:nvPr userDrawn="1"/>
        </p:nvSpPr>
        <p:spPr>
          <a:xfrm>
            <a:off x="0" y="722376"/>
            <a:ext cx="12192000" cy="5413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</a:lstStyle>
          <a:p>
            <a:pPr algn="ctr" rtl="0"/>
            <a:endParaRPr lang="de-DE" noProof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01882412-D2D4-9CF0-CD39-2EAE79B8A310}"/>
              </a:ext>
            </a:extLst>
          </p:cNvPr>
          <p:cNvCxnSpPr>
            <a:cxnSpLocks/>
          </p:cNvCxnSpPr>
          <p:nvPr userDrawn="1"/>
        </p:nvCxnSpPr>
        <p:spPr>
          <a:xfrm>
            <a:off x="4267200" y="2523744"/>
            <a:ext cx="7924800" cy="883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F229B6F2-011B-853F-5BA1-FA1722B6E1C8}"/>
              </a:ext>
            </a:extLst>
          </p:cNvPr>
          <p:cNvCxnSpPr>
            <a:cxnSpLocks/>
          </p:cNvCxnSpPr>
          <p:nvPr userDrawn="1"/>
        </p:nvCxnSpPr>
        <p:spPr>
          <a:xfrm>
            <a:off x="723384" y="2523744"/>
            <a:ext cx="3543816" cy="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el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1463040"/>
            <a:ext cx="10515600" cy="575321"/>
          </a:xfrm>
        </p:spPr>
        <p:txBody>
          <a:bodyPr rtlCol="0"/>
          <a:lstStyle>
            <a:lvl1pPr>
              <a:defRPr lang="de-DE" sz="5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Mastertitelformat bearbeiten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9224" y="2971800"/>
            <a:ext cx="4828032" cy="490538"/>
          </a:xfrm>
        </p:spPr>
        <p:txBody>
          <a:bodyPr rtlCol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de-DE" sz="2200" b="1">
                <a:solidFill>
                  <a:schemeClr val="bg1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BA37E40B-957E-C00E-3B34-1B67D341A7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36208" y="2971800"/>
            <a:ext cx="4828032" cy="490538"/>
          </a:xfrm>
        </p:spPr>
        <p:txBody>
          <a:bodyPr rtlCol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de-DE" sz="2200" b="1">
                <a:solidFill>
                  <a:schemeClr val="bg1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3401568"/>
            <a:ext cx="5111496" cy="1682750"/>
          </a:xfrm>
        </p:spPr>
        <p:txBody>
          <a:bodyPr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bg1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bg1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bg1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bg1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5" name="Textplatzhalt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43600" y="3401568"/>
            <a:ext cx="5111496" cy="1682750"/>
          </a:xfrm>
        </p:spPr>
        <p:txBody>
          <a:bodyPr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bg1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bg1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bg1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bg1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89611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zwei Spalten hell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 noProof="0"/>
              <a:t>Titel der Präsentation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fld id="{5BFCF61C-3B18-4C03-8326-CC3B32D710C9}" type="slidenum">
              <a:rPr lang="de-DE" noProof="0" smtClean="0"/>
              <a:pPr rtl="0"/>
              <a:t>‹Nr.›</a:t>
            </a:fld>
            <a:endParaRPr lang="de-DE" noProof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D62C33EA-A741-FA13-451C-6F35902CBDD0}"/>
              </a:ext>
            </a:extLst>
          </p:cNvPr>
          <p:cNvSpPr/>
          <p:nvPr userDrawn="1"/>
        </p:nvSpPr>
        <p:spPr>
          <a:xfrm>
            <a:off x="0" y="722376"/>
            <a:ext cx="12192000" cy="5413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</a:lstStyle>
          <a:p>
            <a:pPr algn="ctr" rtl="0"/>
            <a:endParaRPr lang="de-DE" noProof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1463040"/>
            <a:ext cx="10515600" cy="575321"/>
          </a:xfrm>
        </p:spPr>
        <p:txBody>
          <a:bodyPr rtlCol="0"/>
          <a:lstStyle>
            <a:lvl1pPr>
              <a:defRPr lang="de-DE" sz="5000">
                <a:solidFill>
                  <a:schemeClr val="tx2"/>
                </a:solidFill>
              </a:defRPr>
            </a:lvl1pPr>
          </a:lstStyle>
          <a:p>
            <a:pPr rtl="0"/>
            <a:r>
              <a:rPr lang="de-DE" noProof="0"/>
              <a:t>Mastertitelformat bearbeiten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9224" y="2971800"/>
            <a:ext cx="4828032" cy="490538"/>
          </a:xfrm>
        </p:spPr>
        <p:txBody>
          <a:bodyPr rtlCol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de-DE" sz="2200" b="1">
                <a:solidFill>
                  <a:schemeClr val="tx2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BA37E40B-957E-C00E-3B34-1B67D341A7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36208" y="2971800"/>
            <a:ext cx="4828032" cy="490538"/>
          </a:xfrm>
        </p:spPr>
        <p:txBody>
          <a:bodyPr rtlCol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de-DE" sz="2200" b="1">
                <a:solidFill>
                  <a:schemeClr val="tx2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3401568"/>
            <a:ext cx="4754880" cy="1682750"/>
          </a:xfrm>
        </p:spPr>
        <p:txBody>
          <a:bodyPr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5" name="Textplatzhalt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43600" y="3401568"/>
            <a:ext cx="4754880" cy="1682750"/>
          </a:xfrm>
        </p:spPr>
        <p:txBody>
          <a:bodyPr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4ED40495-D9DB-AA87-4474-68DA5D8CA88C}"/>
              </a:ext>
            </a:extLst>
          </p:cNvPr>
          <p:cNvGrpSpPr/>
          <p:nvPr userDrawn="1"/>
        </p:nvGrpSpPr>
        <p:grpSpPr>
          <a:xfrm rot="10800000">
            <a:off x="726958" y="2521655"/>
            <a:ext cx="11480808" cy="1"/>
            <a:chOff x="2077471" y="5539116"/>
            <a:chExt cx="11480808" cy="1"/>
          </a:xfrm>
        </p:grpSpPr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A15A6649-BE77-6F3F-DF74-0045E0AC6025}"/>
                </a:ext>
              </a:extLst>
            </p:cNvPr>
            <p:cNvCxnSpPr>
              <a:cxnSpLocks/>
            </p:cNvCxnSpPr>
            <p:nvPr/>
          </p:nvCxnSpPr>
          <p:spPr>
            <a:xfrm>
              <a:off x="2077471" y="5539116"/>
              <a:ext cx="4755396" cy="0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BEF33DD1-C51F-9BE1-2F97-D4025B3E653D}"/>
                </a:ext>
              </a:extLst>
            </p:cNvPr>
            <p:cNvCxnSpPr>
              <a:cxnSpLocks/>
            </p:cNvCxnSpPr>
            <p:nvPr/>
          </p:nvCxnSpPr>
          <p:spPr>
            <a:xfrm>
              <a:off x="6816103" y="5539117"/>
              <a:ext cx="6742176" cy="0"/>
            </a:xfrm>
            <a:prstGeom prst="lin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05874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– dunkles Band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>
            <a:extLst>
              <a:ext uri="{FF2B5EF4-FFF2-40B4-BE49-F238E27FC236}">
                <a16:creationId xmlns:a16="http://schemas.microsoft.com/office/drawing/2014/main" id="{6966E69F-7113-AC99-F7E1-A44B7D64DEF3}"/>
              </a:ext>
            </a:extLst>
          </p:cNvPr>
          <p:cNvSpPr/>
          <p:nvPr userDrawn="1"/>
        </p:nvSpPr>
        <p:spPr>
          <a:xfrm>
            <a:off x="0" y="0"/>
            <a:ext cx="12192000" cy="30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de-DE" noProof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lang="de-DE">
                <a:solidFill>
                  <a:schemeClr val="accent5"/>
                </a:solidFill>
              </a:defRPr>
            </a:lvl1pPr>
          </a:lstStyle>
          <a:p>
            <a:pPr rtl="0"/>
            <a:r>
              <a:rPr lang="de-DE" noProof="0"/>
              <a:t>Titel der Präsentation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de-DE">
                <a:solidFill>
                  <a:schemeClr val="accent5"/>
                </a:solidFill>
              </a:defRPr>
            </a:lvl1pPr>
          </a:lstStyle>
          <a:p>
            <a:pPr rtl="0"/>
            <a:fld id="{5BFCF61C-3B18-4C03-8326-CC3B32D710C9}" type="slidenum">
              <a:rPr lang="de-DE" noProof="0" smtClean="0"/>
              <a:pPr rtl="0"/>
              <a:t>‹Nr.›</a:t>
            </a:fld>
            <a:endParaRPr lang="de-DE" noProof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1463040"/>
            <a:ext cx="10515600" cy="575321"/>
          </a:xfrm>
        </p:spPr>
        <p:txBody>
          <a:bodyPr rtlCol="0"/>
          <a:lstStyle>
            <a:lvl1pPr>
              <a:defRPr lang="de-DE" sz="5000">
                <a:solidFill>
                  <a:schemeClr val="accent5"/>
                </a:solidFill>
              </a:defRPr>
            </a:lvl1pPr>
          </a:lstStyle>
          <a:p>
            <a:pPr rtl="0"/>
            <a:r>
              <a:rPr lang="de-DE" noProof="0"/>
              <a:t>Mastertitelformat bearbeiten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9224" y="3483864"/>
            <a:ext cx="4828032" cy="490538"/>
          </a:xfrm>
        </p:spPr>
        <p:txBody>
          <a:bodyPr rtlCol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de-DE" sz="2200" b="1">
                <a:solidFill>
                  <a:schemeClr val="tx2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3931920"/>
            <a:ext cx="4754880" cy="1682750"/>
          </a:xfrm>
        </p:spPr>
        <p:txBody>
          <a:bodyPr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15" name="Textplatzhalt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43600" y="3931920"/>
            <a:ext cx="4754880" cy="1682750"/>
          </a:xfrm>
        </p:spPr>
        <p:txBody>
          <a:bodyPr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FF8CCEDA-D691-A48A-BAAF-D004EBE38E55}"/>
              </a:ext>
            </a:extLst>
          </p:cNvPr>
          <p:cNvGrpSpPr/>
          <p:nvPr userDrawn="1"/>
        </p:nvGrpSpPr>
        <p:grpSpPr>
          <a:xfrm rot="16200000" flipV="1">
            <a:off x="8764091" y="3943349"/>
            <a:ext cx="5829301" cy="0"/>
            <a:chOff x="2287349" y="55407920"/>
            <a:chExt cx="11160369" cy="0"/>
          </a:xfrm>
        </p:grpSpPr>
        <p:cxnSp>
          <p:nvCxnSpPr>
            <p:cNvPr id="20" name="Gerader Verbinder 19">
              <a:extLst>
                <a:ext uri="{FF2B5EF4-FFF2-40B4-BE49-F238E27FC236}">
                  <a16:creationId xmlns:a16="http://schemas.microsoft.com/office/drawing/2014/main" id="{5605A0EB-A31A-D2D4-5671-D1F763493E1F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5934529" y="51760740"/>
              <a:ext cx="0" cy="7294360"/>
            </a:xfrm>
            <a:prstGeom prst="line">
              <a:avLst/>
            </a:prstGeom>
            <a:ln w="444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>
              <a:extLst>
                <a:ext uri="{FF2B5EF4-FFF2-40B4-BE49-F238E27FC236}">
                  <a16:creationId xmlns:a16="http://schemas.microsoft.com/office/drawing/2014/main" id="{EFEFE03D-E00E-B4FD-6765-44E55D5FA212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1514714" y="53474916"/>
              <a:ext cx="0" cy="3866008"/>
            </a:xfrm>
            <a:prstGeom prst="line">
              <a:avLst/>
            </a:prstGeom>
            <a:ln w="444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36280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 auf der linken Seit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>
            <a:extLst>
              <a:ext uri="{FF2B5EF4-FFF2-40B4-BE49-F238E27FC236}">
                <a16:creationId xmlns:a16="http://schemas.microsoft.com/office/drawing/2014/main" id="{0F5A1967-7F8F-319E-2E67-BD9E4F074B05}"/>
              </a:ext>
            </a:extLst>
          </p:cNvPr>
          <p:cNvSpPr/>
          <p:nvPr userDrawn="1"/>
        </p:nvSpPr>
        <p:spPr>
          <a:xfrm>
            <a:off x="8115301" y="0"/>
            <a:ext cx="40766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de-DE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de-DE" noProof="0">
              <a:solidFill>
                <a:schemeClr val="bg2"/>
              </a:solidFill>
            </a:endParaRPr>
          </a:p>
        </p:txBody>
      </p:sp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52425424-7549-BE00-EA05-384DBD00F3B2}"/>
              </a:ext>
            </a:extLst>
          </p:cNvPr>
          <p:cNvGrpSpPr/>
          <p:nvPr userDrawn="1"/>
        </p:nvGrpSpPr>
        <p:grpSpPr>
          <a:xfrm>
            <a:off x="6317679" y="4564864"/>
            <a:ext cx="5858373" cy="385"/>
            <a:chOff x="5440605" y="5540787"/>
            <a:chExt cx="5858373" cy="385"/>
          </a:xfrm>
        </p:grpSpPr>
        <p:cxnSp>
          <p:nvCxnSpPr>
            <p:cNvPr id="20" name="Gerader Verbinder 19">
              <a:extLst>
                <a:ext uri="{FF2B5EF4-FFF2-40B4-BE49-F238E27FC236}">
                  <a16:creationId xmlns:a16="http://schemas.microsoft.com/office/drawing/2014/main" id="{4D88329B-DC1A-F93F-7A3A-84FDE2989BB6}"/>
                </a:ext>
              </a:extLst>
            </p:cNvPr>
            <p:cNvCxnSpPr>
              <a:cxnSpLocks/>
            </p:cNvCxnSpPr>
            <p:nvPr/>
          </p:nvCxnSpPr>
          <p:spPr>
            <a:xfrm>
              <a:off x="5440605" y="5541172"/>
              <a:ext cx="1797621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>
              <a:extLst>
                <a:ext uri="{FF2B5EF4-FFF2-40B4-BE49-F238E27FC236}">
                  <a16:creationId xmlns:a16="http://schemas.microsoft.com/office/drawing/2014/main" id="{E7690B71-E252-7020-6DC7-F643767B2B78}"/>
                </a:ext>
              </a:extLst>
            </p:cNvPr>
            <p:cNvCxnSpPr>
              <a:cxnSpLocks/>
            </p:cNvCxnSpPr>
            <p:nvPr/>
          </p:nvCxnSpPr>
          <p:spPr>
            <a:xfrm>
              <a:off x="7237724" y="5540787"/>
              <a:ext cx="4061254" cy="0"/>
            </a:xfrm>
            <a:prstGeom prst="line">
              <a:avLst/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 noProof="0"/>
              <a:t>Titel der Präsentation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fld id="{5BFCF61C-3B18-4C03-8326-CC3B32D710C9}" type="slidenum">
              <a:rPr lang="de-DE" noProof="0" smtClean="0"/>
              <a:pPr rtl="0"/>
              <a:t>‹Nr.›</a:t>
            </a:fld>
            <a:endParaRPr lang="de-DE" noProof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0" y="2514600"/>
            <a:ext cx="4846320" cy="1682749"/>
          </a:xfrm>
        </p:spPr>
        <p:txBody>
          <a:bodyPr rtlCol="0"/>
          <a:lstStyle>
            <a:lvl1pPr>
              <a:lnSpc>
                <a:spcPct val="100000"/>
              </a:lnSpc>
              <a:defRPr lang="de-DE" sz="5000">
                <a:solidFill>
                  <a:schemeClr val="tx2"/>
                </a:solidFill>
              </a:defRPr>
            </a:lvl1pPr>
          </a:lstStyle>
          <a:p>
            <a:pPr rtl="0"/>
            <a:r>
              <a:rPr lang="de-DE" noProof="0"/>
              <a:t>Mastertitelformat bearbeiten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936" y="1252728"/>
            <a:ext cx="4828032" cy="490538"/>
          </a:xfrm>
        </p:spPr>
        <p:txBody>
          <a:bodyPr rtlCol="0"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de-DE" sz="2200" b="1">
                <a:solidFill>
                  <a:schemeClr val="tx2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BA37E40B-957E-C00E-3B34-1B67D341A7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0936" y="3584448"/>
            <a:ext cx="4828032" cy="490538"/>
          </a:xfrm>
        </p:spPr>
        <p:txBody>
          <a:bodyPr rtlCol="0"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de-DE" sz="2200" b="1">
                <a:solidFill>
                  <a:schemeClr val="tx2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1792224"/>
            <a:ext cx="4754880" cy="1682750"/>
          </a:xfrm>
        </p:spPr>
        <p:txBody>
          <a:bodyPr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</p:txBody>
      </p:sp>
      <p:sp>
        <p:nvSpPr>
          <p:cNvPr id="15" name="Textplatzhalt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5760" y="4123944"/>
            <a:ext cx="4754880" cy="941831"/>
          </a:xfrm>
        </p:spPr>
        <p:txBody>
          <a:bodyPr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</p:txBody>
      </p:sp>
      <p:sp>
        <p:nvSpPr>
          <p:cNvPr id="22" name="Textplatzhalter 10">
            <a:extLst>
              <a:ext uri="{FF2B5EF4-FFF2-40B4-BE49-F238E27FC236}">
                <a16:creationId xmlns:a16="http://schemas.microsoft.com/office/drawing/2014/main" id="{93287C28-1CA8-AEA5-1E16-BC0B1E99CD2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0936" y="5065776"/>
            <a:ext cx="4828032" cy="490538"/>
          </a:xfrm>
        </p:spPr>
        <p:txBody>
          <a:bodyPr rtlCol="0"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de-DE" sz="2200" b="1">
                <a:solidFill>
                  <a:schemeClr val="tx2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23" name="Textplatzhalter 13">
            <a:extLst>
              <a:ext uri="{FF2B5EF4-FFF2-40B4-BE49-F238E27FC236}">
                <a16:creationId xmlns:a16="http://schemas.microsoft.com/office/drawing/2014/main" id="{19920C32-5167-72B1-7B9E-709723F907C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65760" y="5605272"/>
            <a:ext cx="4754880" cy="1143254"/>
          </a:xfrm>
        </p:spPr>
        <p:txBody>
          <a:bodyPr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377598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auf der rechten Sei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>
            <a:extLst>
              <a:ext uri="{FF2B5EF4-FFF2-40B4-BE49-F238E27FC236}">
                <a16:creationId xmlns:a16="http://schemas.microsoft.com/office/drawing/2014/main" id="{F5F7D9D8-A960-E038-84D2-764C7A50F698}"/>
              </a:ext>
            </a:extLst>
          </p:cNvPr>
          <p:cNvSpPr/>
          <p:nvPr userDrawn="1"/>
        </p:nvSpPr>
        <p:spPr>
          <a:xfrm>
            <a:off x="-12700" y="858"/>
            <a:ext cx="3060700" cy="685714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</a:lstStyle>
          <a:p>
            <a:pPr algn="ctr" rtl="0"/>
            <a:endParaRPr lang="de-DE" noProof="0">
              <a:solidFill>
                <a:schemeClr val="bg1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 noProof="0"/>
              <a:t>Titel der Präsentation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fld id="{5BFCF61C-3B18-4C03-8326-CC3B32D710C9}" type="slidenum">
              <a:rPr lang="de-DE" noProof="0" smtClean="0"/>
              <a:pPr rtl="0"/>
              <a:t>‹Nr.›</a:t>
            </a:fld>
            <a:endParaRPr lang="de-DE" noProof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512" y="1399032"/>
            <a:ext cx="4846320" cy="1682749"/>
          </a:xfrm>
        </p:spPr>
        <p:txBody>
          <a:bodyPr rtlCol="0"/>
          <a:lstStyle>
            <a:lvl1pPr>
              <a:lnSpc>
                <a:spcPct val="80000"/>
              </a:lnSpc>
              <a:defRPr lang="de-DE" sz="5000">
                <a:solidFill>
                  <a:schemeClr val="tx2"/>
                </a:solidFill>
              </a:defRPr>
            </a:lvl1pPr>
          </a:lstStyle>
          <a:p>
            <a:pPr rtl="0"/>
            <a:r>
              <a:rPr lang="de-DE" noProof="0"/>
              <a:t>Mastertitelformat bearbeiten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5352" y="1252728"/>
            <a:ext cx="4828032" cy="490538"/>
          </a:xfrm>
        </p:spPr>
        <p:txBody>
          <a:bodyPr rtlCol="0"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de-DE" sz="2200" b="1">
                <a:solidFill>
                  <a:schemeClr val="tx2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BA37E40B-957E-C00E-3B34-1B67D341A7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5352" y="3502152"/>
            <a:ext cx="4828032" cy="490538"/>
          </a:xfrm>
        </p:spPr>
        <p:txBody>
          <a:bodyPr rtlCol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de-DE" sz="2200" b="1">
                <a:solidFill>
                  <a:schemeClr val="tx2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89320" y="1792224"/>
            <a:ext cx="4754880" cy="1682750"/>
          </a:xfrm>
        </p:spPr>
        <p:txBody>
          <a:bodyPr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</p:txBody>
      </p:sp>
      <p:sp>
        <p:nvSpPr>
          <p:cNvPr id="15" name="Textplatzhalt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89320" y="3941064"/>
            <a:ext cx="4754880" cy="1682750"/>
          </a:xfrm>
        </p:spPr>
        <p:txBody>
          <a:bodyPr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40DF3371-342F-C17D-5A7F-EF76E89A55C5}"/>
              </a:ext>
            </a:extLst>
          </p:cNvPr>
          <p:cNvGrpSpPr/>
          <p:nvPr userDrawn="1"/>
        </p:nvGrpSpPr>
        <p:grpSpPr>
          <a:xfrm>
            <a:off x="-11882" y="3045007"/>
            <a:ext cx="4279082" cy="364"/>
            <a:chOff x="5475479" y="5537794"/>
            <a:chExt cx="4279082" cy="364"/>
          </a:xfrm>
        </p:grpSpPr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84369914-5489-3EA1-5419-F83F6C7A150D}"/>
                </a:ext>
              </a:extLst>
            </p:cNvPr>
            <p:cNvCxnSpPr>
              <a:cxnSpLocks/>
            </p:cNvCxnSpPr>
            <p:nvPr/>
          </p:nvCxnSpPr>
          <p:spPr>
            <a:xfrm>
              <a:off x="5475479" y="5537976"/>
              <a:ext cx="3060700" cy="0"/>
            </a:xfrm>
            <a:prstGeom prst="line">
              <a:avLst/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0BDE23CC-0B75-F3A6-1882-265BF90D4A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37690" y="5537794"/>
              <a:ext cx="1216871" cy="364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909772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auf der rechten Seite dunkel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>
            <a:extLst>
              <a:ext uri="{FF2B5EF4-FFF2-40B4-BE49-F238E27FC236}">
                <a16:creationId xmlns:a16="http://schemas.microsoft.com/office/drawing/2014/main" id="{5749AEB6-4539-A203-D085-8EBE329C08E0}"/>
              </a:ext>
            </a:extLst>
          </p:cNvPr>
          <p:cNvSpPr/>
          <p:nvPr userDrawn="1"/>
        </p:nvSpPr>
        <p:spPr>
          <a:xfrm>
            <a:off x="3962399" y="858"/>
            <a:ext cx="8271641" cy="68571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</a:lstStyle>
          <a:p>
            <a:pPr algn="ctr" rtl="0"/>
            <a:endParaRPr lang="de-DE" noProof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 noProof="0"/>
              <a:t>Titel der Präsentation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de-DE">
                <a:solidFill>
                  <a:schemeClr val="bg1"/>
                </a:solidFill>
              </a:defRPr>
            </a:lvl1pPr>
          </a:lstStyle>
          <a:p>
            <a:pPr rtl="0"/>
            <a:fld id="{5BFCF61C-3B18-4C03-8326-CC3B32D710C9}" type="slidenum">
              <a:rPr lang="de-DE" noProof="0" smtClean="0"/>
              <a:pPr rtl="0"/>
              <a:t>‹Nr.›</a:t>
            </a:fld>
            <a:endParaRPr lang="de-DE" noProof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512" y="1399032"/>
            <a:ext cx="4846320" cy="1682749"/>
          </a:xfrm>
        </p:spPr>
        <p:txBody>
          <a:bodyPr rtlCol="0"/>
          <a:lstStyle>
            <a:lvl1pPr>
              <a:lnSpc>
                <a:spcPct val="80000"/>
              </a:lnSpc>
              <a:defRPr lang="de-DE" sz="5000">
                <a:solidFill>
                  <a:schemeClr val="accent4"/>
                </a:solidFill>
              </a:defRPr>
            </a:lvl1pPr>
          </a:lstStyle>
          <a:p>
            <a:pPr rtl="0"/>
            <a:r>
              <a:rPr lang="de-DE" noProof="0"/>
              <a:t>Mastertitelformat bearbeiten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5352" y="1353312"/>
            <a:ext cx="4828032" cy="490538"/>
          </a:xfrm>
        </p:spPr>
        <p:txBody>
          <a:bodyPr rtlCol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de-DE" sz="2200" b="1">
                <a:solidFill>
                  <a:schemeClr val="accent5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BA37E40B-957E-C00E-3B34-1B67D341A7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5352" y="3502152"/>
            <a:ext cx="4828032" cy="490538"/>
          </a:xfrm>
        </p:spPr>
        <p:txBody>
          <a:bodyPr rtlCol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de-DE" sz="2200" b="1">
                <a:solidFill>
                  <a:schemeClr val="accent5"/>
                </a:solidFill>
              </a:defRPr>
            </a:lvl1pPr>
            <a:lvl2pPr>
              <a:defRPr lang="de-DE">
                <a:solidFill>
                  <a:schemeClr val="bg1"/>
                </a:solidFill>
              </a:defRPr>
            </a:lvl2pPr>
            <a:lvl3pPr>
              <a:defRPr lang="de-DE">
                <a:solidFill>
                  <a:schemeClr val="bg1"/>
                </a:solidFill>
              </a:defRPr>
            </a:lvl3pPr>
            <a:lvl4pPr>
              <a:defRPr lang="de-DE">
                <a:solidFill>
                  <a:schemeClr val="bg1"/>
                </a:solidFill>
              </a:defRPr>
            </a:lvl4pPr>
            <a:lvl5pPr>
              <a:defRPr lang="de-DE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71032" y="1792224"/>
            <a:ext cx="4754880" cy="1682750"/>
          </a:xfrm>
        </p:spPr>
        <p:txBody>
          <a:bodyPr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accent5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accent5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accent5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accent5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</p:txBody>
      </p:sp>
      <p:sp>
        <p:nvSpPr>
          <p:cNvPr id="15" name="Textplatzhalt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71032" y="3941064"/>
            <a:ext cx="4754880" cy="1682750"/>
          </a:xfrm>
        </p:spPr>
        <p:txBody>
          <a:bodyPr rtlCol="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accent5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accent5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accent5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accent5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lang="de-DE" sz="160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de-DE" noProof="0"/>
              <a:t>Mastertextformat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0D78A0CF-0A37-4436-67C4-B32FD7703E96}"/>
              </a:ext>
            </a:extLst>
          </p:cNvPr>
          <p:cNvGrpSpPr/>
          <p:nvPr userDrawn="1"/>
        </p:nvGrpSpPr>
        <p:grpSpPr>
          <a:xfrm>
            <a:off x="-28308" y="2514621"/>
            <a:ext cx="5666632" cy="0"/>
            <a:chOff x="5464255" y="5541151"/>
            <a:chExt cx="5666632" cy="0"/>
          </a:xfrm>
        </p:grpSpPr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8FC6D8A4-CA31-16C2-95B7-B98F65F29A69}"/>
                </a:ext>
              </a:extLst>
            </p:cNvPr>
            <p:cNvCxnSpPr>
              <a:cxnSpLocks/>
            </p:cNvCxnSpPr>
            <p:nvPr/>
          </p:nvCxnSpPr>
          <p:spPr>
            <a:xfrm>
              <a:off x="5464255" y="5541151"/>
              <a:ext cx="3991534" cy="0"/>
            </a:xfrm>
            <a:prstGeom prst="lin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02097A8D-64FC-CDBD-4497-5E32BC6AF9C2}"/>
                </a:ext>
              </a:extLst>
            </p:cNvPr>
            <p:cNvCxnSpPr>
              <a:cxnSpLocks/>
            </p:cNvCxnSpPr>
            <p:nvPr/>
          </p:nvCxnSpPr>
          <p:spPr>
            <a:xfrm>
              <a:off x="9454487" y="5541151"/>
              <a:ext cx="1676400" cy="0"/>
            </a:xfrm>
            <a:prstGeom prst="line">
              <a:avLst/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819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76BC278-3A9A-4241-1DE5-469D2AB5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367"/>
            <a:ext cx="10515600" cy="575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de-DE"/>
            </a:def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8A5E58-5605-E2B6-AEBE-7EF159AAD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de-DE"/>
            </a:defPPr>
          </a:lstStyle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21D507-72FD-CB53-B342-C69D562AF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de-DE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de-DE" noProof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A3E9A7-861F-C5C4-DD4E-37AC66D867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1480" y="301752"/>
            <a:ext cx="1828800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de-DE" sz="1200">
                <a:solidFill>
                  <a:schemeClr val="tx2"/>
                </a:solidFill>
              </a:defRPr>
            </a:lvl1pPr>
          </a:lstStyle>
          <a:p>
            <a:pPr rtl="0"/>
            <a:r>
              <a:rPr lang="de-DE" noProof="0"/>
              <a:t>Titel der Präsentation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77A1DC-56B8-6C78-5020-E45478D099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de-DE" sz="1200">
                <a:solidFill>
                  <a:schemeClr val="tx2"/>
                </a:solidFill>
              </a:defRPr>
            </a:lvl1pPr>
          </a:lstStyle>
          <a:p>
            <a:pPr rtl="0"/>
            <a:fld id="{5BFCF61C-3B18-4C03-8326-CC3B32D710C9}" type="slidenum">
              <a:rPr lang="de-DE" noProof="0" smtClean="0"/>
              <a:pPr rtl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506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1" r:id="rId3"/>
    <p:sldLayoutId id="2147483660" r:id="rId4"/>
    <p:sldLayoutId id="2147483661" r:id="rId5"/>
    <p:sldLayoutId id="2147483665" r:id="rId6"/>
    <p:sldLayoutId id="2147483662" r:id="rId7"/>
    <p:sldLayoutId id="2147483664" r:id="rId8"/>
    <p:sldLayoutId id="2147483663" r:id="rId9"/>
    <p:sldLayoutId id="2147483652" r:id="rId10"/>
    <p:sldLayoutId id="2147483666" r:id="rId11"/>
    <p:sldLayoutId id="2147483658" r:id="rId12"/>
    <p:sldLayoutId id="2147483654" r:id="rId13"/>
    <p:sldLayoutId id="2147483655" r:id="rId14"/>
    <p:sldLayoutId id="2147483656" r:id="rId15"/>
    <p:sldLayoutId id="2147483657" r:id="rId16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de-DE" sz="4400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de-DE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de-DE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de-DE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de-DE"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de-DE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de-DE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de-DE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de-DE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de-DE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lang="de-DE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de-DE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de-DE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de-DE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de-DE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de-DE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de-DE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de-DE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de-DE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u.ac.at/fileadmin/wu/d/economics/Department_of_Economics/kolonialgeschichte_frankreichs.pdf" TargetMode="External"/><Relationship Id="rId7" Type="http://schemas.openxmlformats.org/officeDocument/2006/relationships/hyperlink" Target="https://youtu.be/MhSnYf4w1JA?si=HHmHkx6n5lYxsUHL" TargetMode="External"/><Relationship Id="rId2" Type="http://schemas.openxmlformats.org/officeDocument/2006/relationships/hyperlink" Target="https://de.wikipedia.org/wiki/Frantz_Fanon" TargetMode="Externa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s://youtu.be/ZnvWGDpgdBU?si=NmKW_doOSMC2QpNf" TargetMode="External"/><Relationship Id="rId5" Type="http://schemas.openxmlformats.org/officeDocument/2006/relationships/hyperlink" Target="https://www.academia.edu/5734854/La_R%C3%A9publique_d%C3%A9colonis%C3%A9e_Wie_die_Dekolonisierung_Frankreich_ver%C3%A4ndert_hat" TargetMode="External"/><Relationship Id="rId4" Type="http://schemas.openxmlformats.org/officeDocument/2006/relationships/hyperlink" Target="https://drfichtners-studienblaetter.de/wp-content/uploads/2017/04/franzoesisches_kolonialreich.pdf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el 23">
            <a:extLst>
              <a:ext uri="{FF2B5EF4-FFF2-40B4-BE49-F238E27FC236}">
                <a16:creationId xmlns:a16="http://schemas.microsoft.com/office/drawing/2014/main" id="{04B07C7A-8E1D-7BF7-31C8-5C68C6D2F9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7376" y="1183587"/>
            <a:ext cx="8659773" cy="3430746"/>
          </a:xfrm>
        </p:spPr>
        <p:txBody>
          <a:bodyPr vert="horz" lIns="91440" tIns="45720" rIns="91440" bIns="45720" rtlCol="0" anchor="t">
            <a:noAutofit/>
          </a:bodyPr>
          <a:lstStyle>
            <a:defPPr>
              <a:defRPr lang="de-DE"/>
            </a:defPPr>
          </a:lstStyle>
          <a:p>
            <a:r>
              <a:rPr lang="de-DE" sz="6600" b="1" u="sng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ea typeface="Calibri"/>
                <a:cs typeface="Arial"/>
              </a:rPr>
              <a:t>La </a:t>
            </a:r>
            <a:r>
              <a:rPr lang="de-DE" sz="6600" b="1" u="sng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ea typeface="Calibri"/>
                <a:cs typeface="Arial"/>
              </a:rPr>
              <a:t>colonisation</a:t>
            </a:r>
            <a:r>
              <a:rPr lang="de-DE" sz="6600" b="1" u="sng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ea typeface="Calibri"/>
                <a:cs typeface="Arial"/>
              </a:rPr>
              <a:t> et </a:t>
            </a:r>
            <a:r>
              <a:rPr lang="de-DE" sz="6600" b="1" u="sng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ea typeface="Calibri"/>
                <a:cs typeface="Arial"/>
              </a:rPr>
              <a:t>l‘histoire</a:t>
            </a:r>
            <a:br>
              <a:rPr lang="de-DE" sz="6600" b="1" u="sng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ea typeface="Calibri"/>
                <a:cs typeface="Arial"/>
              </a:rPr>
            </a:br>
            <a:br>
              <a:rPr lang="de-DE" sz="6600" b="1" u="sng">
                <a:latin typeface="Arial"/>
                <a:ea typeface="Calibri"/>
                <a:cs typeface="Arial"/>
              </a:rPr>
            </a:br>
            <a:r>
              <a:rPr lang="de-DE" sz="3200" b="1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ea typeface="Calibri"/>
                <a:cs typeface="Arial"/>
              </a:rPr>
              <a:t>Die Aufarbeitung der </a:t>
            </a:r>
            <a:r>
              <a:rPr lang="de-DE" sz="3200" b="1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ea typeface="Calibri"/>
                <a:cs typeface="Arial"/>
              </a:rPr>
              <a:t>kolonialzeit</a:t>
            </a:r>
            <a:r>
              <a:rPr lang="de-DE" sz="3200" b="1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ea typeface="Calibri"/>
                <a:cs typeface="Arial"/>
              </a:rPr>
              <a:t> in Frankreich</a:t>
            </a:r>
          </a:p>
        </p:txBody>
      </p:sp>
      <p:sp>
        <p:nvSpPr>
          <p:cNvPr id="11" name="Untertitel 10">
            <a:extLst>
              <a:ext uri="{FF2B5EF4-FFF2-40B4-BE49-F238E27FC236}">
                <a16:creationId xmlns:a16="http://schemas.microsoft.com/office/drawing/2014/main" id="{EF3A7BFE-9123-98C4-791C-9A3FE773CF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 err="1"/>
              <a:t>Dascha</a:t>
            </a:r>
            <a:r>
              <a:rPr lang="de-DE"/>
              <a:t>, Moritz, Judit </a:t>
            </a:r>
          </a:p>
        </p:txBody>
      </p:sp>
    </p:spTree>
    <p:extLst>
      <p:ext uri="{BB962C8B-B14F-4D97-AF65-F5344CB8AC3E}">
        <p14:creationId xmlns:p14="http://schemas.microsoft.com/office/powerpoint/2010/main" val="2863103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DFBAFB9E-FD47-D5DD-4D69-1D0A3C4C5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1479" y="301752"/>
            <a:ext cx="2424853" cy="274320"/>
          </a:xfrm>
        </p:spPr>
        <p:txBody>
          <a:bodyPr/>
          <a:lstStyle/>
          <a:p>
            <a:pPr rtl="0"/>
            <a:r>
              <a:rPr lang="de-DE"/>
              <a:t>La </a:t>
            </a:r>
            <a:r>
              <a:rPr lang="de-DE" err="1"/>
              <a:t>Colonisation</a:t>
            </a:r>
            <a:r>
              <a:rPr lang="de-DE"/>
              <a:t> et </a:t>
            </a:r>
            <a:r>
              <a:rPr lang="de-DE" err="1"/>
              <a:t>l‘histoire</a:t>
            </a:r>
            <a:r>
              <a:rPr lang="de-DE"/>
              <a:t> </a:t>
            </a:r>
            <a:endParaRPr lang="de-DE" noProof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1BE9418C-1928-956E-0F9D-849E9086A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BFCF61C-3B18-4C03-8326-CC3B32D710C9}" type="slidenum">
              <a:rPr lang="de-DE" noProof="0" smtClean="0"/>
              <a:t>10</a:t>
            </a:fld>
            <a:endParaRPr lang="de-DE" noProof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41AAF3-6F81-5793-C803-608E3B5F5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221" y="1224866"/>
            <a:ext cx="10871708" cy="704088"/>
          </a:xfrm>
        </p:spPr>
        <p:txBody>
          <a:bodyPr/>
          <a:lstStyle/>
          <a:p>
            <a:r>
              <a:rPr lang="de-DE" sz="4600"/>
              <a:t>Faire Face a l‘Heritage </a:t>
            </a:r>
            <a:r>
              <a:rPr lang="de-DE" sz="4600" err="1"/>
              <a:t>Colonial</a:t>
            </a:r>
            <a:endParaRPr lang="de-DE" sz="460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1AC3776-3A4B-5CB7-E501-1B052629CC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/>
              <a:t>Le </a:t>
            </a:r>
            <a:r>
              <a:rPr lang="de-DE" err="1"/>
              <a:t>silence</a:t>
            </a:r>
            <a:r>
              <a:rPr lang="de-DE"/>
              <a:t> </a:t>
            </a:r>
            <a:r>
              <a:rPr lang="de-DE" err="1"/>
              <a:t>officiel</a:t>
            </a:r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3BA0EFD-9ABA-A6C5-71DB-F5DAB111804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04462" y="2980944"/>
            <a:ext cx="3112008" cy="617650"/>
          </a:xfrm>
        </p:spPr>
        <p:txBody>
          <a:bodyPr/>
          <a:lstStyle/>
          <a:p>
            <a:r>
              <a:rPr lang="de-DE"/>
              <a:t>La mémoire </a:t>
            </a:r>
            <a:r>
              <a:rPr lang="de-DE" err="1"/>
              <a:t>coloniale</a:t>
            </a:r>
            <a:r>
              <a:rPr lang="de-DE"/>
              <a:t> 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DF4A6033-D081-F16B-7A8A-01383786311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3138" y="3517936"/>
            <a:ext cx="3767610" cy="1585060"/>
          </a:xfrm>
        </p:spPr>
        <p:txBody>
          <a:bodyPr/>
          <a:lstStyle/>
          <a:p>
            <a:r>
              <a:rPr lang="de-DE"/>
              <a:t>1960: </a:t>
            </a:r>
            <a:r>
              <a:rPr lang="de-DE" err="1"/>
              <a:t>l‘anneé</a:t>
            </a:r>
            <a:r>
              <a:rPr lang="de-DE"/>
              <a:t> </a:t>
            </a:r>
            <a:r>
              <a:rPr lang="de-DE" err="1"/>
              <a:t>africaine</a:t>
            </a:r>
            <a:endParaRPr lang="de-DE"/>
          </a:p>
          <a:p>
            <a:r>
              <a:rPr lang="de-DE"/>
              <a:t>la guerre </a:t>
            </a:r>
            <a:r>
              <a:rPr lang="de-DE" err="1"/>
              <a:t>d‘Algérie</a:t>
            </a:r>
            <a:r>
              <a:rPr lang="de-DE"/>
              <a:t> (1954 – 1962)</a:t>
            </a:r>
          </a:p>
          <a:p>
            <a:r>
              <a:rPr lang="de-DE"/>
              <a:t>Schweigen, fehlende Thematisierung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959924FD-1B0F-8372-492C-B8A518E97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845298" y="3598594"/>
            <a:ext cx="3555548" cy="2957654"/>
          </a:xfrm>
        </p:spPr>
        <p:txBody>
          <a:bodyPr/>
          <a:lstStyle/>
          <a:p>
            <a:r>
              <a:rPr lang="de-DE"/>
              <a:t>Bemühungen, viel noch ignoriert</a:t>
            </a:r>
          </a:p>
          <a:p>
            <a:r>
              <a:rPr lang="de-DE"/>
              <a:t>Forderungen nach Entschädigung </a:t>
            </a:r>
          </a:p>
          <a:p>
            <a:r>
              <a:rPr lang="de-DE"/>
              <a:t>la </a:t>
            </a:r>
            <a:r>
              <a:rPr lang="de-DE" err="1"/>
              <a:t>restitution</a:t>
            </a:r>
            <a:r>
              <a:rPr lang="de-DE"/>
              <a:t> des oeuvres d‘art</a:t>
            </a:r>
          </a:p>
          <a:p>
            <a:r>
              <a:rPr lang="de-DE"/>
              <a:t>Mangelnde Tiefe der Aufarbeitung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408C6B5D-3493-95E9-DDB2-721C401151F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45298" y="2980944"/>
            <a:ext cx="3653564" cy="704089"/>
          </a:xfrm>
        </p:spPr>
        <p:txBody>
          <a:bodyPr/>
          <a:lstStyle/>
          <a:p>
            <a:r>
              <a:rPr lang="de-DE" err="1"/>
              <a:t>Développement</a:t>
            </a:r>
            <a:r>
              <a:rPr lang="de-DE"/>
              <a:t> </a:t>
            </a:r>
            <a:r>
              <a:rPr lang="de-DE" err="1"/>
              <a:t>actuel</a:t>
            </a:r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7C985CB-DB1A-DD93-4CA9-0CE71BE20A6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204462" y="3534156"/>
            <a:ext cx="3640836" cy="2863151"/>
          </a:xfrm>
        </p:spPr>
        <p:txBody>
          <a:bodyPr/>
          <a:lstStyle/>
          <a:p>
            <a:r>
              <a:rPr lang="de-DE"/>
              <a:t>Politische Debatten &amp; Kontroversen</a:t>
            </a:r>
          </a:p>
          <a:p>
            <a:r>
              <a:rPr lang="de-DE"/>
              <a:t>Museen &amp; Gedenkstätte (</a:t>
            </a:r>
            <a:r>
              <a:rPr lang="de-DE" err="1"/>
              <a:t>le</a:t>
            </a:r>
            <a:r>
              <a:rPr lang="de-DE"/>
              <a:t> Memorial ACTe, Guadeloupe)</a:t>
            </a:r>
          </a:p>
          <a:p>
            <a:r>
              <a:rPr lang="de-DE"/>
              <a:t>Künstlerische und gesellschaftliche Auseinandersetzung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C4F636A-3FAD-2433-47FA-8A4B663E803F}"/>
              </a:ext>
            </a:extLst>
          </p:cNvPr>
          <p:cNvSpPr txBox="1"/>
          <p:nvPr/>
        </p:nvSpPr>
        <p:spPr>
          <a:xfrm>
            <a:off x="693138" y="1965316"/>
            <a:ext cx="50091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2200">
                <a:solidFill>
                  <a:srgbClr val="333B3C"/>
                </a:solidFill>
              </a:rPr>
              <a:t>UMGANG MIT DEM KOLONIALERBE</a:t>
            </a:r>
          </a:p>
        </p:txBody>
      </p:sp>
    </p:spTree>
    <p:extLst>
      <p:ext uri="{BB962C8B-B14F-4D97-AF65-F5344CB8AC3E}">
        <p14:creationId xmlns:p14="http://schemas.microsoft.com/office/powerpoint/2010/main" val="2088675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76B62AAB-B968-8CEA-043D-8596CAFA3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930" y="208139"/>
            <a:ext cx="7290457" cy="1385181"/>
          </a:xfrm>
        </p:spPr>
        <p:txBody>
          <a:bodyPr/>
          <a:lstStyle/>
          <a:p>
            <a:r>
              <a:rPr lang="de-DE"/>
              <a:t>Frantz Fanon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2834C0F-5A22-3943-DB57-DD2858C8C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86941" y="1818835"/>
            <a:ext cx="7168446" cy="2470502"/>
          </a:xfrm>
        </p:spPr>
        <p:txBody>
          <a:bodyPr/>
          <a:lstStyle/>
          <a:p>
            <a:r>
              <a:rPr lang="de-DE"/>
              <a:t>„La </a:t>
            </a:r>
            <a:r>
              <a:rPr lang="de-DE" err="1"/>
              <a:t>décolonisation</a:t>
            </a:r>
            <a:r>
              <a:rPr lang="de-DE"/>
              <a:t> est </a:t>
            </a:r>
            <a:r>
              <a:rPr lang="de-DE" err="1"/>
              <a:t>toujours</a:t>
            </a:r>
            <a:r>
              <a:rPr lang="de-DE"/>
              <a:t> </a:t>
            </a:r>
            <a:r>
              <a:rPr lang="de-DE" err="1"/>
              <a:t>un</a:t>
            </a:r>
            <a:r>
              <a:rPr lang="de-DE"/>
              <a:t> </a:t>
            </a:r>
            <a:r>
              <a:rPr lang="de-DE" err="1"/>
              <a:t>phénomène</a:t>
            </a:r>
            <a:r>
              <a:rPr lang="de-DE"/>
              <a:t> </a:t>
            </a:r>
            <a:r>
              <a:rPr lang="de-DE" err="1"/>
              <a:t>violent</a:t>
            </a:r>
            <a:r>
              <a:rPr lang="de-DE"/>
              <a:t>.“</a:t>
            </a:r>
          </a:p>
          <a:p>
            <a:endParaRPr lang="de-DE"/>
          </a:p>
          <a:p>
            <a:r>
              <a:rPr lang="de-DE"/>
              <a:t>„Die Dekolonisierung ist immer ein gewaltsamer Vorgang.“</a:t>
            </a:r>
          </a:p>
          <a:p>
            <a:r>
              <a:rPr lang="de-DE"/>
              <a:t>- Les </a:t>
            </a:r>
            <a:r>
              <a:rPr lang="de-DE" err="1"/>
              <a:t>Damnés</a:t>
            </a:r>
            <a:r>
              <a:rPr lang="de-DE"/>
              <a:t> de la Terre, 1961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DA466542-6684-FE90-507D-E94A4B6C5F23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183444" y="208139"/>
            <a:ext cx="2681111" cy="274638"/>
          </a:xfrm>
        </p:spPr>
        <p:txBody>
          <a:bodyPr/>
          <a:lstStyle/>
          <a:p>
            <a:pPr rtl="0"/>
            <a:r>
              <a:rPr lang="de-DE"/>
              <a:t>La </a:t>
            </a:r>
            <a:r>
              <a:rPr lang="de-DE" err="1"/>
              <a:t>colonisation</a:t>
            </a:r>
            <a:r>
              <a:rPr lang="de-DE"/>
              <a:t> et </a:t>
            </a:r>
            <a:r>
              <a:rPr lang="de-DE" err="1"/>
              <a:t>l‘histoire</a:t>
            </a:r>
            <a:endParaRPr lang="de-DE" noProof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206A574-7363-15E6-37F3-7C6B5764D33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518775" y="301625"/>
            <a:ext cx="1673225" cy="274638"/>
          </a:xfrm>
        </p:spPr>
        <p:txBody>
          <a:bodyPr/>
          <a:lstStyle/>
          <a:p>
            <a:pPr rtl="0"/>
            <a:fld id="{5BFCF61C-3B18-4C03-8326-CC3B32D710C9}" type="slidenum">
              <a:rPr lang="de-DE" noProof="0" smtClean="0"/>
              <a:t>11</a:t>
            </a:fld>
            <a:endParaRPr lang="de-DE" noProof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A3FDBDE-928B-4B3C-B4CD-7EA7E9FAC4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444" y="782904"/>
            <a:ext cx="3630861" cy="5044986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7AF08067-34BD-8CC1-BEA7-FBB050FFC4B5}"/>
              </a:ext>
            </a:extLst>
          </p:cNvPr>
          <p:cNvSpPr txBox="1"/>
          <p:nvPr/>
        </p:nvSpPr>
        <p:spPr>
          <a:xfrm>
            <a:off x="183444" y="5827890"/>
            <a:ext cx="6264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/>
              <a:t>https://</a:t>
            </a:r>
            <a:r>
              <a:rPr lang="de-DE" err="1"/>
              <a:t>www.maerzverlag.de</a:t>
            </a:r>
            <a:r>
              <a:rPr lang="de-DE"/>
              <a:t>/</a:t>
            </a:r>
            <a:r>
              <a:rPr lang="de-DE" err="1"/>
              <a:t>autor-innen</a:t>
            </a:r>
            <a:r>
              <a:rPr lang="de-DE"/>
              <a:t>/</a:t>
            </a:r>
            <a:r>
              <a:rPr lang="de-DE" err="1"/>
              <a:t>frantz-fanon</a:t>
            </a:r>
            <a:r>
              <a:rPr lang="de-DE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4074513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15A80F91-2E6D-8060-7364-29EBAF6CA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1479" y="301752"/>
            <a:ext cx="2424853" cy="274320"/>
          </a:xfrm>
        </p:spPr>
        <p:txBody>
          <a:bodyPr/>
          <a:lstStyle/>
          <a:p>
            <a:pPr rtl="0"/>
            <a:r>
              <a:rPr lang="de-DE"/>
              <a:t>La </a:t>
            </a:r>
            <a:r>
              <a:rPr lang="de-DE" err="1"/>
              <a:t>Colonisation</a:t>
            </a:r>
            <a:r>
              <a:rPr lang="de-DE"/>
              <a:t> et </a:t>
            </a:r>
            <a:r>
              <a:rPr lang="de-DE" err="1"/>
              <a:t>l‘histoire</a:t>
            </a:r>
            <a:endParaRPr lang="de-DE" noProof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00B9205-A7AD-5395-304A-2EC794082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BFCF61C-3B18-4C03-8326-CC3B32D710C9}" type="slidenum">
              <a:rPr lang="de-DE" noProof="0" smtClean="0"/>
              <a:t>12</a:t>
            </a:fld>
            <a:endParaRPr lang="de-DE" noProof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A08C303A-47DF-BAA3-910A-27598D14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Conclusion</a:t>
            </a:r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668A6A9-C8DC-D202-D846-5B30B27BAB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5959" y="2608772"/>
            <a:ext cx="11034777" cy="774091"/>
          </a:xfrm>
        </p:spPr>
        <p:txBody>
          <a:bodyPr/>
          <a:lstStyle/>
          <a:p>
            <a:r>
              <a:rPr lang="de-DE"/>
              <a:t>L‘Empire </a:t>
            </a:r>
            <a:r>
              <a:rPr lang="de-DE" err="1"/>
              <a:t>colonial</a:t>
            </a:r>
            <a:r>
              <a:rPr lang="de-DE"/>
              <a:t> </a:t>
            </a:r>
            <a:r>
              <a:rPr lang="de-DE" err="1"/>
              <a:t>français</a:t>
            </a:r>
            <a:r>
              <a:rPr lang="de-DE"/>
              <a:t> </a:t>
            </a:r>
            <a:r>
              <a:rPr lang="de-DE" err="1"/>
              <a:t>était</a:t>
            </a:r>
            <a:r>
              <a:rPr lang="de-DE"/>
              <a:t> </a:t>
            </a:r>
            <a:r>
              <a:rPr lang="de-DE" err="1"/>
              <a:t>un</a:t>
            </a:r>
            <a:r>
              <a:rPr lang="de-DE"/>
              <a:t> </a:t>
            </a:r>
            <a:r>
              <a:rPr lang="de-DE" err="1"/>
              <a:t>grand</a:t>
            </a:r>
            <a:r>
              <a:rPr lang="de-DE"/>
              <a:t> </a:t>
            </a:r>
            <a:r>
              <a:rPr lang="de-DE" err="1"/>
              <a:t>groupe</a:t>
            </a:r>
            <a:r>
              <a:rPr lang="de-DE"/>
              <a:t> de </a:t>
            </a:r>
            <a:r>
              <a:rPr lang="de-DE" err="1"/>
              <a:t>colonies</a:t>
            </a:r>
            <a:r>
              <a:rPr lang="de-DE"/>
              <a:t> en </a:t>
            </a:r>
            <a:r>
              <a:rPr lang="de-DE" err="1"/>
              <a:t>Afrique</a:t>
            </a:r>
            <a:r>
              <a:rPr lang="de-DE"/>
              <a:t>, en </a:t>
            </a:r>
            <a:r>
              <a:rPr lang="de-DE" err="1"/>
              <a:t>Asie</a:t>
            </a:r>
            <a:r>
              <a:rPr lang="de-DE"/>
              <a:t> et en </a:t>
            </a:r>
            <a:r>
              <a:rPr lang="de-DE" err="1"/>
              <a:t>Amérique</a:t>
            </a:r>
            <a:r>
              <a:rPr lang="de-DE"/>
              <a:t>. 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F435FD9A-4FE8-1B74-8C91-731FAB0F709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59" y="4031020"/>
            <a:ext cx="10686799" cy="536223"/>
          </a:xfrm>
        </p:spPr>
        <p:txBody>
          <a:bodyPr/>
          <a:lstStyle/>
          <a:p>
            <a:r>
              <a:rPr lang="de-DE"/>
              <a:t>Il a </a:t>
            </a:r>
            <a:r>
              <a:rPr lang="de-DE" err="1"/>
              <a:t>existé</a:t>
            </a:r>
            <a:r>
              <a:rPr lang="de-DE"/>
              <a:t> du 17e </a:t>
            </a:r>
            <a:r>
              <a:rPr lang="de-DE" err="1"/>
              <a:t>siècle</a:t>
            </a:r>
            <a:r>
              <a:rPr lang="de-DE"/>
              <a:t> </a:t>
            </a:r>
            <a:r>
              <a:rPr lang="de-DE" err="1"/>
              <a:t>jusqu‘aux</a:t>
            </a:r>
            <a:r>
              <a:rPr lang="de-DE"/>
              <a:t> </a:t>
            </a:r>
            <a:r>
              <a:rPr lang="de-DE" err="1"/>
              <a:t>années</a:t>
            </a:r>
            <a:r>
              <a:rPr lang="de-DE"/>
              <a:t> 1960.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4B818F93-1D23-C3F1-97FD-57DBB12EFF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9065" y="3292081"/>
            <a:ext cx="10288129" cy="478396"/>
          </a:xfrm>
        </p:spPr>
        <p:txBody>
          <a:bodyPr/>
          <a:lstStyle/>
          <a:p>
            <a:r>
              <a:rPr lang="de-DE"/>
              <a:t>Das Franzözische Kolonialreich war eine große Gruppe von Kolonien in Afrika, Asien und Amerika. 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E8561751-AAA5-8099-7A34-424059F4EF4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95293" y="4500778"/>
            <a:ext cx="7952374" cy="451680"/>
          </a:xfrm>
        </p:spPr>
        <p:txBody>
          <a:bodyPr/>
          <a:lstStyle/>
          <a:p>
            <a:r>
              <a:rPr lang="de-DE"/>
              <a:t>Es existierte vom 17 Jahrhundert bis in die 1960er-Jahre.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A78A21CD-A068-E77B-C718-51C71571164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06373" y="5257027"/>
            <a:ext cx="10779253" cy="840678"/>
          </a:xfrm>
        </p:spPr>
        <p:txBody>
          <a:bodyPr/>
          <a:lstStyle/>
          <a:p>
            <a:r>
              <a:rPr lang="de-DE" err="1"/>
              <a:t>Aujourd‘hui</a:t>
            </a:r>
            <a:r>
              <a:rPr lang="de-DE"/>
              <a:t>, on </a:t>
            </a:r>
            <a:r>
              <a:rPr lang="de-DE" err="1"/>
              <a:t>parle</a:t>
            </a:r>
            <a:r>
              <a:rPr lang="de-DE"/>
              <a:t> </a:t>
            </a:r>
            <a:r>
              <a:rPr lang="de-DE" err="1"/>
              <a:t>encore</a:t>
            </a:r>
            <a:r>
              <a:rPr lang="de-DE"/>
              <a:t> </a:t>
            </a:r>
            <a:r>
              <a:rPr lang="de-DE" err="1"/>
              <a:t>beaucoup</a:t>
            </a:r>
            <a:r>
              <a:rPr lang="de-DE"/>
              <a:t> de </a:t>
            </a:r>
            <a:r>
              <a:rPr lang="de-DE" err="1"/>
              <a:t>ce</a:t>
            </a:r>
            <a:r>
              <a:rPr lang="de-DE"/>
              <a:t> passé, </a:t>
            </a:r>
            <a:r>
              <a:rPr lang="de-DE" err="1"/>
              <a:t>surtout</a:t>
            </a:r>
            <a:r>
              <a:rPr lang="de-DE"/>
              <a:t> à </a:t>
            </a:r>
            <a:r>
              <a:rPr lang="de-DE" err="1"/>
              <a:t>cause</a:t>
            </a:r>
            <a:r>
              <a:rPr lang="de-DE"/>
              <a:t> de </a:t>
            </a:r>
            <a:r>
              <a:rPr lang="de-DE" err="1"/>
              <a:t>problémes</a:t>
            </a:r>
            <a:r>
              <a:rPr lang="de-DE"/>
              <a:t> </a:t>
            </a:r>
            <a:r>
              <a:rPr lang="de-DE" err="1"/>
              <a:t>historiques</a:t>
            </a:r>
            <a:r>
              <a:rPr lang="de-DE"/>
              <a:t> et </a:t>
            </a:r>
            <a:r>
              <a:rPr lang="de-DE" err="1"/>
              <a:t>culturels</a:t>
            </a:r>
            <a:r>
              <a:rPr lang="de-DE"/>
              <a:t>. 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B4375C6D-522A-4B27-A944-5DF3440AACC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95293" y="5958398"/>
            <a:ext cx="11034777" cy="527606"/>
          </a:xfrm>
        </p:spPr>
        <p:txBody>
          <a:bodyPr/>
          <a:lstStyle/>
          <a:p>
            <a:r>
              <a:rPr lang="de-DE"/>
              <a:t>Heute wird noch viel über diese Vergangenheit gesprochen, besonders wegen historischer und kultureller Probleme. </a:t>
            </a:r>
          </a:p>
        </p:txBody>
      </p:sp>
    </p:spTree>
    <p:extLst>
      <p:ext uri="{BB962C8B-B14F-4D97-AF65-F5344CB8AC3E}">
        <p14:creationId xmlns:p14="http://schemas.microsoft.com/office/powerpoint/2010/main" val="2598538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B407F4A0-F367-7CE8-BE80-AEF519D4C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1479" y="301752"/>
            <a:ext cx="2876409" cy="228683"/>
          </a:xfrm>
        </p:spPr>
        <p:txBody>
          <a:bodyPr/>
          <a:lstStyle/>
          <a:p>
            <a:pPr rtl="0"/>
            <a:r>
              <a:rPr lang="de-DE"/>
              <a:t>La </a:t>
            </a:r>
            <a:r>
              <a:rPr lang="de-DE" err="1"/>
              <a:t>Colonisation</a:t>
            </a:r>
            <a:r>
              <a:rPr lang="de-DE"/>
              <a:t> et </a:t>
            </a:r>
            <a:r>
              <a:rPr lang="de-DE" err="1"/>
              <a:t>l‘histoire</a:t>
            </a:r>
            <a:endParaRPr lang="de-DE" noProof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6379034-ABCC-B14A-9DFE-A75FE26E0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BFCF61C-3B18-4C03-8326-CC3B32D710C9}" type="slidenum">
              <a:rPr lang="de-DE" noProof="0" smtClean="0"/>
              <a:t>13</a:t>
            </a:fld>
            <a:endParaRPr lang="de-DE" noProof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87457B7C-0ED3-AEF5-1526-4388B38F4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876640"/>
            <a:ext cx="10939272" cy="1217620"/>
          </a:xfrm>
        </p:spPr>
        <p:txBody>
          <a:bodyPr/>
          <a:lstStyle/>
          <a:p>
            <a:r>
              <a:rPr lang="de-DE" err="1"/>
              <a:t>Informer</a:t>
            </a:r>
            <a:r>
              <a:rPr lang="de-DE"/>
              <a:t> de </a:t>
            </a:r>
            <a:r>
              <a:rPr lang="de-DE" err="1"/>
              <a:t>Manière</a:t>
            </a:r>
            <a:r>
              <a:rPr lang="de-DE"/>
              <a:t> </a:t>
            </a:r>
            <a:r>
              <a:rPr lang="de-DE" err="1"/>
              <a:t>indépendante</a:t>
            </a:r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F9E6506-23AA-72F3-077A-0686EB2F0E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6488" y="2596911"/>
            <a:ext cx="10939272" cy="448056"/>
          </a:xfrm>
        </p:spPr>
        <p:txBody>
          <a:bodyPr/>
          <a:lstStyle/>
          <a:p>
            <a:r>
              <a:rPr lang="de-DE" err="1"/>
              <a:t>vidéos</a:t>
            </a:r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1FEAA49-E54A-EBBA-5FE3-036CA13C0AE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6488" y="3717049"/>
            <a:ext cx="10709148" cy="552932"/>
          </a:xfrm>
        </p:spPr>
        <p:txBody>
          <a:bodyPr/>
          <a:lstStyle/>
          <a:p>
            <a:r>
              <a:rPr lang="de-DE" err="1"/>
              <a:t>article</a:t>
            </a:r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82761671-D55B-7A4C-35B0-CD8E515791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0865" y="3988592"/>
            <a:ext cx="10737902" cy="1877844"/>
          </a:xfrm>
        </p:spPr>
        <p:txBody>
          <a:bodyPr vert="horz" lIns="91440" tIns="45720" rIns="91440" bIns="45720" numCol="1" spcCol="91440" rtlCol="0" anchor="t">
            <a:noAutofit/>
          </a:bodyPr>
          <a:lstStyle/>
          <a:p>
            <a:pPr marL="283210" indent="-283210"/>
            <a:r>
              <a:rPr lang="de-DE">
                <a:ea typeface="+mn-lt"/>
                <a:cs typeface="+mn-lt"/>
                <a:hlinkClick r:id="rId2"/>
              </a:rPr>
              <a:t>https://de.wikipedia.org/wiki/Frantz_Fanon</a:t>
            </a:r>
            <a:endParaRPr lang="de-DE">
              <a:ea typeface="+mn-lt"/>
              <a:cs typeface="+mn-lt"/>
            </a:endParaRPr>
          </a:p>
          <a:p>
            <a:pPr marL="283210" indent="-283210"/>
            <a:r>
              <a:rPr lang="de-DE">
                <a:ea typeface="+mn-lt"/>
                <a:cs typeface="+mn-lt"/>
                <a:hlinkClick r:id="rId3"/>
              </a:rPr>
              <a:t>https://www.wu.ac.at/fileadmin/wu/d/economics/Department_of_Economics/kolonialgeschichte_frankreichs.pdf</a:t>
            </a:r>
          </a:p>
          <a:p>
            <a:pPr marL="283210" indent="-283210"/>
            <a:r>
              <a:rPr lang="de-DE">
                <a:ea typeface="+mn-lt"/>
                <a:cs typeface="+mn-lt"/>
                <a:hlinkClick r:id="rId4"/>
              </a:rPr>
              <a:t>https://drfichtners-studienblaetter.de/wp-content/uploads/2017/04/franzoesisches_kolonialreich.pdf</a:t>
            </a:r>
          </a:p>
          <a:p>
            <a:pPr marL="283210" indent="-283210"/>
            <a:r>
              <a:rPr lang="de-DE">
                <a:ea typeface="+mn-lt"/>
                <a:cs typeface="+mn-lt"/>
                <a:hlinkClick r:id="rId5"/>
              </a:rPr>
              <a:t>https://www.academia.edu/5734854/La_R%C3%A9publique_d%C3%A9colonis%C3%A9e_Wie_die_Dekolonisierung_Frankreich_ver%C3%A4ndert_hat</a:t>
            </a:r>
          </a:p>
          <a:p>
            <a:pPr marL="0" indent="0">
              <a:buNone/>
            </a:pPr>
            <a:endParaRPr lang="de-DE">
              <a:ea typeface="+mn-lt"/>
              <a:cs typeface="+mn-lt"/>
            </a:endParaRP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8A3410A-3FC8-B6FA-C7F0-B3D9786003E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56488" y="2946785"/>
            <a:ext cx="10737902" cy="783552"/>
          </a:xfrm>
        </p:spPr>
        <p:txBody>
          <a:bodyPr vert="horz" lIns="91440" tIns="45720" rIns="91440" bIns="45720" numCol="1" spcCol="91440" rtlCol="0" anchor="t">
            <a:noAutofit/>
          </a:bodyPr>
          <a:lstStyle/>
          <a:p>
            <a:pPr marL="283210" indent="-283210"/>
            <a:r>
              <a:rPr lang="de-DE">
                <a:ea typeface="+mn-lt"/>
                <a:cs typeface="+mn-lt"/>
                <a:hlinkClick r:id="rId6"/>
              </a:rPr>
              <a:t>https://youtu.be/ZnvWGDpgdBU?si=NmKW_doOSMC2QpNf</a:t>
            </a:r>
            <a:endParaRPr lang="de-DE">
              <a:ea typeface="+mn-lt"/>
              <a:cs typeface="+mn-lt"/>
            </a:endParaRPr>
          </a:p>
          <a:p>
            <a:pPr marL="283210" indent="-283210"/>
            <a:r>
              <a:rPr lang="de-DE">
                <a:ea typeface="+mn-lt"/>
                <a:cs typeface="+mn-lt"/>
                <a:hlinkClick r:id="rId7"/>
              </a:rPr>
              <a:t>https://youtu.be/MhSnYf4w1JA?si=HHmHkx6n5lYxsUHL</a:t>
            </a:r>
            <a:endParaRPr lang="de-DE">
              <a:cs typeface="Arial"/>
            </a:endParaRPr>
          </a:p>
          <a:p>
            <a:pPr marL="283210" indent="-283210"/>
            <a:endParaRPr lang="de-DE">
              <a:cs typeface="Arial"/>
            </a:endParaRP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311340C2-61FE-666C-AE1F-D8EF78A3BF2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56488" y="5873387"/>
            <a:ext cx="3022092" cy="502898"/>
          </a:xfrm>
        </p:spPr>
        <p:txBody>
          <a:bodyPr/>
          <a:lstStyle/>
          <a:p>
            <a:r>
              <a:rPr lang="de-DE" err="1"/>
              <a:t>livres</a:t>
            </a:r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BD43894-C59A-41B2-AA84-CB2CAF3876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70865" y="6232512"/>
            <a:ext cx="10709148" cy="627016"/>
          </a:xfrm>
        </p:spPr>
        <p:txBody>
          <a:bodyPr vert="horz" lIns="91440" tIns="45720" rIns="91440" bIns="45720" numCol="1" spcCol="91440" rtlCol="0" anchor="t">
            <a:noAutofit/>
          </a:bodyPr>
          <a:lstStyle/>
          <a:p>
            <a:pPr marL="283210" indent="-283210"/>
            <a:r>
              <a:rPr lang="de-DE" err="1">
                <a:cs typeface="Arial"/>
              </a:rPr>
              <a:t>Les</a:t>
            </a:r>
            <a:r>
              <a:rPr lang="de-DE">
                <a:cs typeface="Arial"/>
              </a:rPr>
              <a:t> </a:t>
            </a:r>
            <a:r>
              <a:rPr lang="de-DE" err="1">
                <a:cs typeface="Arial"/>
              </a:rPr>
              <a:t>Damnés</a:t>
            </a:r>
            <a:r>
              <a:rPr lang="de-DE">
                <a:cs typeface="Arial"/>
              </a:rPr>
              <a:t> de la Terre, Frantz Fanon, 1961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CE98F5C-C8F1-166D-36C7-F25586DE3883}"/>
              </a:ext>
            </a:extLst>
          </p:cNvPr>
          <p:cNvSpPr txBox="1"/>
          <p:nvPr/>
        </p:nvSpPr>
        <p:spPr>
          <a:xfrm>
            <a:off x="649224" y="2076137"/>
            <a:ext cx="50560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2200"/>
              <a:t>SELBSTSTÄNDIGES INFORMIEREN</a:t>
            </a:r>
          </a:p>
        </p:txBody>
      </p:sp>
    </p:spTree>
    <p:extLst>
      <p:ext uri="{BB962C8B-B14F-4D97-AF65-F5344CB8AC3E}">
        <p14:creationId xmlns:p14="http://schemas.microsoft.com/office/powerpoint/2010/main" val="2752160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464AE1-C6FD-2EFB-79A7-7C9A6C853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834" y="2688787"/>
            <a:ext cx="8597166" cy="2673435"/>
          </a:xfrm>
        </p:spPr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/>
              <a:t>Merci </a:t>
            </a:r>
            <a:r>
              <a:rPr lang="de-DE" err="1"/>
              <a:t>Beaucoup</a:t>
            </a:r>
            <a:r>
              <a:rPr lang="de-DE"/>
              <a:t> pour votre </a:t>
            </a:r>
            <a:r>
              <a:rPr lang="de-DE" err="1"/>
              <a:t>attention</a:t>
            </a:r>
            <a:r>
              <a:rPr lang="de-DE"/>
              <a:t>!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E16B57A-8F19-EF44-C2F4-CC41EA70B4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35832" y="5217724"/>
            <a:ext cx="4660167" cy="610165"/>
          </a:xfrm>
        </p:spPr>
        <p:txBody>
          <a:bodyPr/>
          <a:lstStyle/>
          <a:p>
            <a:r>
              <a:rPr lang="de-DE"/>
              <a:t>Danke für eure Aufmerksamkeit!</a:t>
            </a:r>
          </a:p>
        </p:txBody>
      </p:sp>
    </p:spTree>
    <p:extLst>
      <p:ext uri="{BB962C8B-B14F-4D97-AF65-F5344CB8AC3E}">
        <p14:creationId xmlns:p14="http://schemas.microsoft.com/office/powerpoint/2010/main" val="226236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79103A-7E0F-A503-491C-874CA2A16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7280" y="1202486"/>
            <a:ext cx="9640669" cy="944719"/>
          </a:xfrm>
        </p:spPr>
        <p:txBody>
          <a:bodyPr rtlCol="0"/>
          <a:lstStyle>
            <a:defPPr>
              <a:defRPr lang="de-DE"/>
            </a:defPPr>
          </a:lstStyle>
          <a:p>
            <a:r>
              <a:rPr lang="de-DE" b="1">
                <a:cs typeface="Arial"/>
              </a:rPr>
              <a:t>Table des </a:t>
            </a:r>
            <a:r>
              <a:rPr lang="de-DE" b="1" err="1">
                <a:cs typeface="Arial"/>
              </a:rPr>
              <a:t>matiÈres</a:t>
            </a:r>
            <a:r>
              <a:rPr lang="de-DE" b="1">
                <a:cs typeface="Arial"/>
              </a:rPr>
              <a:t> </a:t>
            </a:r>
            <a:br>
              <a:rPr lang="de-DE">
                <a:cs typeface="Arial"/>
              </a:rPr>
            </a:br>
            <a:r>
              <a:rPr lang="de-DE" sz="2800">
                <a:cs typeface="Arial"/>
              </a:rPr>
              <a:t>Inhaltsverzeichnis</a:t>
            </a:r>
            <a:r>
              <a:rPr lang="de-DE">
                <a:cs typeface="Arial"/>
              </a:rPr>
              <a:t> </a:t>
            </a:r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E79730E-E638-275F-6C74-85FDCE30C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1480" y="301752"/>
            <a:ext cx="2636520" cy="274320"/>
          </a:xfrm>
        </p:spPr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>
                <a:cs typeface="Arial"/>
              </a:rPr>
              <a:t>La </a:t>
            </a:r>
            <a:r>
              <a:rPr lang="de-DE" err="1">
                <a:cs typeface="Arial"/>
              </a:rPr>
              <a:t>colonisation</a:t>
            </a:r>
            <a:r>
              <a:rPr lang="de-DE">
                <a:cs typeface="Arial"/>
              </a:rPr>
              <a:t> et </a:t>
            </a:r>
            <a:r>
              <a:rPr lang="de-DE" err="1">
                <a:cs typeface="Arial"/>
              </a:rPr>
              <a:t>l‘histoire</a:t>
            </a:r>
            <a:endParaRPr lang="de-DE">
              <a:cs typeface="Arial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0B85CC1-CC9E-26A5-C05A-E64ABEDD9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fld id="{5BFCF61C-3B18-4C03-8326-CC3B32D710C9}" type="slidenum">
              <a:rPr lang="de-DE" smtClean="0"/>
              <a:pPr rtl="0"/>
              <a:t>2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A7A49E4-DCE3-62DE-B6D1-539EBFFFE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6953" y="2615356"/>
            <a:ext cx="9640669" cy="4242644"/>
          </a:xfrm>
        </p:spPr>
        <p:txBody>
          <a:bodyPr vert="horz" lIns="91440" tIns="45720" rIns="91440" bIns="45720" rtlCol="0" anchor="t">
            <a:noAutofit/>
          </a:bodyPr>
          <a:lstStyle>
            <a:defPPr>
              <a:defRPr lang="de-DE"/>
            </a:defPPr>
          </a:lstStyle>
          <a:p>
            <a:pPr marL="457200" indent="-457200">
              <a:buAutoNum type="arabicPeriod"/>
            </a:pPr>
            <a:r>
              <a:rPr lang="de-DE">
                <a:solidFill>
                  <a:srgbClr val="753F2D"/>
                </a:solidFill>
                <a:cs typeface="Arial"/>
              </a:rPr>
              <a:t>Einführung</a:t>
            </a:r>
          </a:p>
          <a:p>
            <a:pPr marL="457200" indent="-457200">
              <a:buAutoNum type="arabicPeriod"/>
            </a:pPr>
            <a:r>
              <a:rPr lang="de-DE">
                <a:solidFill>
                  <a:srgbClr val="753F2D"/>
                </a:solidFill>
                <a:cs typeface="Arial"/>
              </a:rPr>
              <a:t>Historischer Überblick</a:t>
            </a:r>
            <a:endParaRPr lang="de-DE">
              <a:solidFill>
                <a:srgbClr val="0070C0"/>
              </a:solidFill>
              <a:cs typeface="Arial"/>
            </a:endParaRPr>
          </a:p>
          <a:p>
            <a:r>
              <a:rPr lang="de-DE" sz="1800">
                <a:cs typeface="Arial"/>
              </a:rPr>
              <a:t>	2.1 Was war das französische Kolonialreich </a:t>
            </a:r>
          </a:p>
          <a:p>
            <a:r>
              <a:rPr lang="de-DE" sz="1800">
                <a:cs typeface="Arial"/>
              </a:rPr>
              <a:t>	2.2 Zeitliche Einordnung </a:t>
            </a:r>
          </a:p>
          <a:p>
            <a:r>
              <a:rPr lang="de-DE" sz="1800">
                <a:cs typeface="Arial"/>
              </a:rPr>
              <a:t>	2.3 Die Kolonien</a:t>
            </a:r>
          </a:p>
          <a:p>
            <a:r>
              <a:rPr lang="de-DE">
                <a:solidFill>
                  <a:srgbClr val="753F2D"/>
                </a:solidFill>
                <a:cs typeface="Arial"/>
              </a:rPr>
              <a:t>3. Umgang mit dem Kolonialerbe</a:t>
            </a:r>
          </a:p>
          <a:p>
            <a:r>
              <a:rPr lang="de-DE">
                <a:solidFill>
                  <a:srgbClr val="753F2D"/>
                </a:solidFill>
                <a:cs typeface="Arial"/>
              </a:rPr>
              <a:t>4. Schluss</a:t>
            </a:r>
            <a:r>
              <a:rPr lang="de-DE" sz="1800">
                <a:cs typeface="Arial"/>
              </a:rPr>
              <a:t> </a:t>
            </a:r>
          </a:p>
          <a:p>
            <a:endParaRPr lang="de-DE" sz="1800">
              <a:cs typeface="Arial"/>
            </a:endParaRPr>
          </a:p>
          <a:p>
            <a:endParaRPr lang="de-DE">
              <a:cs typeface="Arial"/>
            </a:endParaRPr>
          </a:p>
          <a:p>
            <a:endParaRPr lang="de-DE">
              <a:cs typeface="Arial"/>
            </a:endParaRPr>
          </a:p>
          <a:p>
            <a:endParaRPr lang="de-DE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1793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115A06-C18A-D429-687C-45DEC3EC2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Mentimeter</a:t>
            </a:r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E99D23-C90A-054D-A53D-DD3C71C8F7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13432" y="2495635"/>
            <a:ext cx="4459901" cy="1596587"/>
          </a:xfrm>
        </p:spPr>
        <p:txBody>
          <a:bodyPr/>
          <a:lstStyle/>
          <a:p>
            <a:r>
              <a:rPr lang="de-DE" b="0" i="0" u="none" strike="noStrike" err="1">
                <a:solidFill>
                  <a:srgbClr val="E7E6E6"/>
                </a:solidFill>
                <a:effectLst/>
              </a:rPr>
              <a:t>Qu‘est-ce</a:t>
            </a:r>
            <a:r>
              <a:rPr lang="de-DE" b="0" i="0" u="none" strike="noStrike">
                <a:solidFill>
                  <a:srgbClr val="E7E6E6"/>
                </a:solidFill>
                <a:effectLst/>
              </a:rPr>
              <a:t> </a:t>
            </a:r>
            <a:r>
              <a:rPr lang="de-DE" b="0" i="0" u="none" strike="noStrike" err="1">
                <a:solidFill>
                  <a:srgbClr val="E7E6E6"/>
                </a:solidFill>
                <a:effectLst/>
              </a:rPr>
              <a:t>qui</a:t>
            </a:r>
            <a:r>
              <a:rPr lang="de-DE" b="0" i="0" u="none" strike="noStrike">
                <a:solidFill>
                  <a:srgbClr val="E7E6E6"/>
                </a:solidFill>
                <a:effectLst/>
              </a:rPr>
              <a:t> </a:t>
            </a:r>
            <a:r>
              <a:rPr lang="de-DE" b="0" i="0" u="none" strike="noStrike" err="1">
                <a:solidFill>
                  <a:srgbClr val="E7E6E6"/>
                </a:solidFill>
                <a:effectLst/>
              </a:rPr>
              <a:t>vous</a:t>
            </a:r>
            <a:r>
              <a:rPr lang="de-DE" b="0" i="0" u="none" strike="noStrike">
                <a:solidFill>
                  <a:srgbClr val="E7E6E6"/>
                </a:solidFill>
                <a:effectLst/>
              </a:rPr>
              <a:t> </a:t>
            </a:r>
            <a:r>
              <a:rPr lang="de-DE" b="0" i="0" u="none" strike="noStrike" err="1">
                <a:solidFill>
                  <a:srgbClr val="E7E6E6"/>
                </a:solidFill>
                <a:effectLst/>
              </a:rPr>
              <a:t>vient</a:t>
            </a:r>
            <a:r>
              <a:rPr lang="de-DE" b="0" i="0" u="none" strike="noStrike">
                <a:solidFill>
                  <a:srgbClr val="E7E6E6"/>
                </a:solidFill>
                <a:effectLst/>
              </a:rPr>
              <a:t> à </a:t>
            </a:r>
            <a:r>
              <a:rPr lang="de-DE" b="0" i="0" u="none" strike="noStrike" err="1">
                <a:solidFill>
                  <a:srgbClr val="E7E6E6"/>
                </a:solidFill>
                <a:effectLst/>
              </a:rPr>
              <a:t>l‘esprit</a:t>
            </a:r>
            <a:r>
              <a:rPr lang="de-DE" b="0" i="0" u="none" strike="noStrike">
                <a:solidFill>
                  <a:srgbClr val="E7E6E6"/>
                </a:solidFill>
                <a:effectLst/>
              </a:rPr>
              <a:t> </a:t>
            </a:r>
            <a:r>
              <a:rPr lang="de-DE" b="0" i="0" u="none" strike="noStrike" err="1">
                <a:solidFill>
                  <a:srgbClr val="E7E6E6"/>
                </a:solidFill>
                <a:effectLst/>
              </a:rPr>
              <a:t>lorsque</a:t>
            </a:r>
            <a:r>
              <a:rPr lang="de-DE" b="0" i="0" u="none" strike="noStrike">
                <a:solidFill>
                  <a:srgbClr val="E7E6E6"/>
                </a:solidFill>
                <a:effectLst/>
              </a:rPr>
              <a:t> </a:t>
            </a:r>
            <a:r>
              <a:rPr lang="de-DE" b="0" i="0" u="none" strike="noStrike" err="1">
                <a:solidFill>
                  <a:srgbClr val="E7E6E6"/>
                </a:solidFill>
                <a:effectLst/>
              </a:rPr>
              <a:t>vous</a:t>
            </a:r>
            <a:r>
              <a:rPr lang="de-DE" b="0" i="0" u="none" strike="noStrike">
                <a:solidFill>
                  <a:srgbClr val="E7E6E6"/>
                </a:solidFill>
                <a:effectLst/>
              </a:rPr>
              <a:t> </a:t>
            </a:r>
            <a:r>
              <a:rPr lang="de-DE" b="0" i="0" u="none" strike="noStrike" err="1">
                <a:solidFill>
                  <a:srgbClr val="E7E6E6"/>
                </a:solidFill>
                <a:effectLst/>
              </a:rPr>
              <a:t>pensez</a:t>
            </a:r>
            <a:r>
              <a:rPr lang="de-DE" b="0" i="0" u="none" strike="noStrike">
                <a:solidFill>
                  <a:srgbClr val="E7E6E6"/>
                </a:solidFill>
                <a:effectLst/>
              </a:rPr>
              <a:t> à la </a:t>
            </a:r>
            <a:r>
              <a:rPr lang="de-DE" b="0" i="0" u="none" strike="noStrike" err="1">
                <a:solidFill>
                  <a:srgbClr val="E7E6E6"/>
                </a:solidFill>
                <a:effectLst/>
              </a:rPr>
              <a:t>période</a:t>
            </a:r>
            <a:r>
              <a:rPr lang="de-DE" b="0" i="0" u="none" strike="noStrike">
                <a:solidFill>
                  <a:srgbClr val="E7E6E6"/>
                </a:solidFill>
                <a:effectLst/>
              </a:rPr>
              <a:t> </a:t>
            </a:r>
            <a:r>
              <a:rPr lang="de-DE" b="0" i="0" u="none" strike="noStrike" err="1">
                <a:solidFill>
                  <a:srgbClr val="E7E6E6"/>
                </a:solidFill>
                <a:effectLst/>
              </a:rPr>
              <a:t>coloniale</a:t>
            </a:r>
            <a:r>
              <a:rPr lang="de-DE" b="0" i="0" u="none" strike="noStrike">
                <a:solidFill>
                  <a:srgbClr val="E7E6E6"/>
                </a:solidFill>
                <a:effectLst/>
              </a:rPr>
              <a:t> de la France?</a:t>
            </a:r>
          </a:p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FEB4E0F-C196-4416-32F7-4BC183D1805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301625"/>
            <a:ext cx="1828800" cy="274638"/>
          </a:xfrm>
        </p:spPr>
        <p:txBody>
          <a:bodyPr/>
          <a:lstStyle/>
          <a:p>
            <a:pPr rtl="0"/>
            <a:r>
              <a:rPr lang="de-DE" noProof="0"/>
              <a:t>Titel der Präsentation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6FA39EC-FBD7-566C-A4A6-775EEEF45AA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518775" y="301625"/>
            <a:ext cx="1673225" cy="274638"/>
          </a:xfrm>
        </p:spPr>
        <p:txBody>
          <a:bodyPr/>
          <a:lstStyle/>
          <a:p>
            <a:pPr rtl="0"/>
            <a:fld id="{5BFCF61C-3B18-4C03-8326-CC3B32D710C9}" type="slidenum">
              <a:rPr lang="de-DE" noProof="0" smtClean="0"/>
              <a:t>3</a:t>
            </a:fld>
            <a:endParaRPr lang="de-DE" noProof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F37FA32-F334-746D-3119-C13F45632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2667" y="2495635"/>
            <a:ext cx="2935901" cy="2935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446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9E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2DE164-90CA-F35E-2B09-9BC2891F3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7A3D429-CDA6-B7CE-E7F1-0C7AD47D3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BFCF61C-3B18-4C03-8326-CC3B32D710C9}" type="slidenum">
              <a:rPr lang="de-DE" noProof="0" smtClean="0"/>
              <a:t>4</a:t>
            </a:fld>
            <a:endParaRPr lang="de-DE" noProof="0"/>
          </a:p>
        </p:txBody>
      </p:sp>
      <p:sp>
        <p:nvSpPr>
          <p:cNvPr id="5" name="Foliennummernplatzhalter 3">
            <a:extLst>
              <a:ext uri="{FF2B5EF4-FFF2-40B4-BE49-F238E27FC236}">
                <a16:creationId xmlns:a16="http://schemas.microsoft.com/office/drawing/2014/main" id="{84B69E5C-7114-9064-9985-DC23B328F174}"/>
              </a:ext>
            </a:extLst>
          </p:cNvPr>
          <p:cNvSpPr txBox="1">
            <a:spLocks/>
          </p:cNvSpPr>
          <p:nvPr/>
        </p:nvSpPr>
        <p:spPr>
          <a:xfrm>
            <a:off x="10122408" y="301752"/>
            <a:ext cx="1673352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rtl="0">
              <a:defRPr lang="de-DE"/>
            </a:defPPr>
            <a:lvl1pPr marL="0" algn="r" defTabSz="914400" rtl="0" eaLnBrk="1" latinLnBrk="0" hangingPunct="1">
              <a:defRPr lang="de-DE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BFCF61C-3B18-4C03-8326-CC3B32D710C9}" type="slidenum">
              <a:rPr lang="de-DE" smtClean="0"/>
              <a:pPr/>
              <a:t>4</a:t>
            </a:fld>
            <a:endParaRPr lang="de-DE"/>
          </a:p>
        </p:txBody>
      </p: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A7E3310B-5E24-2136-D70C-D4D184807ABB}"/>
              </a:ext>
            </a:extLst>
          </p:cNvPr>
          <p:cNvGrpSpPr/>
          <p:nvPr/>
        </p:nvGrpSpPr>
        <p:grpSpPr>
          <a:xfrm>
            <a:off x="194551" y="2778392"/>
            <a:ext cx="27430833" cy="3340216"/>
            <a:chOff x="-10213317" y="2778392"/>
            <a:chExt cx="27430833" cy="3340216"/>
          </a:xfrm>
        </p:grpSpPr>
        <p:cxnSp>
          <p:nvCxnSpPr>
            <p:cNvPr id="6" name="Gerade Verbindung mit Pfeil 5">
              <a:extLst>
                <a:ext uri="{FF2B5EF4-FFF2-40B4-BE49-F238E27FC236}">
                  <a16:creationId xmlns:a16="http://schemas.microsoft.com/office/drawing/2014/main" id="{2565301C-8211-9856-6F52-4AC2A506F005}"/>
                </a:ext>
              </a:extLst>
            </p:cNvPr>
            <p:cNvCxnSpPr>
              <a:cxnSpLocks/>
            </p:cNvCxnSpPr>
            <p:nvPr/>
          </p:nvCxnSpPr>
          <p:spPr>
            <a:xfrm>
              <a:off x="-10213317" y="4507702"/>
              <a:ext cx="27430833" cy="0"/>
            </a:xfrm>
            <a:prstGeom prst="straightConnector1">
              <a:avLst/>
            </a:prstGeom>
            <a:ln w="1016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r Verbinder 6">
              <a:extLst>
                <a:ext uri="{FF2B5EF4-FFF2-40B4-BE49-F238E27FC236}">
                  <a16:creationId xmlns:a16="http://schemas.microsoft.com/office/drawing/2014/main" id="{91BCBE07-CDE8-751B-5D7F-5477486B7E59}"/>
                </a:ext>
              </a:extLst>
            </p:cNvPr>
            <p:cNvCxnSpPr>
              <a:cxnSpLocks/>
            </p:cNvCxnSpPr>
            <p:nvPr/>
          </p:nvCxnSpPr>
          <p:spPr>
            <a:xfrm>
              <a:off x="-7700410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r Verbinder 7">
              <a:extLst>
                <a:ext uri="{FF2B5EF4-FFF2-40B4-BE49-F238E27FC236}">
                  <a16:creationId xmlns:a16="http://schemas.microsoft.com/office/drawing/2014/main" id="{0EE64337-6824-50A2-DA51-126E6F891659}"/>
                </a:ext>
              </a:extLst>
            </p:cNvPr>
            <p:cNvCxnSpPr>
              <a:cxnSpLocks/>
            </p:cNvCxnSpPr>
            <p:nvPr/>
          </p:nvCxnSpPr>
          <p:spPr>
            <a:xfrm>
              <a:off x="-5146251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r Verbinder 8">
              <a:extLst>
                <a:ext uri="{FF2B5EF4-FFF2-40B4-BE49-F238E27FC236}">
                  <a16:creationId xmlns:a16="http://schemas.microsoft.com/office/drawing/2014/main" id="{A7E08B23-398D-AD6B-29F4-24F937678B2A}"/>
                </a:ext>
              </a:extLst>
            </p:cNvPr>
            <p:cNvCxnSpPr>
              <a:cxnSpLocks/>
            </p:cNvCxnSpPr>
            <p:nvPr/>
          </p:nvCxnSpPr>
          <p:spPr>
            <a:xfrm>
              <a:off x="-2592092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7DDA31BC-D8B9-09FA-6418-03BE8401F9B7}"/>
                </a:ext>
              </a:extLst>
            </p:cNvPr>
            <p:cNvCxnSpPr>
              <a:cxnSpLocks/>
            </p:cNvCxnSpPr>
            <p:nvPr/>
          </p:nvCxnSpPr>
          <p:spPr>
            <a:xfrm>
              <a:off x="-37933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r Verbinder 10">
              <a:extLst>
                <a:ext uri="{FF2B5EF4-FFF2-40B4-BE49-F238E27FC236}">
                  <a16:creationId xmlns:a16="http://schemas.microsoft.com/office/drawing/2014/main" id="{03A7FB93-8B48-C364-09B3-85372551B705}"/>
                </a:ext>
              </a:extLst>
            </p:cNvPr>
            <p:cNvCxnSpPr>
              <a:cxnSpLocks/>
            </p:cNvCxnSpPr>
            <p:nvPr/>
          </p:nvCxnSpPr>
          <p:spPr>
            <a:xfrm>
              <a:off x="2516226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r Verbinder 11">
              <a:extLst>
                <a:ext uri="{FF2B5EF4-FFF2-40B4-BE49-F238E27FC236}">
                  <a16:creationId xmlns:a16="http://schemas.microsoft.com/office/drawing/2014/main" id="{0ADA2103-FD39-C094-E828-E2E7268C020C}"/>
                </a:ext>
              </a:extLst>
            </p:cNvPr>
            <p:cNvCxnSpPr>
              <a:cxnSpLocks/>
            </p:cNvCxnSpPr>
            <p:nvPr/>
          </p:nvCxnSpPr>
          <p:spPr>
            <a:xfrm>
              <a:off x="5070385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r Verbinder 12">
              <a:extLst>
                <a:ext uri="{FF2B5EF4-FFF2-40B4-BE49-F238E27FC236}">
                  <a16:creationId xmlns:a16="http://schemas.microsoft.com/office/drawing/2014/main" id="{628CB5DB-209B-F962-C9ED-D51D6A015EB9}"/>
                </a:ext>
              </a:extLst>
            </p:cNvPr>
            <p:cNvCxnSpPr>
              <a:cxnSpLocks/>
            </p:cNvCxnSpPr>
            <p:nvPr/>
          </p:nvCxnSpPr>
          <p:spPr>
            <a:xfrm>
              <a:off x="7624544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r Verbinder 13">
              <a:extLst>
                <a:ext uri="{FF2B5EF4-FFF2-40B4-BE49-F238E27FC236}">
                  <a16:creationId xmlns:a16="http://schemas.microsoft.com/office/drawing/2014/main" id="{467C5A86-6526-FD0D-D156-B78C3AA68E75}"/>
                </a:ext>
              </a:extLst>
            </p:cNvPr>
            <p:cNvCxnSpPr>
              <a:cxnSpLocks/>
            </p:cNvCxnSpPr>
            <p:nvPr/>
          </p:nvCxnSpPr>
          <p:spPr>
            <a:xfrm>
              <a:off x="10178703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r Verbinder 14">
              <a:extLst>
                <a:ext uri="{FF2B5EF4-FFF2-40B4-BE49-F238E27FC236}">
                  <a16:creationId xmlns:a16="http://schemas.microsoft.com/office/drawing/2014/main" id="{A8FDF711-8710-7E8E-5403-E9DA037C2F65}"/>
                </a:ext>
              </a:extLst>
            </p:cNvPr>
            <p:cNvCxnSpPr>
              <a:cxnSpLocks/>
            </p:cNvCxnSpPr>
            <p:nvPr/>
          </p:nvCxnSpPr>
          <p:spPr>
            <a:xfrm>
              <a:off x="12732862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3CE14185-A510-F1BF-584F-9B7D5ECA0DBF}"/>
                </a:ext>
              </a:extLst>
            </p:cNvPr>
            <p:cNvCxnSpPr>
              <a:cxnSpLocks/>
            </p:cNvCxnSpPr>
            <p:nvPr/>
          </p:nvCxnSpPr>
          <p:spPr>
            <a:xfrm>
              <a:off x="15287021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A04DCC8D-D421-0734-B686-8A68EF77EDF7}"/>
                </a:ext>
              </a:extLst>
            </p:cNvPr>
            <p:cNvSpPr txBox="1"/>
            <p:nvPr/>
          </p:nvSpPr>
          <p:spPr>
            <a:xfrm>
              <a:off x="-9517574" y="2778392"/>
              <a:ext cx="3634328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1534</a:t>
              </a:r>
              <a:r>
                <a:rPr lang="de-DE"/>
                <a:t> - Jacques Cartier </a:t>
              </a:r>
            </a:p>
            <a:p>
              <a:pPr algn="ctr"/>
              <a:r>
                <a:rPr lang="de-DE"/>
                <a:t>entdeckt den Sankt-Lorenz-Strom</a:t>
              </a:r>
              <a:endParaRPr lang="en-US"/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DE7F2E0A-908D-5BCB-C7D9-E7E552211F7D}"/>
                </a:ext>
              </a:extLst>
            </p:cNvPr>
            <p:cNvSpPr txBox="1"/>
            <p:nvPr/>
          </p:nvSpPr>
          <p:spPr>
            <a:xfrm>
              <a:off x="-6822351" y="5472277"/>
              <a:ext cx="3352200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1608</a:t>
              </a:r>
              <a:r>
                <a:rPr lang="de-DE"/>
                <a:t> - Gründung von Québec </a:t>
              </a:r>
            </a:p>
            <a:p>
              <a:pPr algn="ctr"/>
              <a:r>
                <a:rPr lang="de-DE"/>
                <a:t>durch Samuel de Champlain</a:t>
              </a:r>
              <a:endParaRPr lang="en-US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A9EBC281-FF84-CCAC-348D-89146C370485}"/>
                </a:ext>
              </a:extLst>
            </p:cNvPr>
            <p:cNvSpPr txBox="1"/>
            <p:nvPr/>
          </p:nvSpPr>
          <p:spPr>
            <a:xfrm>
              <a:off x="-4011711" y="2778392"/>
              <a:ext cx="2839239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1659</a:t>
              </a:r>
              <a:r>
                <a:rPr lang="de-DE"/>
                <a:t> - Gründung </a:t>
              </a:r>
            </a:p>
            <a:p>
              <a:pPr algn="ctr"/>
              <a:r>
                <a:rPr lang="de-DE"/>
                <a:t>von Saint-Louis (Senegal)</a:t>
              </a:r>
              <a:endParaRPr lang="en-US"/>
            </a:p>
          </p:txBody>
        </p: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3A64FAD2-4EA5-21BC-ABB7-399C45053B95}"/>
                </a:ext>
              </a:extLst>
            </p:cNvPr>
            <p:cNvSpPr txBox="1"/>
            <p:nvPr/>
          </p:nvSpPr>
          <p:spPr>
            <a:xfrm>
              <a:off x="-1919218" y="5472277"/>
              <a:ext cx="3762568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1763</a:t>
              </a:r>
              <a:r>
                <a:rPr lang="de-DE"/>
                <a:t> - Vertrag von Paris </a:t>
              </a:r>
            </a:p>
            <a:p>
              <a:pPr algn="ctr"/>
              <a:r>
                <a:rPr lang="de-DE"/>
                <a:t>(Ende des Siebenjährigen Krieges)</a:t>
              </a:r>
              <a:endParaRPr lang="en-US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AC1DC5A2-2A7E-6234-BE74-14B48D9A928A}"/>
                </a:ext>
              </a:extLst>
            </p:cNvPr>
            <p:cNvSpPr txBox="1"/>
            <p:nvPr/>
          </p:nvSpPr>
          <p:spPr>
            <a:xfrm>
              <a:off x="121950" y="2778393"/>
              <a:ext cx="4788555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1803</a:t>
              </a:r>
              <a:r>
                <a:rPr lang="de-DE"/>
                <a:t> - Verkauf von </a:t>
              </a:r>
            </a:p>
            <a:p>
              <a:pPr algn="ctr"/>
              <a:r>
                <a:rPr lang="de-DE"/>
                <a:t>Louisiana an die USA („Louisiana </a:t>
              </a:r>
              <a:r>
                <a:rPr lang="de-DE" err="1"/>
                <a:t>Purchase</a:t>
              </a:r>
              <a:r>
                <a:rPr lang="de-DE"/>
                <a:t>“)</a:t>
              </a:r>
              <a:endParaRPr lang="en-US"/>
            </a:p>
          </p:txBody>
        </p: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D0DAD256-00A9-E42E-B5D2-ADF6D772F4FA}"/>
                </a:ext>
              </a:extLst>
            </p:cNvPr>
            <p:cNvSpPr txBox="1"/>
            <p:nvPr/>
          </p:nvSpPr>
          <p:spPr>
            <a:xfrm>
              <a:off x="3573790" y="5472277"/>
              <a:ext cx="2993192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1830</a:t>
              </a:r>
              <a:r>
                <a:rPr lang="de-DE"/>
                <a:t> - Eroberung Algeriens</a:t>
              </a:r>
              <a:endParaRPr lang="en-US"/>
            </a:p>
          </p:txBody>
        </p: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008D7ED7-6FB2-4A6E-FC80-B99DB308FD4D}"/>
                </a:ext>
              </a:extLst>
            </p:cNvPr>
            <p:cNvSpPr txBox="1"/>
            <p:nvPr/>
          </p:nvSpPr>
          <p:spPr>
            <a:xfrm>
              <a:off x="6153627" y="2778393"/>
              <a:ext cx="2941831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1887</a:t>
              </a:r>
              <a:r>
                <a:rPr lang="de-DE"/>
                <a:t> - Gründung </a:t>
              </a:r>
            </a:p>
            <a:p>
              <a:pPr algn="ctr"/>
              <a:r>
                <a:rPr lang="de-DE"/>
                <a:t>von Französisch-Indochina</a:t>
              </a:r>
              <a:endParaRPr lang="en-US"/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F7987181-41BE-6F8E-3E0B-9E9873078403}"/>
                </a:ext>
              </a:extLst>
            </p:cNvPr>
            <p:cNvSpPr txBox="1"/>
            <p:nvPr/>
          </p:nvSpPr>
          <p:spPr>
            <a:xfrm>
              <a:off x="7786542" y="5472277"/>
              <a:ext cx="4784323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1895 - 1904 - </a:t>
              </a:r>
              <a:r>
                <a:rPr lang="de-DE"/>
                <a:t>Bildung von </a:t>
              </a:r>
            </a:p>
            <a:p>
              <a:pPr algn="ctr"/>
              <a:r>
                <a:rPr lang="de-DE"/>
                <a:t>Französisch-Westafrika und -Äquatorialafrika</a:t>
              </a:r>
              <a:endParaRPr lang="en-US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BA1E6D74-AB54-CB33-3B97-0F88DA424045}"/>
                </a:ext>
              </a:extLst>
            </p:cNvPr>
            <p:cNvSpPr txBox="1"/>
            <p:nvPr/>
          </p:nvSpPr>
          <p:spPr>
            <a:xfrm>
              <a:off x="10845163" y="3055392"/>
              <a:ext cx="3775394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1931</a:t>
              </a:r>
              <a:r>
                <a:rPr lang="de-DE"/>
                <a:t> - Kolonialausstellung in Paris</a:t>
              </a:r>
              <a:endParaRPr lang="en-US"/>
            </a:p>
          </p:txBody>
        </p:sp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06B5E976-D29B-96D2-3C03-2057B0938DF6}"/>
                </a:ext>
              </a:extLst>
            </p:cNvPr>
            <p:cNvSpPr txBox="1"/>
            <p:nvPr/>
          </p:nvSpPr>
          <p:spPr>
            <a:xfrm>
              <a:off x="13805364" y="5472277"/>
              <a:ext cx="2963312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1954 - </a:t>
              </a:r>
              <a:r>
                <a:rPr lang="de-DE"/>
                <a:t>Niederlage </a:t>
              </a:r>
            </a:p>
            <a:p>
              <a:pPr algn="ctr"/>
              <a:r>
                <a:rPr lang="de-DE"/>
                <a:t>in </a:t>
              </a:r>
              <a:r>
                <a:rPr lang="de-DE" err="1"/>
                <a:t>Điện</a:t>
              </a:r>
              <a:r>
                <a:rPr lang="de-DE"/>
                <a:t> </a:t>
              </a:r>
              <a:r>
                <a:rPr lang="de-DE" err="1"/>
                <a:t>Biên</a:t>
              </a:r>
              <a:r>
                <a:rPr lang="de-DE"/>
                <a:t> </a:t>
              </a:r>
              <a:r>
                <a:rPr lang="de-DE" err="1"/>
                <a:t>Phủ</a:t>
              </a:r>
              <a:r>
                <a:rPr lang="de-DE"/>
                <a:t> (Vietnam)</a:t>
              </a:r>
              <a:endParaRPr lang="en-US"/>
            </a:p>
          </p:txBody>
        </p:sp>
        <p:cxnSp>
          <p:nvCxnSpPr>
            <p:cNvPr id="28" name="Gerader Verbinder 27">
              <a:extLst>
                <a:ext uri="{FF2B5EF4-FFF2-40B4-BE49-F238E27FC236}">
                  <a16:creationId xmlns:a16="http://schemas.microsoft.com/office/drawing/2014/main" id="{891758C1-0085-F653-030C-B43DA27096A7}"/>
                </a:ext>
              </a:extLst>
            </p:cNvPr>
            <p:cNvCxnSpPr>
              <a:cxnSpLocks/>
            </p:cNvCxnSpPr>
            <p:nvPr/>
          </p:nvCxnSpPr>
          <p:spPr>
            <a:xfrm>
              <a:off x="3793305" y="4060956"/>
              <a:ext cx="0" cy="893490"/>
            </a:xfrm>
            <a:prstGeom prst="line">
              <a:avLst/>
            </a:prstGeom>
            <a:ln w="1016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tel 3">
            <a:extLst>
              <a:ext uri="{FF2B5EF4-FFF2-40B4-BE49-F238E27FC236}">
                <a16:creationId xmlns:a16="http://schemas.microsoft.com/office/drawing/2014/main" id="{8239469D-4685-047D-D38B-867C6EB50E84}"/>
              </a:ext>
            </a:extLst>
          </p:cNvPr>
          <p:cNvSpPr txBox="1">
            <a:spLocks/>
          </p:cNvSpPr>
          <p:nvPr/>
        </p:nvSpPr>
        <p:spPr>
          <a:xfrm>
            <a:off x="660146" y="331862"/>
            <a:ext cx="10871708" cy="70408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de-DE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600"/>
              <a:t>Frankreichs Weg durch die Geschichte</a:t>
            </a:r>
          </a:p>
        </p:txBody>
      </p:sp>
    </p:spTree>
    <p:extLst>
      <p:ext uri="{BB962C8B-B14F-4D97-AF65-F5344CB8AC3E}">
        <p14:creationId xmlns:p14="http://schemas.microsoft.com/office/powerpoint/2010/main" val="3292290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9E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740E95-700C-10F3-E8BB-917303907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EC3320A6-CF8E-1C38-C1A4-6C4FF341A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BFCF61C-3B18-4C03-8326-CC3B32D710C9}" type="slidenum">
              <a:rPr lang="de-DE" noProof="0" smtClean="0"/>
              <a:t>5</a:t>
            </a:fld>
            <a:endParaRPr lang="de-DE" noProof="0"/>
          </a:p>
        </p:txBody>
      </p:sp>
      <p:sp>
        <p:nvSpPr>
          <p:cNvPr id="5" name="Foliennummernplatzhalter 3">
            <a:extLst>
              <a:ext uri="{FF2B5EF4-FFF2-40B4-BE49-F238E27FC236}">
                <a16:creationId xmlns:a16="http://schemas.microsoft.com/office/drawing/2014/main" id="{1C0F702F-2740-630A-1A62-0B8667C63FD9}"/>
              </a:ext>
            </a:extLst>
          </p:cNvPr>
          <p:cNvSpPr txBox="1">
            <a:spLocks/>
          </p:cNvSpPr>
          <p:nvPr/>
        </p:nvSpPr>
        <p:spPr>
          <a:xfrm>
            <a:off x="10122408" y="301752"/>
            <a:ext cx="1673352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rtl="0">
              <a:defRPr lang="de-DE"/>
            </a:defPPr>
            <a:lvl1pPr marL="0" algn="r" defTabSz="914400" rtl="0" eaLnBrk="1" latinLnBrk="0" hangingPunct="1">
              <a:defRPr lang="de-DE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BFCF61C-3B18-4C03-8326-CC3B32D710C9}" type="slidenum">
              <a:rPr lang="de-DE" smtClean="0"/>
              <a:pPr/>
              <a:t>5</a:t>
            </a:fld>
            <a:endParaRPr lang="de-DE"/>
          </a:p>
        </p:txBody>
      </p: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34BA20C6-1FC4-EBAE-A2B6-A0BCA92316CF}"/>
              </a:ext>
            </a:extLst>
          </p:cNvPr>
          <p:cNvGrpSpPr/>
          <p:nvPr/>
        </p:nvGrpSpPr>
        <p:grpSpPr>
          <a:xfrm>
            <a:off x="-10252948" y="2778392"/>
            <a:ext cx="27430833" cy="3340216"/>
            <a:chOff x="-10213317" y="2778392"/>
            <a:chExt cx="27430833" cy="3340216"/>
          </a:xfrm>
        </p:grpSpPr>
        <p:cxnSp>
          <p:nvCxnSpPr>
            <p:cNvPr id="6" name="Gerade Verbindung mit Pfeil 5">
              <a:extLst>
                <a:ext uri="{FF2B5EF4-FFF2-40B4-BE49-F238E27FC236}">
                  <a16:creationId xmlns:a16="http://schemas.microsoft.com/office/drawing/2014/main" id="{FD5A6E7A-D28D-1386-72B0-BDD46EA441D4}"/>
                </a:ext>
              </a:extLst>
            </p:cNvPr>
            <p:cNvCxnSpPr>
              <a:cxnSpLocks/>
            </p:cNvCxnSpPr>
            <p:nvPr/>
          </p:nvCxnSpPr>
          <p:spPr>
            <a:xfrm>
              <a:off x="-10213317" y="4507702"/>
              <a:ext cx="27430833" cy="0"/>
            </a:xfrm>
            <a:prstGeom prst="straightConnector1">
              <a:avLst/>
            </a:prstGeom>
            <a:ln w="1016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r Verbinder 6">
              <a:extLst>
                <a:ext uri="{FF2B5EF4-FFF2-40B4-BE49-F238E27FC236}">
                  <a16:creationId xmlns:a16="http://schemas.microsoft.com/office/drawing/2014/main" id="{62ADFBB3-9690-D9CB-8B20-F60615F9F567}"/>
                </a:ext>
              </a:extLst>
            </p:cNvPr>
            <p:cNvCxnSpPr>
              <a:cxnSpLocks/>
            </p:cNvCxnSpPr>
            <p:nvPr/>
          </p:nvCxnSpPr>
          <p:spPr>
            <a:xfrm>
              <a:off x="-7700410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r Verbinder 7">
              <a:extLst>
                <a:ext uri="{FF2B5EF4-FFF2-40B4-BE49-F238E27FC236}">
                  <a16:creationId xmlns:a16="http://schemas.microsoft.com/office/drawing/2014/main" id="{A96D964F-1554-C9C7-A968-31F67EEC54A0}"/>
                </a:ext>
              </a:extLst>
            </p:cNvPr>
            <p:cNvCxnSpPr>
              <a:cxnSpLocks/>
            </p:cNvCxnSpPr>
            <p:nvPr/>
          </p:nvCxnSpPr>
          <p:spPr>
            <a:xfrm>
              <a:off x="-5146251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r Verbinder 8">
              <a:extLst>
                <a:ext uri="{FF2B5EF4-FFF2-40B4-BE49-F238E27FC236}">
                  <a16:creationId xmlns:a16="http://schemas.microsoft.com/office/drawing/2014/main" id="{DCAE2641-59F0-2C68-792D-5809620FF1B7}"/>
                </a:ext>
              </a:extLst>
            </p:cNvPr>
            <p:cNvCxnSpPr>
              <a:cxnSpLocks/>
            </p:cNvCxnSpPr>
            <p:nvPr/>
          </p:nvCxnSpPr>
          <p:spPr>
            <a:xfrm>
              <a:off x="-2592092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79ED8C23-4635-9EDB-D8FA-BC4AB39C9716}"/>
                </a:ext>
              </a:extLst>
            </p:cNvPr>
            <p:cNvCxnSpPr>
              <a:cxnSpLocks/>
            </p:cNvCxnSpPr>
            <p:nvPr/>
          </p:nvCxnSpPr>
          <p:spPr>
            <a:xfrm>
              <a:off x="-37933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r Verbinder 10">
              <a:extLst>
                <a:ext uri="{FF2B5EF4-FFF2-40B4-BE49-F238E27FC236}">
                  <a16:creationId xmlns:a16="http://schemas.microsoft.com/office/drawing/2014/main" id="{2A9D1B19-A89A-533E-DAD1-D3C57CEAE6FF}"/>
                </a:ext>
              </a:extLst>
            </p:cNvPr>
            <p:cNvCxnSpPr>
              <a:cxnSpLocks/>
            </p:cNvCxnSpPr>
            <p:nvPr/>
          </p:nvCxnSpPr>
          <p:spPr>
            <a:xfrm>
              <a:off x="2516226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r Verbinder 11">
              <a:extLst>
                <a:ext uri="{FF2B5EF4-FFF2-40B4-BE49-F238E27FC236}">
                  <a16:creationId xmlns:a16="http://schemas.microsoft.com/office/drawing/2014/main" id="{C8C3F573-9F81-0550-51C0-3A6C450F76D3}"/>
                </a:ext>
              </a:extLst>
            </p:cNvPr>
            <p:cNvCxnSpPr>
              <a:cxnSpLocks/>
            </p:cNvCxnSpPr>
            <p:nvPr/>
          </p:nvCxnSpPr>
          <p:spPr>
            <a:xfrm>
              <a:off x="5070385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r Verbinder 12">
              <a:extLst>
                <a:ext uri="{FF2B5EF4-FFF2-40B4-BE49-F238E27FC236}">
                  <a16:creationId xmlns:a16="http://schemas.microsoft.com/office/drawing/2014/main" id="{0BF3B06E-ED75-A2A0-F861-2632778A4D16}"/>
                </a:ext>
              </a:extLst>
            </p:cNvPr>
            <p:cNvCxnSpPr>
              <a:cxnSpLocks/>
            </p:cNvCxnSpPr>
            <p:nvPr/>
          </p:nvCxnSpPr>
          <p:spPr>
            <a:xfrm>
              <a:off x="7624544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r Verbinder 13">
              <a:extLst>
                <a:ext uri="{FF2B5EF4-FFF2-40B4-BE49-F238E27FC236}">
                  <a16:creationId xmlns:a16="http://schemas.microsoft.com/office/drawing/2014/main" id="{4ACEE266-F0D1-911F-E874-BF4C4B404282}"/>
                </a:ext>
              </a:extLst>
            </p:cNvPr>
            <p:cNvCxnSpPr>
              <a:cxnSpLocks/>
            </p:cNvCxnSpPr>
            <p:nvPr/>
          </p:nvCxnSpPr>
          <p:spPr>
            <a:xfrm>
              <a:off x="10178703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r Verbinder 14">
              <a:extLst>
                <a:ext uri="{FF2B5EF4-FFF2-40B4-BE49-F238E27FC236}">
                  <a16:creationId xmlns:a16="http://schemas.microsoft.com/office/drawing/2014/main" id="{BE41539D-2679-EC19-8A32-3519BC0CC5ED}"/>
                </a:ext>
              </a:extLst>
            </p:cNvPr>
            <p:cNvCxnSpPr>
              <a:cxnSpLocks/>
            </p:cNvCxnSpPr>
            <p:nvPr/>
          </p:nvCxnSpPr>
          <p:spPr>
            <a:xfrm>
              <a:off x="12732862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420E0A4B-AED4-54FD-1493-511299009B79}"/>
                </a:ext>
              </a:extLst>
            </p:cNvPr>
            <p:cNvCxnSpPr>
              <a:cxnSpLocks/>
            </p:cNvCxnSpPr>
            <p:nvPr/>
          </p:nvCxnSpPr>
          <p:spPr>
            <a:xfrm>
              <a:off x="15287021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46BF1048-7F02-9220-AD99-7ACC61D64350}"/>
                </a:ext>
              </a:extLst>
            </p:cNvPr>
            <p:cNvSpPr txBox="1"/>
            <p:nvPr/>
          </p:nvSpPr>
          <p:spPr>
            <a:xfrm>
              <a:off x="-9517574" y="2778392"/>
              <a:ext cx="3634328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1534</a:t>
              </a:r>
              <a:r>
                <a:rPr lang="de-DE"/>
                <a:t> - Jacques Cartier </a:t>
              </a:r>
            </a:p>
            <a:p>
              <a:pPr algn="ctr"/>
              <a:r>
                <a:rPr lang="de-DE"/>
                <a:t>entdeckt den Sankt-Lorenz-Strom</a:t>
              </a:r>
              <a:endParaRPr lang="en-US"/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9018EC8E-C784-7A68-98D7-79EB3BE39AD0}"/>
                </a:ext>
              </a:extLst>
            </p:cNvPr>
            <p:cNvSpPr txBox="1"/>
            <p:nvPr/>
          </p:nvSpPr>
          <p:spPr>
            <a:xfrm>
              <a:off x="-6822351" y="5472277"/>
              <a:ext cx="3352200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1608</a:t>
              </a:r>
              <a:r>
                <a:rPr lang="de-DE"/>
                <a:t> - Gründung von Québec </a:t>
              </a:r>
            </a:p>
            <a:p>
              <a:pPr algn="ctr"/>
              <a:r>
                <a:rPr lang="de-DE"/>
                <a:t>durch Samuel de Champlain</a:t>
              </a:r>
              <a:endParaRPr lang="en-US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6D50EB38-26CD-AFE7-C91B-E3FDE5071EA6}"/>
                </a:ext>
              </a:extLst>
            </p:cNvPr>
            <p:cNvSpPr txBox="1"/>
            <p:nvPr/>
          </p:nvSpPr>
          <p:spPr>
            <a:xfrm>
              <a:off x="-4011711" y="2778392"/>
              <a:ext cx="2839239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1659</a:t>
              </a:r>
              <a:r>
                <a:rPr lang="de-DE"/>
                <a:t> - Gründung </a:t>
              </a:r>
            </a:p>
            <a:p>
              <a:pPr algn="ctr"/>
              <a:r>
                <a:rPr lang="de-DE"/>
                <a:t>von Saint-Louis (Senegal)</a:t>
              </a:r>
              <a:endParaRPr lang="en-US"/>
            </a:p>
          </p:txBody>
        </p: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D37D8670-4825-704D-3858-0C9ECD70C961}"/>
                </a:ext>
              </a:extLst>
            </p:cNvPr>
            <p:cNvSpPr txBox="1"/>
            <p:nvPr/>
          </p:nvSpPr>
          <p:spPr>
            <a:xfrm>
              <a:off x="-1919218" y="5472277"/>
              <a:ext cx="3762568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1763</a:t>
              </a:r>
              <a:r>
                <a:rPr lang="de-DE"/>
                <a:t> - Vertrag von Paris </a:t>
              </a:r>
            </a:p>
            <a:p>
              <a:pPr algn="ctr"/>
              <a:r>
                <a:rPr lang="de-DE"/>
                <a:t>(Ende des Siebenjährigen Krieges)</a:t>
              </a:r>
              <a:endParaRPr lang="en-US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8B4E0D3F-A71C-354C-951C-4AB4EF87446A}"/>
                </a:ext>
              </a:extLst>
            </p:cNvPr>
            <p:cNvSpPr txBox="1"/>
            <p:nvPr/>
          </p:nvSpPr>
          <p:spPr>
            <a:xfrm>
              <a:off x="121950" y="2778393"/>
              <a:ext cx="4788555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1803</a:t>
              </a:r>
              <a:r>
                <a:rPr lang="de-DE"/>
                <a:t> - Verkauf von </a:t>
              </a:r>
            </a:p>
            <a:p>
              <a:pPr algn="ctr"/>
              <a:r>
                <a:rPr lang="de-DE"/>
                <a:t>Louisiana an die USA („Louisiana </a:t>
              </a:r>
              <a:r>
                <a:rPr lang="de-DE" err="1"/>
                <a:t>Purchase</a:t>
              </a:r>
              <a:r>
                <a:rPr lang="de-DE"/>
                <a:t>“)</a:t>
              </a:r>
              <a:endParaRPr lang="en-US"/>
            </a:p>
          </p:txBody>
        </p: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5B2D4447-F5BB-86D9-A25B-D7009FFDCD46}"/>
                </a:ext>
              </a:extLst>
            </p:cNvPr>
            <p:cNvSpPr txBox="1"/>
            <p:nvPr/>
          </p:nvSpPr>
          <p:spPr>
            <a:xfrm>
              <a:off x="3573790" y="5472277"/>
              <a:ext cx="2993192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1830</a:t>
              </a:r>
              <a:r>
                <a:rPr lang="de-DE"/>
                <a:t> - Eroberung Algeriens</a:t>
              </a:r>
              <a:endParaRPr lang="en-US"/>
            </a:p>
          </p:txBody>
        </p: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6AB9510B-1CC8-E3A4-5889-3DA081B21300}"/>
                </a:ext>
              </a:extLst>
            </p:cNvPr>
            <p:cNvSpPr txBox="1"/>
            <p:nvPr/>
          </p:nvSpPr>
          <p:spPr>
            <a:xfrm>
              <a:off x="6153627" y="2778393"/>
              <a:ext cx="2941831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1887</a:t>
              </a:r>
              <a:r>
                <a:rPr lang="de-DE"/>
                <a:t> - Gründung </a:t>
              </a:r>
            </a:p>
            <a:p>
              <a:pPr algn="ctr"/>
              <a:r>
                <a:rPr lang="de-DE"/>
                <a:t>von Französisch-Indochina</a:t>
              </a:r>
              <a:endParaRPr lang="en-US"/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952C6CB3-65E7-9F0D-BF6C-21AC48724B38}"/>
                </a:ext>
              </a:extLst>
            </p:cNvPr>
            <p:cNvSpPr txBox="1"/>
            <p:nvPr/>
          </p:nvSpPr>
          <p:spPr>
            <a:xfrm>
              <a:off x="7786542" y="5472277"/>
              <a:ext cx="4784323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1895 - 1904 - </a:t>
              </a:r>
              <a:r>
                <a:rPr lang="de-DE"/>
                <a:t>Bildung von </a:t>
              </a:r>
            </a:p>
            <a:p>
              <a:pPr algn="ctr"/>
              <a:r>
                <a:rPr lang="de-DE"/>
                <a:t>Französisch-Westafrika und -Äquatorialafrika</a:t>
              </a:r>
              <a:endParaRPr lang="en-US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F4384066-DA9E-3DEF-BEC9-795BE1B5A64C}"/>
                </a:ext>
              </a:extLst>
            </p:cNvPr>
            <p:cNvSpPr txBox="1"/>
            <p:nvPr/>
          </p:nvSpPr>
          <p:spPr>
            <a:xfrm>
              <a:off x="10845163" y="3055392"/>
              <a:ext cx="3775394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1931</a:t>
              </a:r>
              <a:r>
                <a:rPr lang="de-DE"/>
                <a:t> - Kolonialausstellung in Paris</a:t>
              </a:r>
              <a:endParaRPr lang="en-US"/>
            </a:p>
          </p:txBody>
        </p:sp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CCA8938D-2789-CDFC-10AE-3B2D803D8FAD}"/>
                </a:ext>
              </a:extLst>
            </p:cNvPr>
            <p:cNvSpPr txBox="1"/>
            <p:nvPr/>
          </p:nvSpPr>
          <p:spPr>
            <a:xfrm>
              <a:off x="13805364" y="5472277"/>
              <a:ext cx="2963312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1954 - </a:t>
              </a:r>
              <a:r>
                <a:rPr lang="de-DE"/>
                <a:t>Niederlage </a:t>
              </a:r>
            </a:p>
            <a:p>
              <a:pPr algn="ctr"/>
              <a:r>
                <a:rPr lang="de-DE"/>
                <a:t>in </a:t>
              </a:r>
              <a:r>
                <a:rPr lang="de-DE" err="1"/>
                <a:t>Điện</a:t>
              </a:r>
              <a:r>
                <a:rPr lang="de-DE"/>
                <a:t> </a:t>
              </a:r>
              <a:r>
                <a:rPr lang="de-DE" err="1"/>
                <a:t>Biên</a:t>
              </a:r>
              <a:r>
                <a:rPr lang="de-DE"/>
                <a:t> </a:t>
              </a:r>
              <a:r>
                <a:rPr lang="de-DE" err="1"/>
                <a:t>Phủ</a:t>
              </a:r>
              <a:r>
                <a:rPr lang="de-DE"/>
                <a:t> (Vietnam)</a:t>
              </a:r>
              <a:endParaRPr lang="en-US"/>
            </a:p>
          </p:txBody>
        </p:sp>
        <p:cxnSp>
          <p:nvCxnSpPr>
            <p:cNvPr id="28" name="Gerader Verbinder 27">
              <a:extLst>
                <a:ext uri="{FF2B5EF4-FFF2-40B4-BE49-F238E27FC236}">
                  <a16:creationId xmlns:a16="http://schemas.microsoft.com/office/drawing/2014/main" id="{D5E9EF8C-D831-9AA7-E99F-BF762E76F1B1}"/>
                </a:ext>
              </a:extLst>
            </p:cNvPr>
            <p:cNvCxnSpPr>
              <a:cxnSpLocks/>
            </p:cNvCxnSpPr>
            <p:nvPr/>
          </p:nvCxnSpPr>
          <p:spPr>
            <a:xfrm>
              <a:off x="3793305" y="4060956"/>
              <a:ext cx="0" cy="893490"/>
            </a:xfrm>
            <a:prstGeom prst="line">
              <a:avLst/>
            </a:prstGeom>
            <a:ln w="1016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tel 3">
            <a:extLst>
              <a:ext uri="{FF2B5EF4-FFF2-40B4-BE49-F238E27FC236}">
                <a16:creationId xmlns:a16="http://schemas.microsoft.com/office/drawing/2014/main" id="{F41EC2CF-323E-3459-0846-1ADAACB39DF4}"/>
              </a:ext>
            </a:extLst>
          </p:cNvPr>
          <p:cNvSpPr txBox="1">
            <a:spLocks/>
          </p:cNvSpPr>
          <p:nvPr/>
        </p:nvSpPr>
        <p:spPr>
          <a:xfrm>
            <a:off x="660146" y="331862"/>
            <a:ext cx="10871708" cy="70408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de-DE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600"/>
              <a:t>Frankreichs Weg durch die Geschichte</a:t>
            </a:r>
          </a:p>
        </p:txBody>
      </p:sp>
    </p:spTree>
    <p:extLst>
      <p:ext uri="{BB962C8B-B14F-4D97-AF65-F5344CB8AC3E}">
        <p14:creationId xmlns:p14="http://schemas.microsoft.com/office/powerpoint/2010/main" val="9294981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4000" advClick="0" advTm="0">
        <p159:morph option="byObject"/>
      </p:transition>
    </mc:Choice>
    <mc:Fallback xmlns="">
      <p:transition spd="slow" advClick="0" advTm="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9E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013476-DD22-8ED7-F1FB-382FBD7C7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53CC08B8-A038-2498-D0E9-44D21A808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BFCF61C-3B18-4C03-8326-CC3B32D710C9}" type="slidenum">
              <a:rPr lang="de-DE" noProof="0" smtClean="0"/>
              <a:t>6</a:t>
            </a:fld>
            <a:endParaRPr lang="de-DE" noProof="0"/>
          </a:p>
        </p:txBody>
      </p:sp>
      <p:sp>
        <p:nvSpPr>
          <p:cNvPr id="5" name="Foliennummernplatzhalter 3">
            <a:extLst>
              <a:ext uri="{FF2B5EF4-FFF2-40B4-BE49-F238E27FC236}">
                <a16:creationId xmlns:a16="http://schemas.microsoft.com/office/drawing/2014/main" id="{C439DB43-A9FA-A2D7-9DE7-730477529BF4}"/>
              </a:ext>
            </a:extLst>
          </p:cNvPr>
          <p:cNvSpPr txBox="1">
            <a:spLocks/>
          </p:cNvSpPr>
          <p:nvPr/>
        </p:nvSpPr>
        <p:spPr>
          <a:xfrm>
            <a:off x="10122408" y="301752"/>
            <a:ext cx="1673352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rtl="0">
              <a:defRPr lang="de-DE"/>
            </a:defPPr>
            <a:lvl1pPr marL="0" algn="r" defTabSz="914400" rtl="0" eaLnBrk="1" latinLnBrk="0" hangingPunct="1">
              <a:defRPr lang="de-DE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BFCF61C-3B18-4C03-8326-CC3B32D710C9}" type="slidenum">
              <a:rPr lang="de-DE" smtClean="0"/>
              <a:pPr/>
              <a:t>6</a:t>
            </a:fld>
            <a:endParaRPr lang="de-DE"/>
          </a:p>
        </p:txBody>
      </p: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C9923AB5-8CC6-6608-A2A0-2BC213B7B5AF}"/>
              </a:ext>
            </a:extLst>
          </p:cNvPr>
          <p:cNvGrpSpPr/>
          <p:nvPr/>
        </p:nvGrpSpPr>
        <p:grpSpPr>
          <a:xfrm>
            <a:off x="-10252948" y="2778392"/>
            <a:ext cx="27430833" cy="3340216"/>
            <a:chOff x="-10213317" y="2778392"/>
            <a:chExt cx="27430833" cy="3340216"/>
          </a:xfrm>
        </p:grpSpPr>
        <p:cxnSp>
          <p:nvCxnSpPr>
            <p:cNvPr id="6" name="Gerade Verbindung mit Pfeil 5">
              <a:extLst>
                <a:ext uri="{FF2B5EF4-FFF2-40B4-BE49-F238E27FC236}">
                  <a16:creationId xmlns:a16="http://schemas.microsoft.com/office/drawing/2014/main" id="{9D705BC3-4C5F-0E17-1FF8-DE690780814C}"/>
                </a:ext>
              </a:extLst>
            </p:cNvPr>
            <p:cNvCxnSpPr>
              <a:cxnSpLocks/>
            </p:cNvCxnSpPr>
            <p:nvPr/>
          </p:nvCxnSpPr>
          <p:spPr>
            <a:xfrm>
              <a:off x="-10213317" y="4507702"/>
              <a:ext cx="27430833" cy="0"/>
            </a:xfrm>
            <a:prstGeom prst="straightConnector1">
              <a:avLst/>
            </a:prstGeom>
            <a:ln w="1016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r Verbinder 6">
              <a:extLst>
                <a:ext uri="{FF2B5EF4-FFF2-40B4-BE49-F238E27FC236}">
                  <a16:creationId xmlns:a16="http://schemas.microsoft.com/office/drawing/2014/main" id="{2A3B43FE-3EF7-B945-FBC4-B3EB896A2ACE}"/>
                </a:ext>
              </a:extLst>
            </p:cNvPr>
            <p:cNvCxnSpPr>
              <a:cxnSpLocks/>
            </p:cNvCxnSpPr>
            <p:nvPr/>
          </p:nvCxnSpPr>
          <p:spPr>
            <a:xfrm>
              <a:off x="-7700410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r Verbinder 7">
              <a:extLst>
                <a:ext uri="{FF2B5EF4-FFF2-40B4-BE49-F238E27FC236}">
                  <a16:creationId xmlns:a16="http://schemas.microsoft.com/office/drawing/2014/main" id="{AF63E23F-113D-1BAE-32BE-B041E83BEB4E}"/>
                </a:ext>
              </a:extLst>
            </p:cNvPr>
            <p:cNvCxnSpPr>
              <a:cxnSpLocks/>
            </p:cNvCxnSpPr>
            <p:nvPr/>
          </p:nvCxnSpPr>
          <p:spPr>
            <a:xfrm>
              <a:off x="-5146251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r Verbinder 8">
              <a:extLst>
                <a:ext uri="{FF2B5EF4-FFF2-40B4-BE49-F238E27FC236}">
                  <a16:creationId xmlns:a16="http://schemas.microsoft.com/office/drawing/2014/main" id="{98086BB3-826D-A704-1948-AD98ECBB1B6B}"/>
                </a:ext>
              </a:extLst>
            </p:cNvPr>
            <p:cNvCxnSpPr>
              <a:cxnSpLocks/>
            </p:cNvCxnSpPr>
            <p:nvPr/>
          </p:nvCxnSpPr>
          <p:spPr>
            <a:xfrm>
              <a:off x="-2592092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7134C54C-89EF-04A1-50FA-6665086F46BB}"/>
                </a:ext>
              </a:extLst>
            </p:cNvPr>
            <p:cNvCxnSpPr>
              <a:cxnSpLocks/>
            </p:cNvCxnSpPr>
            <p:nvPr/>
          </p:nvCxnSpPr>
          <p:spPr>
            <a:xfrm>
              <a:off x="-37933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r Verbinder 10">
              <a:extLst>
                <a:ext uri="{FF2B5EF4-FFF2-40B4-BE49-F238E27FC236}">
                  <a16:creationId xmlns:a16="http://schemas.microsoft.com/office/drawing/2014/main" id="{3DF86D98-1E1F-C9D3-5FEB-3F7B51C564AC}"/>
                </a:ext>
              </a:extLst>
            </p:cNvPr>
            <p:cNvCxnSpPr>
              <a:cxnSpLocks/>
            </p:cNvCxnSpPr>
            <p:nvPr/>
          </p:nvCxnSpPr>
          <p:spPr>
            <a:xfrm>
              <a:off x="2516226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r Verbinder 11">
              <a:extLst>
                <a:ext uri="{FF2B5EF4-FFF2-40B4-BE49-F238E27FC236}">
                  <a16:creationId xmlns:a16="http://schemas.microsoft.com/office/drawing/2014/main" id="{1D9AC7CA-63F8-A608-9938-07E9D23E682C}"/>
                </a:ext>
              </a:extLst>
            </p:cNvPr>
            <p:cNvCxnSpPr>
              <a:cxnSpLocks/>
            </p:cNvCxnSpPr>
            <p:nvPr/>
          </p:nvCxnSpPr>
          <p:spPr>
            <a:xfrm>
              <a:off x="5070385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r Verbinder 12">
              <a:extLst>
                <a:ext uri="{FF2B5EF4-FFF2-40B4-BE49-F238E27FC236}">
                  <a16:creationId xmlns:a16="http://schemas.microsoft.com/office/drawing/2014/main" id="{E3524C37-3E46-FBB6-D4B3-E791EDB36F35}"/>
                </a:ext>
              </a:extLst>
            </p:cNvPr>
            <p:cNvCxnSpPr>
              <a:cxnSpLocks/>
            </p:cNvCxnSpPr>
            <p:nvPr/>
          </p:nvCxnSpPr>
          <p:spPr>
            <a:xfrm>
              <a:off x="7624544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r Verbinder 13">
              <a:extLst>
                <a:ext uri="{FF2B5EF4-FFF2-40B4-BE49-F238E27FC236}">
                  <a16:creationId xmlns:a16="http://schemas.microsoft.com/office/drawing/2014/main" id="{65AEAA0D-11D8-989B-D025-9AA494AFBF52}"/>
                </a:ext>
              </a:extLst>
            </p:cNvPr>
            <p:cNvCxnSpPr>
              <a:cxnSpLocks/>
            </p:cNvCxnSpPr>
            <p:nvPr/>
          </p:nvCxnSpPr>
          <p:spPr>
            <a:xfrm>
              <a:off x="10178703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r Verbinder 14">
              <a:extLst>
                <a:ext uri="{FF2B5EF4-FFF2-40B4-BE49-F238E27FC236}">
                  <a16:creationId xmlns:a16="http://schemas.microsoft.com/office/drawing/2014/main" id="{F9A25B5A-8362-AB86-B14E-3F7489BB0196}"/>
                </a:ext>
              </a:extLst>
            </p:cNvPr>
            <p:cNvCxnSpPr>
              <a:cxnSpLocks/>
            </p:cNvCxnSpPr>
            <p:nvPr/>
          </p:nvCxnSpPr>
          <p:spPr>
            <a:xfrm>
              <a:off x="12732862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CAF7A663-DB55-6C66-622B-E8ECEBF19E8F}"/>
                </a:ext>
              </a:extLst>
            </p:cNvPr>
            <p:cNvCxnSpPr>
              <a:cxnSpLocks/>
            </p:cNvCxnSpPr>
            <p:nvPr/>
          </p:nvCxnSpPr>
          <p:spPr>
            <a:xfrm>
              <a:off x="15287021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AE1F802A-3B28-75E2-5C87-F127F60DF1F6}"/>
                </a:ext>
              </a:extLst>
            </p:cNvPr>
            <p:cNvSpPr txBox="1"/>
            <p:nvPr/>
          </p:nvSpPr>
          <p:spPr>
            <a:xfrm>
              <a:off x="-9517574" y="2778392"/>
              <a:ext cx="3634328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1534</a:t>
              </a:r>
              <a:r>
                <a:rPr lang="de-DE"/>
                <a:t> - Jacques Cartier </a:t>
              </a:r>
            </a:p>
            <a:p>
              <a:pPr algn="ctr"/>
              <a:r>
                <a:rPr lang="de-DE"/>
                <a:t>entdeckt den Sankt-Lorenz-Strom</a:t>
              </a:r>
              <a:endParaRPr lang="en-US"/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0468A62E-F8BF-8F17-D503-155071B75962}"/>
                </a:ext>
              </a:extLst>
            </p:cNvPr>
            <p:cNvSpPr txBox="1"/>
            <p:nvPr/>
          </p:nvSpPr>
          <p:spPr>
            <a:xfrm>
              <a:off x="-6822351" y="5472277"/>
              <a:ext cx="3352200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1608</a:t>
              </a:r>
              <a:r>
                <a:rPr lang="de-DE"/>
                <a:t> - Gründung von Québec </a:t>
              </a:r>
            </a:p>
            <a:p>
              <a:pPr algn="ctr"/>
              <a:r>
                <a:rPr lang="de-DE"/>
                <a:t>durch Samuel de Champlain</a:t>
              </a:r>
              <a:endParaRPr lang="en-US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2AE16AA6-5178-9318-B969-D26A4DB7A708}"/>
                </a:ext>
              </a:extLst>
            </p:cNvPr>
            <p:cNvSpPr txBox="1"/>
            <p:nvPr/>
          </p:nvSpPr>
          <p:spPr>
            <a:xfrm>
              <a:off x="-4011711" y="2778392"/>
              <a:ext cx="2839239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1659</a:t>
              </a:r>
              <a:r>
                <a:rPr lang="de-DE"/>
                <a:t> - Gründung </a:t>
              </a:r>
            </a:p>
            <a:p>
              <a:pPr algn="ctr"/>
              <a:r>
                <a:rPr lang="de-DE"/>
                <a:t>von Saint-Louis (Senegal)</a:t>
              </a:r>
              <a:endParaRPr lang="en-US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F8C00296-329E-B5F6-E325-DDC922111CA1}"/>
                </a:ext>
              </a:extLst>
            </p:cNvPr>
            <p:cNvSpPr txBox="1"/>
            <p:nvPr/>
          </p:nvSpPr>
          <p:spPr>
            <a:xfrm>
              <a:off x="121950" y="2778393"/>
              <a:ext cx="4788555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1803</a:t>
              </a:r>
              <a:r>
                <a:rPr lang="de-DE"/>
                <a:t> - Verkauf von </a:t>
              </a:r>
            </a:p>
            <a:p>
              <a:pPr algn="ctr"/>
              <a:r>
                <a:rPr lang="de-DE"/>
                <a:t>Louisiana an die USA („Louisiana </a:t>
              </a:r>
              <a:r>
                <a:rPr lang="de-DE" err="1"/>
                <a:t>Purchase</a:t>
              </a:r>
              <a:r>
                <a:rPr lang="de-DE"/>
                <a:t>“)</a:t>
              </a:r>
              <a:endParaRPr lang="en-US"/>
            </a:p>
          </p:txBody>
        </p: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6205ABC1-E7C3-51DC-5A30-DBF7038AD369}"/>
                </a:ext>
              </a:extLst>
            </p:cNvPr>
            <p:cNvSpPr txBox="1"/>
            <p:nvPr/>
          </p:nvSpPr>
          <p:spPr>
            <a:xfrm>
              <a:off x="3573790" y="5472277"/>
              <a:ext cx="2993192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1830</a:t>
              </a:r>
              <a:r>
                <a:rPr lang="de-DE"/>
                <a:t> - Eroberung Algeriens</a:t>
              </a:r>
              <a:endParaRPr lang="en-US"/>
            </a:p>
          </p:txBody>
        </p: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88CCFA09-6A78-E1F4-CCC8-66802BB18EBF}"/>
                </a:ext>
              </a:extLst>
            </p:cNvPr>
            <p:cNvSpPr txBox="1"/>
            <p:nvPr/>
          </p:nvSpPr>
          <p:spPr>
            <a:xfrm>
              <a:off x="6153627" y="2778393"/>
              <a:ext cx="2941831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1887</a:t>
              </a:r>
              <a:r>
                <a:rPr lang="de-DE"/>
                <a:t> - Gründung </a:t>
              </a:r>
            </a:p>
            <a:p>
              <a:pPr algn="ctr"/>
              <a:r>
                <a:rPr lang="de-DE"/>
                <a:t>von Französisch-Indochina</a:t>
              </a:r>
              <a:endParaRPr lang="en-US"/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93E38CC7-DCF1-205E-14F3-D613A37F80D1}"/>
                </a:ext>
              </a:extLst>
            </p:cNvPr>
            <p:cNvSpPr txBox="1"/>
            <p:nvPr/>
          </p:nvSpPr>
          <p:spPr>
            <a:xfrm>
              <a:off x="7786542" y="5472277"/>
              <a:ext cx="4784323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1895 - 1904 - </a:t>
              </a:r>
              <a:r>
                <a:rPr lang="de-DE"/>
                <a:t>Bildung von </a:t>
              </a:r>
            </a:p>
            <a:p>
              <a:pPr algn="ctr"/>
              <a:r>
                <a:rPr lang="de-DE"/>
                <a:t>Französisch-Westafrika und -Äquatorialafrika</a:t>
              </a:r>
              <a:endParaRPr lang="en-US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8E979126-C03A-99F4-4AB9-7C29D8AE8F08}"/>
                </a:ext>
              </a:extLst>
            </p:cNvPr>
            <p:cNvSpPr txBox="1"/>
            <p:nvPr/>
          </p:nvSpPr>
          <p:spPr>
            <a:xfrm>
              <a:off x="10845163" y="3055392"/>
              <a:ext cx="3775394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1931</a:t>
              </a:r>
              <a:r>
                <a:rPr lang="de-DE"/>
                <a:t> - Kolonialausstellung in Paris</a:t>
              </a:r>
              <a:endParaRPr lang="en-US"/>
            </a:p>
          </p:txBody>
        </p:sp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B24DB93B-2C5D-D629-F1A2-8C512E778FBA}"/>
                </a:ext>
              </a:extLst>
            </p:cNvPr>
            <p:cNvSpPr txBox="1"/>
            <p:nvPr/>
          </p:nvSpPr>
          <p:spPr>
            <a:xfrm>
              <a:off x="13805364" y="5472277"/>
              <a:ext cx="2963312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1954 - </a:t>
              </a:r>
              <a:r>
                <a:rPr lang="de-DE"/>
                <a:t>Niederlage </a:t>
              </a:r>
            </a:p>
            <a:p>
              <a:pPr algn="ctr"/>
              <a:r>
                <a:rPr lang="de-DE"/>
                <a:t>in </a:t>
              </a:r>
              <a:r>
                <a:rPr lang="de-DE" err="1"/>
                <a:t>Điện</a:t>
              </a:r>
              <a:r>
                <a:rPr lang="de-DE"/>
                <a:t> </a:t>
              </a:r>
              <a:r>
                <a:rPr lang="de-DE" err="1"/>
                <a:t>Biên</a:t>
              </a:r>
              <a:r>
                <a:rPr lang="de-DE"/>
                <a:t> </a:t>
              </a:r>
              <a:r>
                <a:rPr lang="de-DE" err="1"/>
                <a:t>Phủ</a:t>
              </a:r>
              <a:r>
                <a:rPr lang="de-DE"/>
                <a:t> (Vietnam)</a:t>
              </a:r>
              <a:endParaRPr lang="en-US"/>
            </a:p>
          </p:txBody>
        </p:sp>
        <p:cxnSp>
          <p:nvCxnSpPr>
            <p:cNvPr id="28" name="Gerader Verbinder 27">
              <a:extLst>
                <a:ext uri="{FF2B5EF4-FFF2-40B4-BE49-F238E27FC236}">
                  <a16:creationId xmlns:a16="http://schemas.microsoft.com/office/drawing/2014/main" id="{1CF31AF8-FED1-5748-1644-6D06BE600EEF}"/>
                </a:ext>
              </a:extLst>
            </p:cNvPr>
            <p:cNvCxnSpPr>
              <a:cxnSpLocks/>
            </p:cNvCxnSpPr>
            <p:nvPr/>
          </p:nvCxnSpPr>
          <p:spPr>
            <a:xfrm>
              <a:off x="3793305" y="4060956"/>
              <a:ext cx="0" cy="893490"/>
            </a:xfrm>
            <a:prstGeom prst="line">
              <a:avLst/>
            </a:prstGeom>
            <a:ln w="1016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tel 3">
            <a:extLst>
              <a:ext uri="{FF2B5EF4-FFF2-40B4-BE49-F238E27FC236}">
                <a16:creationId xmlns:a16="http://schemas.microsoft.com/office/drawing/2014/main" id="{3FF5CCD2-7A4D-F66C-AFA2-453004518EF0}"/>
              </a:ext>
            </a:extLst>
          </p:cNvPr>
          <p:cNvSpPr txBox="1">
            <a:spLocks/>
          </p:cNvSpPr>
          <p:nvPr/>
        </p:nvSpPr>
        <p:spPr>
          <a:xfrm>
            <a:off x="660146" y="331862"/>
            <a:ext cx="10871708" cy="70408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de-DE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600"/>
              <a:t>Frankreichs Weg durch die Geschichte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4CC353E-9C6E-DF9A-56BA-C3DF4DE51CE4}"/>
              </a:ext>
            </a:extLst>
          </p:cNvPr>
          <p:cNvSpPr txBox="1"/>
          <p:nvPr/>
        </p:nvSpPr>
        <p:spPr>
          <a:xfrm>
            <a:off x="580113" y="5656943"/>
            <a:ext cx="253146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Ende 1. Kolonialreich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8B6F644-F309-3B66-9661-77CDE32E0EE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31" b="39806"/>
          <a:stretch/>
        </p:blipFill>
        <p:spPr>
          <a:xfrm rot="19200278" flipH="1">
            <a:off x="2251131" y="5172145"/>
            <a:ext cx="1082918" cy="12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594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9E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9AFA88-205C-E28C-21BD-32FDF4817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913C7FC0-A33A-6EC7-A80F-4884AAF25C06}"/>
              </a:ext>
            </a:extLst>
          </p:cNvPr>
          <p:cNvGrpSpPr/>
          <p:nvPr/>
        </p:nvGrpSpPr>
        <p:grpSpPr>
          <a:xfrm>
            <a:off x="-16245185" y="2778392"/>
            <a:ext cx="27430833" cy="3340216"/>
            <a:chOff x="-10213317" y="2778392"/>
            <a:chExt cx="27430833" cy="3340216"/>
          </a:xfrm>
        </p:grpSpPr>
        <p:cxnSp>
          <p:nvCxnSpPr>
            <p:cNvPr id="6" name="Gerade Verbindung mit Pfeil 5">
              <a:extLst>
                <a:ext uri="{FF2B5EF4-FFF2-40B4-BE49-F238E27FC236}">
                  <a16:creationId xmlns:a16="http://schemas.microsoft.com/office/drawing/2014/main" id="{6F54BBC0-9DFB-64D1-54BF-44E2DAAED000}"/>
                </a:ext>
              </a:extLst>
            </p:cNvPr>
            <p:cNvCxnSpPr>
              <a:cxnSpLocks/>
            </p:cNvCxnSpPr>
            <p:nvPr/>
          </p:nvCxnSpPr>
          <p:spPr>
            <a:xfrm>
              <a:off x="-10213317" y="4507702"/>
              <a:ext cx="27430833" cy="0"/>
            </a:xfrm>
            <a:prstGeom prst="straightConnector1">
              <a:avLst/>
            </a:prstGeom>
            <a:ln w="1016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r Verbinder 6">
              <a:extLst>
                <a:ext uri="{FF2B5EF4-FFF2-40B4-BE49-F238E27FC236}">
                  <a16:creationId xmlns:a16="http://schemas.microsoft.com/office/drawing/2014/main" id="{0904504E-CF86-4BB1-114B-C8ED16662449}"/>
                </a:ext>
              </a:extLst>
            </p:cNvPr>
            <p:cNvCxnSpPr>
              <a:cxnSpLocks/>
            </p:cNvCxnSpPr>
            <p:nvPr/>
          </p:nvCxnSpPr>
          <p:spPr>
            <a:xfrm>
              <a:off x="-7700410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r Verbinder 7">
              <a:extLst>
                <a:ext uri="{FF2B5EF4-FFF2-40B4-BE49-F238E27FC236}">
                  <a16:creationId xmlns:a16="http://schemas.microsoft.com/office/drawing/2014/main" id="{C463145C-DA36-F760-491F-FEF24A786DCE}"/>
                </a:ext>
              </a:extLst>
            </p:cNvPr>
            <p:cNvCxnSpPr>
              <a:cxnSpLocks/>
            </p:cNvCxnSpPr>
            <p:nvPr/>
          </p:nvCxnSpPr>
          <p:spPr>
            <a:xfrm>
              <a:off x="-5146251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r Verbinder 8">
              <a:extLst>
                <a:ext uri="{FF2B5EF4-FFF2-40B4-BE49-F238E27FC236}">
                  <a16:creationId xmlns:a16="http://schemas.microsoft.com/office/drawing/2014/main" id="{64E0E848-A189-0256-699B-6D719A21B994}"/>
                </a:ext>
              </a:extLst>
            </p:cNvPr>
            <p:cNvCxnSpPr>
              <a:cxnSpLocks/>
            </p:cNvCxnSpPr>
            <p:nvPr/>
          </p:nvCxnSpPr>
          <p:spPr>
            <a:xfrm>
              <a:off x="-2592092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D356FB65-5E46-C2DC-080D-1A4FD334A6E1}"/>
                </a:ext>
              </a:extLst>
            </p:cNvPr>
            <p:cNvCxnSpPr>
              <a:cxnSpLocks/>
            </p:cNvCxnSpPr>
            <p:nvPr/>
          </p:nvCxnSpPr>
          <p:spPr>
            <a:xfrm>
              <a:off x="-37933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r Verbinder 10">
              <a:extLst>
                <a:ext uri="{FF2B5EF4-FFF2-40B4-BE49-F238E27FC236}">
                  <a16:creationId xmlns:a16="http://schemas.microsoft.com/office/drawing/2014/main" id="{3FC29544-D715-BA3A-C01E-7E6DE3AF6A2D}"/>
                </a:ext>
              </a:extLst>
            </p:cNvPr>
            <p:cNvCxnSpPr>
              <a:cxnSpLocks/>
            </p:cNvCxnSpPr>
            <p:nvPr/>
          </p:nvCxnSpPr>
          <p:spPr>
            <a:xfrm>
              <a:off x="2516226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r Verbinder 11">
              <a:extLst>
                <a:ext uri="{FF2B5EF4-FFF2-40B4-BE49-F238E27FC236}">
                  <a16:creationId xmlns:a16="http://schemas.microsoft.com/office/drawing/2014/main" id="{D481BB8C-C7EE-67A4-DC24-FB8C634A094D}"/>
                </a:ext>
              </a:extLst>
            </p:cNvPr>
            <p:cNvCxnSpPr>
              <a:cxnSpLocks/>
            </p:cNvCxnSpPr>
            <p:nvPr/>
          </p:nvCxnSpPr>
          <p:spPr>
            <a:xfrm>
              <a:off x="5070385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r Verbinder 12">
              <a:extLst>
                <a:ext uri="{FF2B5EF4-FFF2-40B4-BE49-F238E27FC236}">
                  <a16:creationId xmlns:a16="http://schemas.microsoft.com/office/drawing/2014/main" id="{C0B8F1B3-36D5-9586-6E6F-CD3FD3DB42C5}"/>
                </a:ext>
              </a:extLst>
            </p:cNvPr>
            <p:cNvCxnSpPr>
              <a:cxnSpLocks/>
            </p:cNvCxnSpPr>
            <p:nvPr/>
          </p:nvCxnSpPr>
          <p:spPr>
            <a:xfrm>
              <a:off x="7624544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r Verbinder 13">
              <a:extLst>
                <a:ext uri="{FF2B5EF4-FFF2-40B4-BE49-F238E27FC236}">
                  <a16:creationId xmlns:a16="http://schemas.microsoft.com/office/drawing/2014/main" id="{7B0D6779-8F9D-791B-F27C-8AAA417C0602}"/>
                </a:ext>
              </a:extLst>
            </p:cNvPr>
            <p:cNvCxnSpPr>
              <a:cxnSpLocks/>
            </p:cNvCxnSpPr>
            <p:nvPr/>
          </p:nvCxnSpPr>
          <p:spPr>
            <a:xfrm>
              <a:off x="10178703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r Verbinder 14">
              <a:extLst>
                <a:ext uri="{FF2B5EF4-FFF2-40B4-BE49-F238E27FC236}">
                  <a16:creationId xmlns:a16="http://schemas.microsoft.com/office/drawing/2014/main" id="{68AEC962-63E4-8ACB-5E98-3C1C57A9D7CE}"/>
                </a:ext>
              </a:extLst>
            </p:cNvPr>
            <p:cNvCxnSpPr>
              <a:cxnSpLocks/>
            </p:cNvCxnSpPr>
            <p:nvPr/>
          </p:nvCxnSpPr>
          <p:spPr>
            <a:xfrm>
              <a:off x="12732862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E2BD89AC-FF9C-8929-6E91-36F0C9C79EC2}"/>
                </a:ext>
              </a:extLst>
            </p:cNvPr>
            <p:cNvCxnSpPr>
              <a:cxnSpLocks/>
            </p:cNvCxnSpPr>
            <p:nvPr/>
          </p:nvCxnSpPr>
          <p:spPr>
            <a:xfrm>
              <a:off x="15287021" y="4060957"/>
              <a:ext cx="0" cy="893490"/>
            </a:xfrm>
            <a:prstGeom prst="line">
              <a:avLst/>
            </a:prstGeom>
            <a:ln w="1016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3C24A521-0A61-52BE-7BD5-FCCBC666E0C6}"/>
                </a:ext>
              </a:extLst>
            </p:cNvPr>
            <p:cNvSpPr txBox="1"/>
            <p:nvPr/>
          </p:nvSpPr>
          <p:spPr>
            <a:xfrm>
              <a:off x="-9517574" y="2778392"/>
              <a:ext cx="3634328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1534</a:t>
              </a:r>
              <a:r>
                <a:rPr lang="de-DE"/>
                <a:t> - Jacques Cartier </a:t>
              </a:r>
            </a:p>
            <a:p>
              <a:pPr algn="ctr"/>
              <a:r>
                <a:rPr lang="de-DE"/>
                <a:t>entdeckt den Sankt-Lorenz-Strom</a:t>
              </a:r>
              <a:endParaRPr lang="en-US"/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299CE00F-C42C-3E4A-8494-52247ACFFB42}"/>
                </a:ext>
              </a:extLst>
            </p:cNvPr>
            <p:cNvSpPr txBox="1"/>
            <p:nvPr/>
          </p:nvSpPr>
          <p:spPr>
            <a:xfrm>
              <a:off x="-6822351" y="5472277"/>
              <a:ext cx="3352200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1608</a:t>
              </a:r>
              <a:r>
                <a:rPr lang="de-DE"/>
                <a:t> - Gründung von Québec </a:t>
              </a:r>
            </a:p>
            <a:p>
              <a:pPr algn="ctr"/>
              <a:r>
                <a:rPr lang="de-DE"/>
                <a:t>durch Samuel de Champlain</a:t>
              </a:r>
              <a:endParaRPr lang="en-US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624AF3DD-AFC5-CF1C-C769-4AC5185B5775}"/>
                </a:ext>
              </a:extLst>
            </p:cNvPr>
            <p:cNvSpPr txBox="1"/>
            <p:nvPr/>
          </p:nvSpPr>
          <p:spPr>
            <a:xfrm>
              <a:off x="-4011711" y="2778392"/>
              <a:ext cx="2839239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1659</a:t>
              </a:r>
              <a:r>
                <a:rPr lang="de-DE"/>
                <a:t> - Gründung </a:t>
              </a:r>
            </a:p>
            <a:p>
              <a:pPr algn="ctr"/>
              <a:r>
                <a:rPr lang="de-DE"/>
                <a:t>von Saint-Louis (Senegal)</a:t>
              </a:r>
              <a:endParaRPr lang="en-US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8E3BD9FE-AADF-B48F-4FD9-C25D70E7A40D}"/>
                </a:ext>
              </a:extLst>
            </p:cNvPr>
            <p:cNvSpPr txBox="1"/>
            <p:nvPr/>
          </p:nvSpPr>
          <p:spPr>
            <a:xfrm>
              <a:off x="121950" y="2778393"/>
              <a:ext cx="4788555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1803</a:t>
              </a:r>
              <a:r>
                <a:rPr lang="de-DE"/>
                <a:t> - Verkauf von </a:t>
              </a:r>
            </a:p>
            <a:p>
              <a:pPr algn="ctr"/>
              <a:r>
                <a:rPr lang="de-DE"/>
                <a:t>Louisiana an die USA („Louisiana </a:t>
              </a:r>
              <a:r>
                <a:rPr lang="de-DE" err="1"/>
                <a:t>Purchase</a:t>
              </a:r>
              <a:r>
                <a:rPr lang="de-DE"/>
                <a:t>“)</a:t>
              </a:r>
              <a:endParaRPr lang="en-US"/>
            </a:p>
          </p:txBody>
        </p: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B4EE6838-E6CB-06CC-76C6-C44FF32D60F2}"/>
                </a:ext>
              </a:extLst>
            </p:cNvPr>
            <p:cNvSpPr txBox="1"/>
            <p:nvPr/>
          </p:nvSpPr>
          <p:spPr>
            <a:xfrm>
              <a:off x="3573790" y="5472277"/>
              <a:ext cx="2993192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1830</a:t>
              </a:r>
              <a:r>
                <a:rPr lang="de-DE"/>
                <a:t> - Eroberung Algeriens</a:t>
              </a:r>
              <a:endParaRPr lang="en-US"/>
            </a:p>
          </p:txBody>
        </p: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62F711AC-0E08-165C-AA62-78222AACA87E}"/>
                </a:ext>
              </a:extLst>
            </p:cNvPr>
            <p:cNvSpPr txBox="1"/>
            <p:nvPr/>
          </p:nvSpPr>
          <p:spPr>
            <a:xfrm>
              <a:off x="6153627" y="2778393"/>
              <a:ext cx="2941831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1887</a:t>
              </a:r>
              <a:r>
                <a:rPr lang="de-DE"/>
                <a:t> - Gründung </a:t>
              </a:r>
            </a:p>
            <a:p>
              <a:pPr algn="ctr"/>
              <a:r>
                <a:rPr lang="de-DE"/>
                <a:t>von Französisch-Indochina</a:t>
              </a:r>
              <a:endParaRPr lang="en-US"/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F7A959D9-7495-E93B-A686-58B07E3539EB}"/>
                </a:ext>
              </a:extLst>
            </p:cNvPr>
            <p:cNvSpPr txBox="1"/>
            <p:nvPr/>
          </p:nvSpPr>
          <p:spPr>
            <a:xfrm>
              <a:off x="7786542" y="5472277"/>
              <a:ext cx="4784323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1895 - 1904 - </a:t>
              </a:r>
              <a:r>
                <a:rPr lang="de-DE"/>
                <a:t>Bildung von </a:t>
              </a:r>
            </a:p>
            <a:p>
              <a:pPr algn="ctr"/>
              <a:r>
                <a:rPr lang="de-DE"/>
                <a:t>Französisch-Westafrika und -Äquatorialafrika</a:t>
              </a:r>
              <a:endParaRPr lang="en-US"/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6E3EFFFD-88C1-EEE8-7951-0EC449CD80BA}"/>
                </a:ext>
              </a:extLst>
            </p:cNvPr>
            <p:cNvSpPr txBox="1"/>
            <p:nvPr/>
          </p:nvSpPr>
          <p:spPr>
            <a:xfrm>
              <a:off x="10845163" y="3055392"/>
              <a:ext cx="3775394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1931</a:t>
              </a:r>
              <a:r>
                <a:rPr lang="de-DE"/>
                <a:t> - Kolonialausstellung in Paris</a:t>
              </a:r>
              <a:endParaRPr lang="en-US"/>
            </a:p>
          </p:txBody>
        </p:sp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ABA9A3EF-075D-7062-8B99-FDC421FC6175}"/>
                </a:ext>
              </a:extLst>
            </p:cNvPr>
            <p:cNvSpPr txBox="1"/>
            <p:nvPr/>
          </p:nvSpPr>
          <p:spPr>
            <a:xfrm>
              <a:off x="13805364" y="5472277"/>
              <a:ext cx="2963312" cy="6463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de-DE" b="1"/>
                <a:t>1954 - </a:t>
              </a:r>
              <a:r>
                <a:rPr lang="de-DE"/>
                <a:t>Niederlage </a:t>
              </a:r>
            </a:p>
            <a:p>
              <a:pPr algn="ctr"/>
              <a:r>
                <a:rPr lang="de-DE"/>
                <a:t>in </a:t>
              </a:r>
              <a:r>
                <a:rPr lang="de-DE" err="1"/>
                <a:t>Điện</a:t>
              </a:r>
              <a:r>
                <a:rPr lang="de-DE"/>
                <a:t> </a:t>
              </a:r>
              <a:r>
                <a:rPr lang="de-DE" err="1"/>
                <a:t>Biên</a:t>
              </a:r>
              <a:r>
                <a:rPr lang="de-DE"/>
                <a:t> </a:t>
              </a:r>
              <a:r>
                <a:rPr lang="de-DE" err="1"/>
                <a:t>Phủ</a:t>
              </a:r>
              <a:r>
                <a:rPr lang="de-DE"/>
                <a:t> (Vietnam)</a:t>
              </a:r>
              <a:endParaRPr lang="en-US"/>
            </a:p>
          </p:txBody>
        </p:sp>
        <p:cxnSp>
          <p:nvCxnSpPr>
            <p:cNvPr id="28" name="Gerader Verbinder 27">
              <a:extLst>
                <a:ext uri="{FF2B5EF4-FFF2-40B4-BE49-F238E27FC236}">
                  <a16:creationId xmlns:a16="http://schemas.microsoft.com/office/drawing/2014/main" id="{1C4CE7C2-0CF8-7C26-D277-6E9051E327B8}"/>
                </a:ext>
              </a:extLst>
            </p:cNvPr>
            <p:cNvCxnSpPr>
              <a:cxnSpLocks/>
            </p:cNvCxnSpPr>
            <p:nvPr/>
          </p:nvCxnSpPr>
          <p:spPr>
            <a:xfrm>
              <a:off x="3793305" y="4060956"/>
              <a:ext cx="0" cy="893490"/>
            </a:xfrm>
            <a:prstGeom prst="line">
              <a:avLst/>
            </a:prstGeom>
            <a:ln w="1016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feld 1">
            <a:extLst>
              <a:ext uri="{FF2B5EF4-FFF2-40B4-BE49-F238E27FC236}">
                <a16:creationId xmlns:a16="http://schemas.microsoft.com/office/drawing/2014/main" id="{7AB83174-B0FB-B59A-2914-B6FFB904B8CC}"/>
              </a:ext>
            </a:extLst>
          </p:cNvPr>
          <p:cNvSpPr txBox="1"/>
          <p:nvPr/>
        </p:nvSpPr>
        <p:spPr>
          <a:xfrm>
            <a:off x="-5412124" y="5656943"/>
            <a:ext cx="253146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Ende 1. Kolonialreich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5B59EDB-BE90-179B-274D-9A2517C3CE8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31" b="39806"/>
          <a:stretch/>
        </p:blipFill>
        <p:spPr>
          <a:xfrm rot="19200278" flipH="1">
            <a:off x="-3741106" y="5172145"/>
            <a:ext cx="1082918" cy="123042"/>
          </a:xfrm>
          <a:prstGeom prst="rect">
            <a:avLst/>
          </a:prstGeom>
        </p:spPr>
      </p:pic>
      <p:sp>
        <p:nvSpPr>
          <p:cNvPr id="20" name="Titel 3">
            <a:extLst>
              <a:ext uri="{FF2B5EF4-FFF2-40B4-BE49-F238E27FC236}">
                <a16:creationId xmlns:a16="http://schemas.microsoft.com/office/drawing/2014/main" id="{D46A0B06-A18F-B7C8-9580-F0D8FD2C0E14}"/>
              </a:ext>
            </a:extLst>
          </p:cNvPr>
          <p:cNvSpPr txBox="1">
            <a:spLocks/>
          </p:cNvSpPr>
          <p:nvPr/>
        </p:nvSpPr>
        <p:spPr>
          <a:xfrm>
            <a:off x="660146" y="331862"/>
            <a:ext cx="10871708" cy="70408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de-DE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600"/>
              <a:t>Frankreichs Weg durch die Geschichte</a:t>
            </a:r>
          </a:p>
        </p:txBody>
      </p:sp>
      <p:sp>
        <p:nvSpPr>
          <p:cNvPr id="27" name="Foliennummernplatzhalter 3">
            <a:extLst>
              <a:ext uri="{FF2B5EF4-FFF2-40B4-BE49-F238E27FC236}">
                <a16:creationId xmlns:a16="http://schemas.microsoft.com/office/drawing/2014/main" id="{9F58FF31-6596-BF3E-C389-CF996604688E}"/>
              </a:ext>
            </a:extLst>
          </p:cNvPr>
          <p:cNvSpPr txBox="1">
            <a:spLocks/>
          </p:cNvSpPr>
          <p:nvPr/>
        </p:nvSpPr>
        <p:spPr>
          <a:xfrm>
            <a:off x="10122408" y="301752"/>
            <a:ext cx="1673352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rtl="0">
              <a:defRPr lang="de-DE"/>
            </a:defPPr>
            <a:lvl1pPr marL="0" algn="r" defTabSz="914400" rtl="0" eaLnBrk="1" latinLnBrk="0" hangingPunct="1">
              <a:defRPr lang="de-DE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de-DE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BFCF61C-3B18-4C03-8326-CC3B32D710C9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62369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4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291133-2B2D-CB5C-25A3-A6BBC6AC4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de-DE"/>
            </a:defPPr>
          </a:lstStyle>
          <a:p>
            <a:r>
              <a:rPr lang="de-DE" b="1" err="1"/>
              <a:t>Les</a:t>
            </a:r>
            <a:r>
              <a:rPr lang="de-DE" b="1"/>
              <a:t> </a:t>
            </a:r>
            <a:r>
              <a:rPr lang="de-DE" b="1" err="1"/>
              <a:t>colonies</a:t>
            </a:r>
            <a:br>
              <a:rPr lang="de-DE" b="1">
                <a:cs typeface="Arial"/>
              </a:rPr>
            </a:br>
            <a:r>
              <a:rPr lang="de-DE" sz="2800"/>
              <a:t>Die </a:t>
            </a:r>
            <a:r>
              <a:rPr lang="de-DE" sz="2800" err="1"/>
              <a:t>kolonien</a:t>
            </a:r>
            <a:r>
              <a:rPr lang="de-DE"/>
              <a:t> </a:t>
            </a:r>
            <a:br>
              <a:rPr lang="de-DE"/>
            </a:br>
            <a:endParaRPr lang="de-DE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15C361D4-2114-E276-681B-0EDACAD8E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1479" y="301752"/>
            <a:ext cx="2495409" cy="274320"/>
          </a:xfrm>
        </p:spPr>
        <p:txBody>
          <a:bodyPr rtlCol="0"/>
          <a:lstStyle>
            <a:defPPr>
              <a:defRPr lang="de-DE"/>
            </a:defPPr>
          </a:lstStyle>
          <a:p>
            <a:pPr rtl="0"/>
            <a:r>
              <a:rPr lang="de-DE"/>
              <a:t>La </a:t>
            </a:r>
            <a:r>
              <a:rPr lang="de-DE" err="1"/>
              <a:t>colonisation</a:t>
            </a:r>
            <a:r>
              <a:rPr lang="de-DE"/>
              <a:t> et </a:t>
            </a:r>
            <a:r>
              <a:rPr lang="de-DE" err="1"/>
              <a:t>l‘histoire</a:t>
            </a:r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0480BD-3EF5-7A7E-9E81-E73191A1D4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Autofit/>
          </a:bodyPr>
          <a:lstStyle>
            <a:defPPr>
              <a:defRPr lang="de-DE"/>
            </a:defPPr>
          </a:lstStyle>
          <a:p>
            <a:endParaRPr lang="de-DE">
              <a:solidFill>
                <a:srgbClr val="3B4546"/>
              </a:solidFill>
              <a:latin typeface="Arial"/>
              <a:cs typeface="Arial"/>
            </a:endParaRPr>
          </a:p>
          <a:p>
            <a:pPr rtl="0"/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86737C8-4322-77C9-4E34-94E5EE136D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140" y="3423919"/>
            <a:ext cx="4718595" cy="3376083"/>
          </a:xfrm>
        </p:spPr>
        <p:txBody>
          <a:bodyPr vert="horz" lIns="91440" tIns="45720" rIns="91440" bIns="45720" rtlCol="0" anchor="t">
            <a:noAutofit/>
          </a:bodyPr>
          <a:lstStyle>
            <a:defPPr>
              <a:defRPr lang="de-DE"/>
            </a:defPPr>
          </a:lstStyle>
          <a:p>
            <a:pPr marL="342900" indent="-342900">
              <a:buAutoNum type="arabicPeriod"/>
            </a:pPr>
            <a:r>
              <a:rPr lang="de-DE" b="1">
                <a:cs typeface="Arial"/>
              </a:rPr>
              <a:t>Kolonialreich (Ende 16.Jh. - Mitte 19.Jh.)</a:t>
            </a:r>
            <a:endParaRPr lang="de-DE">
              <a:cs typeface="Arial"/>
            </a:endParaRPr>
          </a:p>
          <a:p>
            <a:pPr marL="0" indent="0">
              <a:buNone/>
            </a:pPr>
            <a:r>
              <a:rPr lang="de-DE">
                <a:cs typeface="Arial"/>
              </a:rPr>
              <a:t>Beinhaltete: </a:t>
            </a:r>
          </a:p>
          <a:p>
            <a:pPr marL="0" indent="0">
              <a:buNone/>
            </a:pPr>
            <a:r>
              <a:rPr lang="de-DE">
                <a:cs typeface="Arial"/>
              </a:rPr>
              <a:t>Teile Nordamerikas </a:t>
            </a:r>
          </a:p>
          <a:p>
            <a:pPr marL="0" indent="0">
              <a:buNone/>
            </a:pPr>
            <a:r>
              <a:rPr lang="de-DE">
                <a:cs typeface="Arial"/>
              </a:rPr>
              <a:t>Karibische Inseln</a:t>
            </a:r>
          </a:p>
          <a:p>
            <a:pPr marL="0" indent="0">
              <a:buNone/>
            </a:pPr>
            <a:r>
              <a:rPr lang="de-DE">
                <a:cs typeface="Arial"/>
              </a:rPr>
              <a:t>Teile Indiens 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EAACD48-B184-C932-E41F-216DF4C1A5B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71030" y="3411825"/>
            <a:ext cx="4827450" cy="3122083"/>
          </a:xfrm>
        </p:spPr>
        <p:txBody>
          <a:bodyPr vert="horz" lIns="91440" tIns="45720" rIns="91440" bIns="45720" rtlCol="0" anchor="t">
            <a:noAutofit/>
          </a:bodyPr>
          <a:lstStyle>
            <a:defPPr>
              <a:defRPr lang="de-DE"/>
            </a:defPPr>
          </a:lstStyle>
          <a:p>
            <a:pPr marL="0" indent="0">
              <a:buNone/>
            </a:pPr>
            <a:r>
              <a:rPr lang="de-DE" b="1">
                <a:cs typeface="Arial"/>
              </a:rPr>
              <a:t>2. Kolonialreich (Ab 1830)</a:t>
            </a:r>
          </a:p>
          <a:p>
            <a:pPr marL="0" indent="0">
              <a:buNone/>
            </a:pPr>
            <a:r>
              <a:rPr lang="de-DE">
                <a:cs typeface="Arial"/>
              </a:rPr>
              <a:t>Beinhaltete: </a:t>
            </a:r>
          </a:p>
          <a:p>
            <a:pPr marL="0" indent="0">
              <a:buNone/>
            </a:pPr>
            <a:r>
              <a:rPr lang="de-DE">
                <a:cs typeface="Arial"/>
              </a:rPr>
              <a:t>Große Teile Afrikas </a:t>
            </a:r>
          </a:p>
          <a:p>
            <a:pPr marL="0" indent="0">
              <a:buNone/>
            </a:pPr>
            <a:r>
              <a:rPr lang="de-DE">
                <a:cs typeface="Arial"/>
              </a:rPr>
              <a:t>-&gt; Französisch Nordafrika </a:t>
            </a:r>
          </a:p>
          <a:p>
            <a:pPr marL="0" indent="0">
              <a:buNone/>
            </a:pPr>
            <a:r>
              <a:rPr lang="de-DE">
                <a:cs typeface="Arial"/>
              </a:rPr>
              <a:t>-&gt; Französisch Westafrika </a:t>
            </a:r>
          </a:p>
          <a:p>
            <a:pPr marL="0" indent="0">
              <a:buNone/>
            </a:pPr>
            <a:r>
              <a:rPr lang="de-DE">
                <a:cs typeface="Arial"/>
              </a:rPr>
              <a:t>-&gt; Französisch Äquatorialafrika </a:t>
            </a:r>
          </a:p>
          <a:p>
            <a:pPr marL="0" indent="0">
              <a:buNone/>
            </a:pPr>
            <a:endParaRPr lang="de-DE">
              <a:cs typeface="Arial"/>
            </a:endParaRPr>
          </a:p>
          <a:p>
            <a:pPr marL="0" indent="0">
              <a:buNone/>
            </a:pPr>
            <a:r>
              <a:rPr lang="de-DE">
                <a:cs typeface="Arial"/>
              </a:rPr>
              <a:t>Immer noch Überseegebiete 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F8FC4DAD-8F22-40DC-8133-22BF52217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de-DE"/>
            </a:defPPr>
          </a:lstStyle>
          <a:p>
            <a:pPr rtl="0"/>
            <a:fld id="{5BFCF61C-3B18-4C03-8326-CC3B32D710C9}" type="slidenum">
              <a:rPr lang="de-DE" smtClean="0"/>
              <a:pPr rtl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1526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0B4092DF-A28D-3DAD-DEC5-C892570C6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53740" y="-3047"/>
            <a:ext cx="7932819" cy="450783"/>
          </a:xfrm>
        </p:spPr>
        <p:txBody>
          <a:bodyPr/>
          <a:lstStyle/>
          <a:p>
            <a:r>
              <a:rPr lang="de-DE">
                <a:ea typeface="+mn-lt"/>
                <a:cs typeface="+mn-lt"/>
              </a:rPr>
              <a:t>Von Gd21091993 - Eigenes Werk, Gemeinfrei, https://commons.wikimedia.org/w/index.php?curid=9985540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6F4AFFB-D6FF-132D-A224-FFCB3C1B9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BFCF61C-3B18-4C03-8326-CC3B32D710C9}" type="slidenum">
              <a:rPr lang="de-DE" noProof="0" smtClean="0"/>
              <a:t>9</a:t>
            </a:fld>
            <a:endParaRPr lang="de-DE" noProof="0"/>
          </a:p>
        </p:txBody>
      </p:sp>
      <p:pic>
        <p:nvPicPr>
          <p:cNvPr id="5" name="Grafik 4" descr="Ein Bild, das Karte, Text, Atlas enthält.&#10;&#10;KI-generierte Inhalte können fehlerhaft sein.">
            <a:extLst>
              <a:ext uri="{FF2B5EF4-FFF2-40B4-BE49-F238E27FC236}">
                <a16:creationId xmlns:a16="http://schemas.microsoft.com/office/drawing/2014/main" id="{1B423DBF-04CB-A539-BFB4-FFF8DB38A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0" y="576072"/>
            <a:ext cx="12002120" cy="612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327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Custom 10">
      <a:dk1>
        <a:srgbClr val="000000"/>
      </a:dk1>
      <a:lt1>
        <a:srgbClr val="FFFFFF"/>
      </a:lt1>
      <a:dk2>
        <a:srgbClr val="3B4546"/>
      </a:dk2>
      <a:lt2>
        <a:srgbClr val="E7E6E6"/>
      </a:lt2>
      <a:accent1>
        <a:srgbClr val="753F2C"/>
      </a:accent1>
      <a:accent2>
        <a:srgbClr val="637376"/>
      </a:accent2>
      <a:accent3>
        <a:srgbClr val="BE937E"/>
      </a:accent3>
      <a:accent4>
        <a:srgbClr val="576853"/>
      </a:accent4>
      <a:accent5>
        <a:srgbClr val="EDE9E6"/>
      </a:accent5>
      <a:accent6>
        <a:srgbClr val="D0CDC5"/>
      </a:accent6>
      <a:hlink>
        <a:srgbClr val="4F4F4F"/>
      </a:hlink>
      <a:folHlink>
        <a:srgbClr val="BE937E"/>
      </a:folHlink>
    </a:clrScheme>
    <a:fontScheme name="Custom 1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0444224_TF10167107_Win32" id="{572CD08D-BBDE-448F-A1C5-8646F329738C}" vid="{70935BE7-0B53-44E2-8AC3-72518C02FB99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4" ma:contentTypeDescription="Create a new document." ma:contentTypeScope="" ma:versionID="2d714a3296df14eba7a100bb665443ca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49549bf45bfbbfb6cffed527380e77e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6A1098-79A7-47E8-8A61-8CB2B72760B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CF51A7-9108-45AF-AF64-7A03A8DEEF80}">
  <ds:schemaRefs>
    <ds:schemaRef ds:uri="http://schemas.microsoft.com/office/2006/metadata/properties"/>
    <ds:schemaRef ds:uri="http://www.w3.org/2000/xmlns/"/>
    <ds:schemaRef ds:uri="http://schemas.microsoft.com/sharepoint/v3"/>
    <ds:schemaRef ds:uri="http://www.w3.org/2001/XMLSchema-instance"/>
    <ds:schemaRef ds:uri="71af3243-3dd4-4a8d-8c0d-dd76da1f02a5"/>
    <ds:schemaRef ds:uri="http://schemas.microsoft.com/office/infopath/2007/PartnerControls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5D5FA367-1CF2-4EC2-949E-D7EB334E593C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71af3243-3dd4-4a8d-8c0d-dd76da1f02a5"/>
    <ds:schemaRef ds:uri="16c05727-aa75-4e4a-9b5f-8a80a1165891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>
  <clbl:label id="{276cf2c3-d15e-4245-a105-aeffee54a00b}" enabled="0" method="" siteId="{276cf2c3-d15e-4245-a105-aeffee54a00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Breitbild</PresentationFormat>
  <Slides>14</Slides>
  <Notes>5</Notes>
  <HiddenSlides>0</HiddenSlide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5" baseType="lpstr">
      <vt:lpstr>Office-Design</vt:lpstr>
      <vt:lpstr>La colonisation et l‘histoire  Die Aufarbeitung der kolonialzeit in Frankreich</vt:lpstr>
      <vt:lpstr>Table des matiÈres  Inhaltsverzeichnis </vt:lpstr>
      <vt:lpstr>Mentimeter</vt:lpstr>
      <vt:lpstr>PowerPoint-Präsentation</vt:lpstr>
      <vt:lpstr>PowerPoint-Präsentation</vt:lpstr>
      <vt:lpstr>PowerPoint-Präsentation</vt:lpstr>
      <vt:lpstr>PowerPoint-Präsentation</vt:lpstr>
      <vt:lpstr>Les colonies Die kolonien  </vt:lpstr>
      <vt:lpstr>PowerPoint-Präsentation</vt:lpstr>
      <vt:lpstr>Faire Face a l‘Heritage Colonial</vt:lpstr>
      <vt:lpstr>Frantz Fanon</vt:lpstr>
      <vt:lpstr>Conclusion</vt:lpstr>
      <vt:lpstr>Informer de Manière indépendante</vt:lpstr>
      <vt:lpstr>Merci Beaucoup pour votre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Kolonialzeit</dc:title>
  <dc:creator>Dascha Jaworski</dc:creator>
  <cp:lastModifiedBy>Dascha Jaworski</cp:lastModifiedBy>
  <cp:revision>1</cp:revision>
  <dcterms:created xsi:type="dcterms:W3CDTF">2025-05-14T16:27:11Z</dcterms:created>
  <dcterms:modified xsi:type="dcterms:W3CDTF">2025-05-20T15:57:42Z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