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8"/>
  </p:notesMasterIdLst>
  <p:sldIdLst>
    <p:sldId id="256" r:id="rId2"/>
    <p:sldId id="271" r:id="rId3"/>
    <p:sldId id="258" r:id="rId4"/>
    <p:sldId id="275" r:id="rId5"/>
    <p:sldId id="276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90141-1D95-4218-98AF-E8D2AD57B358}" v="18" dt="2025-05-20T09:44:48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50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Forster" userId="09c7291c-ffda-41df-8add-e8985cc17c35" providerId="ADAL" clId="{6DA8C7C5-7336-4363-B0DE-B058650131EB}"/>
    <pc:docChg chg="undo custSel addSld delSld modSld sldOrd">
      <pc:chgData name="Clara Forster" userId="09c7291c-ffda-41df-8add-e8985cc17c35" providerId="ADAL" clId="{6DA8C7C5-7336-4363-B0DE-B058650131EB}" dt="2025-05-11T12:49:18.950" v="3078" actId="20577"/>
      <pc:docMkLst>
        <pc:docMk/>
      </pc:docMkLst>
      <pc:sldChg chg="modSp mod">
        <pc:chgData name="Clara Forster" userId="09c7291c-ffda-41df-8add-e8985cc17c35" providerId="ADAL" clId="{6DA8C7C5-7336-4363-B0DE-B058650131EB}" dt="2025-04-29T09:38:23.483" v="5" actId="20577"/>
        <pc:sldMkLst>
          <pc:docMk/>
          <pc:sldMk cId="3460944651" sldId="256"/>
        </pc:sldMkLst>
        <pc:spChg chg="mod">
          <ac:chgData name="Clara Forster" userId="09c7291c-ffda-41df-8add-e8985cc17c35" providerId="ADAL" clId="{6DA8C7C5-7336-4363-B0DE-B058650131EB}" dt="2025-04-29T09:38:23.483" v="5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addSp modSp mod ord">
        <pc:chgData name="Clara Forster" userId="09c7291c-ffda-41df-8add-e8985cc17c35" providerId="ADAL" clId="{6DA8C7C5-7336-4363-B0DE-B058650131EB}" dt="2025-05-11T12:49:18.950" v="3078" actId="20577"/>
        <pc:sldMkLst>
          <pc:docMk/>
          <pc:sldMk cId="3716789129" sldId="258"/>
        </pc:sldMkLst>
        <pc:spChg chg="add mod">
          <ac:chgData name="Clara Forster" userId="09c7291c-ffda-41df-8add-e8985cc17c35" providerId="ADAL" clId="{6DA8C7C5-7336-4363-B0DE-B058650131EB}" dt="2025-05-08T13:01:29.309" v="2912" actId="208"/>
          <ac:spMkLst>
            <pc:docMk/>
            <pc:sldMk cId="3716789129" sldId="258"/>
            <ac:spMk id="3" creationId="{2A1D9011-8AF8-7F32-84E4-395AAC275EDD}"/>
          </ac:spMkLst>
        </pc:spChg>
        <pc:spChg chg="add mod">
          <ac:chgData name="Clara Forster" userId="09c7291c-ffda-41df-8add-e8985cc17c35" providerId="ADAL" clId="{6DA8C7C5-7336-4363-B0DE-B058650131EB}" dt="2025-05-08T13:02:05.394" v="2938" actId="1076"/>
          <ac:spMkLst>
            <pc:docMk/>
            <pc:sldMk cId="3716789129" sldId="258"/>
            <ac:spMk id="6" creationId="{D6E5FA3A-F053-4407-C3C5-288B84828E87}"/>
          </ac:spMkLst>
        </pc:spChg>
        <pc:graphicFrameChg chg="mod modGraphic">
          <ac:chgData name="Clara Forster" userId="09c7291c-ffda-41df-8add-e8985cc17c35" providerId="ADAL" clId="{6DA8C7C5-7336-4363-B0DE-B058650131EB}" dt="2025-05-11T12:49:18.950" v="3078" actId="20577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del">
        <pc:chgData name="Clara Forster" userId="09c7291c-ffda-41df-8add-e8985cc17c35" providerId="ADAL" clId="{6DA8C7C5-7336-4363-B0DE-B058650131EB}" dt="2025-04-29T10:45:38.293" v="192" actId="2696"/>
        <pc:sldMkLst>
          <pc:docMk/>
          <pc:sldMk cId="4122212615" sldId="260"/>
        </pc:sldMkLst>
      </pc:sldChg>
      <pc:sldChg chg="delSp modSp mod modAnim">
        <pc:chgData name="Clara Forster" userId="09c7291c-ffda-41df-8add-e8985cc17c35" providerId="ADAL" clId="{6DA8C7C5-7336-4363-B0DE-B058650131EB}" dt="2025-05-08T12:59:13.665" v="2891"/>
        <pc:sldMkLst>
          <pc:docMk/>
          <pc:sldMk cId="4035072740" sldId="262"/>
        </pc:sldMkLst>
      </pc:sldChg>
      <pc:sldChg chg="del">
        <pc:chgData name="Clara Forster" userId="09c7291c-ffda-41df-8add-e8985cc17c35" providerId="ADAL" clId="{6DA8C7C5-7336-4363-B0DE-B058650131EB}" dt="2025-04-29T09:39:59.477" v="11" actId="2696"/>
        <pc:sldMkLst>
          <pc:docMk/>
          <pc:sldMk cId="1796958017" sldId="270"/>
        </pc:sldMkLst>
      </pc:sldChg>
      <pc:sldChg chg="addSp delSp modSp mod">
        <pc:chgData name="Clara Forster" userId="09c7291c-ffda-41df-8add-e8985cc17c35" providerId="ADAL" clId="{6DA8C7C5-7336-4363-B0DE-B058650131EB}" dt="2025-05-08T13:04:47.035" v="2987" actId="1076"/>
        <pc:sldMkLst>
          <pc:docMk/>
          <pc:sldMk cId="2678631087" sldId="271"/>
        </pc:sldMkLst>
        <pc:spChg chg="add mod">
          <ac:chgData name="Clara Forster" userId="09c7291c-ffda-41df-8add-e8985cc17c35" providerId="ADAL" clId="{6DA8C7C5-7336-4363-B0DE-B058650131EB}" dt="2025-05-08T13:04:11.206" v="2971" actId="1076"/>
          <ac:spMkLst>
            <pc:docMk/>
            <pc:sldMk cId="2678631087" sldId="271"/>
            <ac:spMk id="2" creationId="{8B3AFF7D-84EE-9BAB-8B52-127B4C22DEF6}"/>
          </ac:spMkLst>
        </pc:spChg>
        <pc:spChg chg="add mod">
          <ac:chgData name="Clara Forster" userId="09c7291c-ffda-41df-8add-e8985cc17c35" providerId="ADAL" clId="{6DA8C7C5-7336-4363-B0DE-B058650131EB}" dt="2025-05-08T13:04:47.035" v="2987" actId="1076"/>
          <ac:spMkLst>
            <pc:docMk/>
            <pc:sldMk cId="2678631087" sldId="271"/>
            <ac:spMk id="3" creationId="{B9E818C4-01F1-299B-01EB-77DB889547DC}"/>
          </ac:spMkLst>
        </pc:spChg>
        <pc:spChg chg="mod">
          <ac:chgData name="Clara Forster" userId="09c7291c-ffda-41df-8add-e8985cc17c35" providerId="ADAL" clId="{6DA8C7C5-7336-4363-B0DE-B058650131EB}" dt="2025-05-08T13:03:49.473" v="2967" actId="1076"/>
          <ac:spMkLst>
            <pc:docMk/>
            <pc:sldMk cId="2678631087" sldId="271"/>
            <ac:spMk id="5" creationId="{85111932-538B-779C-4C00-40E1171E35A3}"/>
          </ac:spMkLst>
        </pc:spChg>
      </pc:sldChg>
      <pc:sldChg chg="del">
        <pc:chgData name="Clara Forster" userId="09c7291c-ffda-41df-8add-e8985cc17c35" providerId="ADAL" clId="{6DA8C7C5-7336-4363-B0DE-B058650131EB}" dt="2025-04-29T10:45:41.009" v="193" actId="2696"/>
        <pc:sldMkLst>
          <pc:docMk/>
          <pc:sldMk cId="4284213674" sldId="272"/>
        </pc:sldMkLst>
      </pc:sldChg>
      <pc:sldChg chg="del">
        <pc:chgData name="Clara Forster" userId="09c7291c-ffda-41df-8add-e8985cc17c35" providerId="ADAL" clId="{6DA8C7C5-7336-4363-B0DE-B058650131EB}" dt="2025-04-29T11:13:04.744" v="1184" actId="2696"/>
        <pc:sldMkLst>
          <pc:docMk/>
          <pc:sldMk cId="2244028812" sldId="273"/>
        </pc:sldMkLst>
      </pc:sldChg>
      <pc:sldChg chg="addSp delSp modSp mod modAnim">
        <pc:chgData name="Clara Forster" userId="09c7291c-ffda-41df-8add-e8985cc17c35" providerId="ADAL" clId="{6DA8C7C5-7336-4363-B0DE-B058650131EB}" dt="2025-05-08T21:14:55.382" v="2988" actId="20577"/>
        <pc:sldMkLst>
          <pc:docMk/>
          <pc:sldMk cId="143948926" sldId="274"/>
        </pc:sldMkLst>
      </pc:sldChg>
      <pc:sldChg chg="addSp modSp add mod setBg modAnim">
        <pc:chgData name="Clara Forster" userId="09c7291c-ffda-41df-8add-e8985cc17c35" providerId="ADAL" clId="{6DA8C7C5-7336-4363-B0DE-B058650131EB}" dt="2025-04-29T11:53:04.670" v="1191"/>
        <pc:sldMkLst>
          <pc:docMk/>
          <pc:sldMk cId="2590585803" sldId="275"/>
        </pc:sldMkLst>
        <pc:spChg chg="mod ord">
          <ac:chgData name="Clara Forster" userId="09c7291c-ffda-41df-8add-e8985cc17c35" providerId="ADAL" clId="{6DA8C7C5-7336-4363-B0DE-B058650131EB}" dt="2025-04-29T09:43:42.407" v="162" actId="26606"/>
          <ac:spMkLst>
            <pc:docMk/>
            <pc:sldMk cId="2590585803" sldId="275"/>
            <ac:spMk id="4" creationId="{E5C29C40-6594-B6D0-A483-3EDA7D155F84}"/>
          </ac:spMkLst>
        </pc:spChg>
        <pc:spChg chg="mod">
          <ac:chgData name="Clara Forster" userId="09c7291c-ffda-41df-8add-e8985cc17c35" providerId="ADAL" clId="{6DA8C7C5-7336-4363-B0DE-B058650131EB}" dt="2025-04-29T09:44:04.327" v="165" actId="1076"/>
          <ac:spMkLst>
            <pc:docMk/>
            <pc:sldMk cId="2590585803" sldId="275"/>
            <ac:spMk id="5" creationId="{F984BFAB-4B87-D1DF-BCD2-7A535A0CF7D6}"/>
          </ac:spMkLst>
        </pc:spChg>
      </pc:sldChg>
      <pc:sldChg chg="addSp delSp modSp add mod modAnim">
        <pc:chgData name="Clara Forster" userId="09c7291c-ffda-41df-8add-e8985cc17c35" providerId="ADAL" clId="{6DA8C7C5-7336-4363-B0DE-B058650131EB}" dt="2025-04-29T11:56:34.934" v="1342" actId="255"/>
        <pc:sldMkLst>
          <pc:docMk/>
          <pc:sldMk cId="2793775284" sldId="276"/>
        </pc:sldMkLst>
        <pc:spChg chg="mod">
          <ac:chgData name="Clara Forster" userId="09c7291c-ffda-41df-8add-e8985cc17c35" providerId="ADAL" clId="{6DA8C7C5-7336-4363-B0DE-B058650131EB}" dt="2025-04-29T11:53:52.598" v="1195" actId="20577"/>
          <ac:spMkLst>
            <pc:docMk/>
            <pc:sldMk cId="2793775284" sldId="276"/>
            <ac:spMk id="3" creationId="{7970A6C9-5846-5F05-C229-7A75BC08EFFE}"/>
          </ac:spMkLst>
        </pc:spChg>
        <pc:spChg chg="add mod">
          <ac:chgData name="Clara Forster" userId="09c7291c-ffda-41df-8add-e8985cc17c35" providerId="ADAL" clId="{6DA8C7C5-7336-4363-B0DE-B058650131EB}" dt="2025-04-29T11:56:34.934" v="1342" actId="255"/>
          <ac:spMkLst>
            <pc:docMk/>
            <pc:sldMk cId="2793775284" sldId="276"/>
            <ac:spMk id="5" creationId="{07DC263C-F325-23DE-7B93-CFC0D5DBCBC2}"/>
          </ac:spMkLst>
        </pc:spChg>
      </pc:sldChg>
      <pc:sldChg chg="addSp delSp modSp add mod modAnim">
        <pc:chgData name="Clara Forster" userId="09c7291c-ffda-41df-8add-e8985cc17c35" providerId="ADAL" clId="{6DA8C7C5-7336-4363-B0DE-B058650131EB}" dt="2025-04-29T12:27:10.642" v="2885" actId="20577"/>
        <pc:sldMkLst>
          <pc:docMk/>
          <pc:sldMk cId="4193105118" sldId="277"/>
        </pc:sldMkLst>
      </pc:sldChg>
    </pc:docChg>
  </pc:docChgLst>
  <pc:docChgLst>
    <pc:chgData name="Clara Forster" userId="09c7291c-ffda-41df-8add-e8985cc17c35" providerId="ADAL" clId="{49590141-1D95-4218-98AF-E8D2AD57B358}"/>
    <pc:docChg chg="custSel addSld delSld modSld">
      <pc:chgData name="Clara Forster" userId="09c7291c-ffda-41df-8add-e8985cc17c35" providerId="ADAL" clId="{49590141-1D95-4218-98AF-E8D2AD57B358}" dt="2025-05-20T09:45:20.146" v="687" actId="2696"/>
      <pc:docMkLst>
        <pc:docMk/>
      </pc:docMkLst>
      <pc:sldChg chg="modSp mod">
        <pc:chgData name="Clara Forster" userId="09c7291c-ffda-41df-8add-e8985cc17c35" providerId="ADAL" clId="{49590141-1D95-4218-98AF-E8D2AD57B358}" dt="2025-05-20T09:21:52.100" v="5" actId="20577"/>
        <pc:sldMkLst>
          <pc:docMk/>
          <pc:sldMk cId="3460944651" sldId="256"/>
        </pc:sldMkLst>
        <pc:spChg chg="mod">
          <ac:chgData name="Clara Forster" userId="09c7291c-ffda-41df-8add-e8985cc17c35" providerId="ADAL" clId="{49590141-1D95-4218-98AF-E8D2AD57B358}" dt="2025-05-20T09:21:52.100" v="5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addSp add del setBg">
        <pc:chgData name="Clara Forster" userId="09c7291c-ffda-41df-8add-e8985cc17c35" providerId="ADAL" clId="{49590141-1D95-4218-98AF-E8D2AD57B358}" dt="2025-05-20T09:45:14.567" v="685" actId="2696"/>
        <pc:sldMkLst>
          <pc:docMk/>
          <pc:sldMk cId="0" sldId="257"/>
        </pc:sldMkLst>
        <pc:picChg chg="add">
          <ac:chgData name="Clara Forster" userId="09c7291c-ffda-41df-8add-e8985cc17c35" providerId="ADAL" clId="{49590141-1D95-4218-98AF-E8D2AD57B358}" dt="2025-05-20T09:43:44.602" v="679"/>
          <ac:picMkLst>
            <pc:docMk/>
            <pc:sldMk cId="0" sldId="257"/>
            <ac:picMk id="6" creationId="{1D5464B1-A334-65C1-BD7D-A601E3D96F9A}"/>
          </ac:picMkLst>
        </pc:picChg>
      </pc:sldChg>
      <pc:sldChg chg="modSp mod">
        <pc:chgData name="Clara Forster" userId="09c7291c-ffda-41df-8add-e8985cc17c35" providerId="ADAL" clId="{49590141-1D95-4218-98AF-E8D2AD57B358}" dt="2025-05-20T09:22:57.533" v="51" actId="5793"/>
        <pc:sldMkLst>
          <pc:docMk/>
          <pc:sldMk cId="3716789129" sldId="258"/>
        </pc:sldMkLst>
        <pc:graphicFrameChg chg="modGraphic">
          <ac:chgData name="Clara Forster" userId="09c7291c-ffda-41df-8add-e8985cc17c35" providerId="ADAL" clId="{49590141-1D95-4218-98AF-E8D2AD57B358}" dt="2025-05-20T09:22:57.533" v="51" actId="5793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add del setBg">
        <pc:chgData name="Clara Forster" userId="09c7291c-ffda-41df-8add-e8985cc17c35" providerId="ADAL" clId="{49590141-1D95-4218-98AF-E8D2AD57B358}" dt="2025-05-20T09:45:20.146" v="687" actId="2696"/>
        <pc:sldMkLst>
          <pc:docMk/>
          <pc:sldMk cId="0" sldId="259"/>
        </pc:sldMkLst>
      </pc:sldChg>
      <pc:sldChg chg="del">
        <pc:chgData name="Clara Forster" userId="09c7291c-ffda-41df-8add-e8985cc17c35" providerId="ADAL" clId="{49590141-1D95-4218-98AF-E8D2AD57B358}" dt="2025-05-20T09:23:39.997" v="65" actId="2696"/>
        <pc:sldMkLst>
          <pc:docMk/>
          <pc:sldMk cId="4035072740" sldId="262"/>
        </pc:sldMkLst>
      </pc:sldChg>
      <pc:sldChg chg="del">
        <pc:chgData name="Clara Forster" userId="09c7291c-ffda-41df-8add-e8985cc17c35" providerId="ADAL" clId="{49590141-1D95-4218-98AF-E8D2AD57B358}" dt="2025-05-20T09:23:44.940" v="66" actId="2696"/>
        <pc:sldMkLst>
          <pc:docMk/>
          <pc:sldMk cId="143948926" sldId="274"/>
        </pc:sldMkLst>
      </pc:sldChg>
      <pc:sldChg chg="addSp delSp modSp mod delAnim modAnim">
        <pc:chgData name="Clara Forster" userId="09c7291c-ffda-41df-8add-e8985cc17c35" providerId="ADAL" clId="{49590141-1D95-4218-98AF-E8D2AD57B358}" dt="2025-05-20T09:31:46.276" v="665" actId="1076"/>
        <pc:sldMkLst>
          <pc:docMk/>
          <pc:sldMk cId="2590585803" sldId="275"/>
        </pc:sldMkLst>
        <pc:spChg chg="del mod">
          <ac:chgData name="Clara Forster" userId="09c7291c-ffda-41df-8add-e8985cc17c35" providerId="ADAL" clId="{49590141-1D95-4218-98AF-E8D2AD57B358}" dt="2025-05-20T09:23:30.401" v="64"/>
          <ac:spMkLst>
            <pc:docMk/>
            <pc:sldMk cId="2590585803" sldId="275"/>
            <ac:spMk id="2" creationId="{B49975E3-CB9E-DAD9-81AB-EA596B219812}"/>
          </ac:spMkLst>
        </pc:spChg>
        <pc:spChg chg="mod ord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4" creationId="{E5C29C40-6594-B6D0-A483-3EDA7D155F84}"/>
          </ac:spMkLst>
        </pc:spChg>
        <pc:spChg chg="mod ord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5" creationId="{F984BFAB-4B87-D1DF-BCD2-7A535A0CF7D6}"/>
          </ac:spMkLst>
        </pc:spChg>
        <pc:spChg chg="del">
          <ac:chgData name="Clara Forster" userId="09c7291c-ffda-41df-8add-e8985cc17c35" providerId="ADAL" clId="{49590141-1D95-4218-98AF-E8D2AD57B358}" dt="2025-05-20T09:23:22.074" v="55" actId="478"/>
          <ac:spMkLst>
            <pc:docMk/>
            <pc:sldMk cId="2590585803" sldId="275"/>
            <ac:spMk id="6" creationId="{F79F18D9-27C7-FC66-0CD2-28560A88D89D}"/>
          </ac:spMkLst>
        </pc:spChg>
        <pc:spChg chg="del mod">
          <ac:chgData name="Clara Forster" userId="09c7291c-ffda-41df-8add-e8985cc17c35" providerId="ADAL" clId="{49590141-1D95-4218-98AF-E8D2AD57B358}" dt="2025-05-20T09:23:26.651" v="61"/>
          <ac:spMkLst>
            <pc:docMk/>
            <pc:sldMk cId="2590585803" sldId="275"/>
            <ac:spMk id="7" creationId="{27DC8FB3-CC00-02D4-21AE-A8A52EC9AD08}"/>
          </ac:spMkLst>
        </pc:spChg>
        <pc:spChg chg="del">
          <ac:chgData name="Clara Forster" userId="09c7291c-ffda-41df-8add-e8985cc17c35" providerId="ADAL" clId="{49590141-1D95-4218-98AF-E8D2AD57B358}" dt="2025-05-20T09:23:17.965" v="53" actId="478"/>
          <ac:spMkLst>
            <pc:docMk/>
            <pc:sldMk cId="2590585803" sldId="275"/>
            <ac:spMk id="8" creationId="{02996402-F669-CAB3-F461-4EC3CB838073}"/>
          </ac:spMkLst>
        </pc:spChg>
        <pc:spChg chg="del">
          <ac:chgData name="Clara Forster" userId="09c7291c-ffda-41df-8add-e8985cc17c35" providerId="ADAL" clId="{49590141-1D95-4218-98AF-E8D2AD57B358}" dt="2025-05-20T09:23:20.871" v="54" actId="478"/>
          <ac:spMkLst>
            <pc:docMk/>
            <pc:sldMk cId="2590585803" sldId="275"/>
            <ac:spMk id="9" creationId="{D692D364-7440-4961-6517-D14D43EB3272}"/>
          </ac:spMkLst>
        </pc:spChg>
        <pc:spChg chg="del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10" creationId="{47942995-B07F-4636-9A06-C6A104B260A8}"/>
          </ac:spMkLst>
        </pc:spChg>
        <pc:spChg chg="del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17" creationId="{B81933D1-5615-42C7-9C0B-4EB7105CCE2D}"/>
          </ac:spMkLst>
        </pc:spChg>
        <pc:spChg chg="del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19" creationId="{19C9EAEA-39D0-4B0E-A0EB-51E7B26740B1}"/>
          </ac:spMkLst>
        </pc:spChg>
        <pc:spChg chg="add mod">
          <ac:chgData name="Clara Forster" userId="09c7291c-ffda-41df-8add-e8985cc17c35" providerId="ADAL" clId="{49590141-1D95-4218-98AF-E8D2AD57B358}" dt="2025-05-20T09:31:03.301" v="651" actId="1076"/>
          <ac:spMkLst>
            <pc:docMk/>
            <pc:sldMk cId="2590585803" sldId="275"/>
            <ac:spMk id="22" creationId="{BEC31F7A-4996-F697-CE1C-8FEC433A96E3}"/>
          </ac:spMkLst>
        </pc:spChg>
        <pc:spChg chg="add mod">
          <ac:chgData name="Clara Forster" userId="09c7291c-ffda-41df-8add-e8985cc17c35" providerId="ADAL" clId="{49590141-1D95-4218-98AF-E8D2AD57B358}" dt="2025-05-20T09:31:46.276" v="665" actId="1076"/>
          <ac:spMkLst>
            <pc:docMk/>
            <pc:sldMk cId="2590585803" sldId="275"/>
            <ac:spMk id="23" creationId="{6CDB45CD-FFCF-A178-5946-843DDCFDAF81}"/>
          </ac:spMkLst>
        </pc:spChg>
        <pc:spChg chg="add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27" creationId="{1E9986A5-A7D1-4022-BAC0-885FB7A141AE}"/>
          </ac:spMkLst>
        </pc:spChg>
        <pc:spChg chg="add">
          <ac:chgData name="Clara Forster" userId="09c7291c-ffda-41df-8add-e8985cc17c35" providerId="ADAL" clId="{49590141-1D95-4218-98AF-E8D2AD57B358}" dt="2025-05-20T09:29:29.055" v="341" actId="26606"/>
          <ac:spMkLst>
            <pc:docMk/>
            <pc:sldMk cId="2590585803" sldId="275"/>
            <ac:spMk id="29" creationId="{D2758DA7-6A89-49A1-B9F5-546D993242F8}"/>
          </ac:spMkLst>
        </pc:spChg>
        <pc:picChg chg="del">
          <ac:chgData name="Clara Forster" userId="09c7291c-ffda-41df-8add-e8985cc17c35" providerId="ADAL" clId="{49590141-1D95-4218-98AF-E8D2AD57B358}" dt="2025-05-20T09:23:26.647" v="59" actId="478"/>
          <ac:picMkLst>
            <pc:docMk/>
            <pc:sldMk cId="2590585803" sldId="275"/>
            <ac:picMk id="3" creationId="{709E68BF-890F-3666-1F3A-5142B7501777}"/>
          </ac:picMkLst>
        </pc:picChg>
        <pc:picChg chg="add">
          <ac:chgData name="Clara Forster" userId="09c7291c-ffda-41df-8add-e8985cc17c35" providerId="ADAL" clId="{49590141-1D95-4218-98AF-E8D2AD57B358}" dt="2025-05-20T09:26:34.413" v="217"/>
          <ac:picMkLst>
            <pc:docMk/>
            <pc:sldMk cId="2590585803" sldId="275"/>
            <ac:picMk id="11" creationId="{CC5E2033-2E7D-9995-8560-50FD9E634B2C}"/>
          </ac:picMkLst>
        </pc:picChg>
        <pc:picChg chg="add del mod">
          <ac:chgData name="Clara Forster" userId="09c7291c-ffda-41df-8add-e8985cc17c35" providerId="ADAL" clId="{49590141-1D95-4218-98AF-E8D2AD57B358}" dt="2025-05-20T09:27:20.840" v="222" actId="478"/>
          <ac:picMkLst>
            <pc:docMk/>
            <pc:sldMk cId="2590585803" sldId="275"/>
            <ac:picMk id="16" creationId="{424C2238-6A44-EBEA-5ABA-0EE867C3707B}"/>
          </ac:picMkLst>
        </pc:picChg>
        <pc:picChg chg="add mod">
          <ac:chgData name="Clara Forster" userId="09c7291c-ffda-41df-8add-e8985cc17c35" providerId="ADAL" clId="{49590141-1D95-4218-98AF-E8D2AD57B358}" dt="2025-05-20T09:29:29.055" v="341" actId="26606"/>
          <ac:picMkLst>
            <pc:docMk/>
            <pc:sldMk cId="2590585803" sldId="275"/>
            <ac:picMk id="18" creationId="{8CE1969E-ED00-01CB-D6D3-B661341A9762}"/>
          </ac:picMkLst>
        </pc:picChg>
        <pc:picChg chg="add del">
          <ac:chgData name="Clara Forster" userId="09c7291c-ffda-41df-8add-e8985cc17c35" providerId="ADAL" clId="{49590141-1D95-4218-98AF-E8D2AD57B358}" dt="2025-05-20T09:27:36.559" v="224" actId="478"/>
          <ac:picMkLst>
            <pc:docMk/>
            <pc:sldMk cId="2590585803" sldId="275"/>
            <ac:picMk id="20" creationId="{306B8F51-30A5-4E1B-4BDF-3DE77E5EC288}"/>
          </ac:picMkLst>
        </pc:picChg>
        <pc:picChg chg="add mod">
          <ac:chgData name="Clara Forster" userId="09c7291c-ffda-41df-8add-e8985cc17c35" providerId="ADAL" clId="{49590141-1D95-4218-98AF-E8D2AD57B358}" dt="2025-05-20T09:29:29.055" v="341" actId="26606"/>
          <ac:picMkLst>
            <pc:docMk/>
            <pc:sldMk cId="2590585803" sldId="275"/>
            <ac:picMk id="21" creationId="{A48EDF18-B8CD-916B-55F9-98A9C4084716}"/>
          </ac:picMkLst>
        </pc:picChg>
      </pc:sldChg>
      <pc:sldChg chg="modSp mod">
        <pc:chgData name="Clara Forster" userId="09c7291c-ffda-41df-8add-e8985cc17c35" providerId="ADAL" clId="{49590141-1D95-4218-98AF-E8D2AD57B358}" dt="2025-05-20T09:34:12.586" v="675" actId="20577"/>
        <pc:sldMkLst>
          <pc:docMk/>
          <pc:sldMk cId="2793775284" sldId="276"/>
        </pc:sldMkLst>
        <pc:spChg chg="mod">
          <ac:chgData name="Clara Forster" userId="09c7291c-ffda-41df-8add-e8985cc17c35" providerId="ADAL" clId="{49590141-1D95-4218-98AF-E8D2AD57B358}" dt="2025-05-20T09:34:12.586" v="675" actId="20577"/>
          <ac:spMkLst>
            <pc:docMk/>
            <pc:sldMk cId="2793775284" sldId="276"/>
            <ac:spMk id="5" creationId="{07DC263C-F325-23DE-7B93-CFC0D5DBCBC2}"/>
          </ac:spMkLst>
        </pc:spChg>
      </pc:sldChg>
      <pc:sldChg chg="add del setBg">
        <pc:chgData name="Clara Forster" userId="09c7291c-ffda-41df-8add-e8985cc17c35" providerId="ADAL" clId="{49590141-1D95-4218-98AF-E8D2AD57B358}" dt="2025-05-20T09:45:11.785" v="684" actId="2696"/>
        <pc:sldMkLst>
          <pc:docMk/>
          <pc:sldMk cId="0" sldId="277"/>
        </pc:sldMkLst>
      </pc:sldChg>
      <pc:sldChg chg="del">
        <pc:chgData name="Clara Forster" userId="09c7291c-ffda-41df-8add-e8985cc17c35" providerId="ADAL" clId="{49590141-1D95-4218-98AF-E8D2AD57B358}" dt="2025-05-20T09:23:51.095" v="67" actId="2696"/>
        <pc:sldMkLst>
          <pc:docMk/>
          <pc:sldMk cId="4193105118" sldId="277"/>
        </pc:sldMkLst>
      </pc:sldChg>
      <pc:sldChg chg="addSp delSp modSp add del mod setBg">
        <pc:chgData name="Clara Forster" userId="09c7291c-ffda-41df-8add-e8985cc17c35" providerId="ADAL" clId="{49590141-1D95-4218-98AF-E8D2AD57B358}" dt="2025-05-20T09:45:16.876" v="686" actId="2696"/>
        <pc:sldMkLst>
          <pc:docMk/>
          <pc:sldMk cId="0" sldId="278"/>
        </pc:sldMkLst>
        <pc:picChg chg="add del mod">
          <ac:chgData name="Clara Forster" userId="09c7291c-ffda-41df-8add-e8985cc17c35" providerId="ADAL" clId="{49590141-1D95-4218-98AF-E8D2AD57B358}" dt="2025-05-20T09:44:07.423" v="682" actId="478"/>
          <ac:picMkLst>
            <pc:docMk/>
            <pc:sldMk cId="0" sldId="278"/>
            <ac:picMk id="4" creationId="{1F3C51F9-1302-15B1-4D3F-0C90BD28D6FF}"/>
          </ac:picMkLst>
        </pc:picChg>
      </pc:sldChg>
    </pc:docChg>
  </pc:docChgLst>
  <pc:docChgLst>
    <pc:chgData name="Clara Forster" userId="09c7291c-ffda-41df-8add-e8985cc17c35" providerId="ADAL" clId="{7F4E7645-B97F-40CC-902E-3BC864B9B9A3}"/>
    <pc:docChg chg="undo custSel addSld delSld modSld sldOrd">
      <pc:chgData name="Clara Forster" userId="09c7291c-ffda-41df-8add-e8985cc17c35" providerId="ADAL" clId="{7F4E7645-B97F-40CC-902E-3BC864B9B9A3}" dt="2025-04-24T11:03:21.136" v="2820" actId="20577"/>
      <pc:docMkLst>
        <pc:docMk/>
      </pc:docMkLst>
      <pc:sldChg chg="modSp mod">
        <pc:chgData name="Clara Forster" userId="09c7291c-ffda-41df-8add-e8985cc17c35" providerId="ADAL" clId="{7F4E7645-B97F-40CC-902E-3BC864B9B9A3}" dt="2025-04-23T20:31:37.513" v="2759" actId="207"/>
        <pc:sldMkLst>
          <pc:docMk/>
          <pc:sldMk cId="3716789129" sldId="258"/>
        </pc:sldMkLst>
        <pc:graphicFrameChg chg="mod modGraphic">
          <ac:chgData name="Clara Forster" userId="09c7291c-ffda-41df-8add-e8985cc17c35" providerId="ADAL" clId="{7F4E7645-B97F-40CC-902E-3BC864B9B9A3}" dt="2025-04-23T20:31:37.513" v="2759" actId="207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addSp delSp modSp mod modAnim">
        <pc:chgData name="Clara Forster" userId="09c7291c-ffda-41df-8add-e8985cc17c35" providerId="ADAL" clId="{7F4E7645-B97F-40CC-902E-3BC864B9B9A3}" dt="2025-04-15T14:07:10.405" v="551" actId="1076"/>
        <pc:sldMkLst>
          <pc:docMk/>
          <pc:sldMk cId="4122212615" sldId="260"/>
        </pc:sldMkLst>
      </pc:sldChg>
      <pc:sldChg chg="new del">
        <pc:chgData name="Clara Forster" userId="09c7291c-ffda-41df-8add-e8985cc17c35" providerId="ADAL" clId="{7F4E7645-B97F-40CC-902E-3BC864B9B9A3}" dt="2025-04-15T13:33:35.423" v="119" actId="2696"/>
        <pc:sldMkLst>
          <pc:docMk/>
          <pc:sldMk cId="1084893808" sldId="262"/>
        </pc:sldMkLst>
      </pc:sldChg>
      <pc:sldChg chg="addSp modSp add mod modAnim">
        <pc:chgData name="Clara Forster" userId="09c7291c-ffda-41df-8add-e8985cc17c35" providerId="ADAL" clId="{7F4E7645-B97F-40CC-902E-3BC864B9B9A3}" dt="2025-04-22T12:45:22.918" v="1481" actId="20577"/>
        <pc:sldMkLst>
          <pc:docMk/>
          <pc:sldMk cId="4035072740" sldId="262"/>
        </pc:sldMkLst>
      </pc:sldChg>
      <pc:sldChg chg="addSp delSp modSp add mod delAnim modAnim">
        <pc:chgData name="Clara Forster" userId="09c7291c-ffda-41df-8add-e8985cc17c35" providerId="ADAL" clId="{7F4E7645-B97F-40CC-902E-3BC864B9B9A3}" dt="2025-04-15T14:24:15.649" v="852" actId="20577"/>
        <pc:sldMkLst>
          <pc:docMk/>
          <pc:sldMk cId="3527940526" sldId="263"/>
        </pc:sldMkLst>
      </pc:sldChg>
      <pc:sldChg chg="addSp modSp add mod ord">
        <pc:chgData name="Clara Forster" userId="09c7291c-ffda-41df-8add-e8985cc17c35" providerId="ADAL" clId="{7F4E7645-B97F-40CC-902E-3BC864B9B9A3}" dt="2025-04-15T14:24:22.435" v="854"/>
        <pc:sldMkLst>
          <pc:docMk/>
          <pc:sldMk cId="2473334098" sldId="264"/>
        </pc:sldMkLst>
      </pc:sldChg>
      <pc:sldChg chg="delSp modSp add mod ord delAnim modAnim">
        <pc:chgData name="Clara Forster" userId="09c7291c-ffda-41df-8add-e8985cc17c35" providerId="ADAL" clId="{7F4E7645-B97F-40CC-902E-3BC864B9B9A3}" dt="2025-04-15T15:13:47.284" v="911" actId="313"/>
        <pc:sldMkLst>
          <pc:docMk/>
          <pc:sldMk cId="4249831616" sldId="265"/>
        </pc:sldMkLst>
      </pc:sldChg>
      <pc:sldChg chg="delSp modSp add mod">
        <pc:chgData name="Clara Forster" userId="09c7291c-ffda-41df-8add-e8985cc17c35" providerId="ADAL" clId="{7F4E7645-B97F-40CC-902E-3BC864B9B9A3}" dt="2025-04-15T15:17:41.861" v="929" actId="403"/>
        <pc:sldMkLst>
          <pc:docMk/>
          <pc:sldMk cId="1437328938" sldId="266"/>
        </pc:sldMkLst>
      </pc:sldChg>
      <pc:sldChg chg="modSp add mod">
        <pc:chgData name="Clara Forster" userId="09c7291c-ffda-41df-8add-e8985cc17c35" providerId="ADAL" clId="{7F4E7645-B97F-40CC-902E-3BC864B9B9A3}" dt="2025-04-15T15:20:25.500" v="965" actId="20577"/>
        <pc:sldMkLst>
          <pc:docMk/>
          <pc:sldMk cId="3729266522" sldId="267"/>
        </pc:sldMkLst>
      </pc:sldChg>
      <pc:sldChg chg="addSp modSp add mod">
        <pc:chgData name="Clara Forster" userId="09c7291c-ffda-41df-8add-e8985cc17c35" providerId="ADAL" clId="{7F4E7645-B97F-40CC-902E-3BC864B9B9A3}" dt="2025-04-15T15:21:21.398" v="969" actId="27636"/>
        <pc:sldMkLst>
          <pc:docMk/>
          <pc:sldMk cId="2888068109" sldId="268"/>
        </pc:sldMkLst>
      </pc:sldChg>
      <pc:sldChg chg="addSp delSp modSp add mod">
        <pc:chgData name="Clara Forster" userId="09c7291c-ffda-41df-8add-e8985cc17c35" providerId="ADAL" clId="{7F4E7645-B97F-40CC-902E-3BC864B9B9A3}" dt="2025-04-23T20:35:38.006" v="2779" actId="20577"/>
        <pc:sldMkLst>
          <pc:docMk/>
          <pc:sldMk cId="3924252916" sldId="269"/>
        </pc:sldMkLst>
      </pc:sldChg>
      <pc:sldChg chg="addSp modSp add mod ord">
        <pc:chgData name="Clara Forster" userId="09c7291c-ffda-41df-8add-e8985cc17c35" providerId="ADAL" clId="{7F4E7645-B97F-40CC-902E-3BC864B9B9A3}" dt="2025-04-23T20:35:49.728" v="2786" actId="20577"/>
        <pc:sldMkLst>
          <pc:docMk/>
          <pc:sldMk cId="1796958017" sldId="270"/>
        </pc:sldMkLst>
      </pc:sldChg>
      <pc:sldChg chg="new del">
        <pc:chgData name="Clara Forster" userId="09c7291c-ffda-41df-8add-e8985cc17c35" providerId="ADAL" clId="{7F4E7645-B97F-40CC-902E-3BC864B9B9A3}" dt="2025-04-22T12:46:49.007" v="1483" actId="47"/>
        <pc:sldMkLst>
          <pc:docMk/>
          <pc:sldMk cId="4160842737" sldId="270"/>
        </pc:sldMkLst>
      </pc:sldChg>
      <pc:sldChg chg="addSp delSp modSp add mod ord modAnim">
        <pc:chgData name="Clara Forster" userId="09c7291c-ffda-41df-8add-e8985cc17c35" providerId="ADAL" clId="{7F4E7645-B97F-40CC-902E-3BC864B9B9A3}" dt="2025-04-24T11:03:21.136" v="2820" actId="20577"/>
        <pc:sldMkLst>
          <pc:docMk/>
          <pc:sldMk cId="2678631087" sldId="271"/>
        </pc:sldMkLst>
        <pc:spChg chg="add mod">
          <ac:chgData name="Clara Forster" userId="09c7291c-ffda-41df-8add-e8985cc17c35" providerId="ADAL" clId="{7F4E7645-B97F-40CC-902E-3BC864B9B9A3}" dt="2025-04-23T20:23:36.941" v="2658" actId="1076"/>
          <ac:spMkLst>
            <pc:docMk/>
            <pc:sldMk cId="2678631087" sldId="271"/>
            <ac:spMk id="5" creationId="{85111932-538B-779C-4C00-40E1171E35A3}"/>
          </ac:spMkLst>
        </pc:spChg>
      </pc:sldChg>
    </pc:docChg>
  </pc:docChgLst>
  <pc:docChgLst>
    <pc:chgData name="Clara Forster" userId="09c7291c-ffda-41df-8add-e8985cc17c35" providerId="ADAL" clId="{3D2BD72D-8ACF-48F9-9402-51ACC2BDCB1C}"/>
    <pc:docChg chg="undo custSel addSld delSld modSld sldOrd">
      <pc:chgData name="Clara Forster" userId="09c7291c-ffda-41df-8add-e8985cc17c35" providerId="ADAL" clId="{3D2BD72D-8ACF-48F9-9402-51ACC2BDCB1C}" dt="2025-04-25T11:24:36.325" v="2435" actId="20577"/>
      <pc:docMkLst>
        <pc:docMk/>
      </pc:docMkLst>
      <pc:sldChg chg="modSp mod">
        <pc:chgData name="Clara Forster" userId="09c7291c-ffda-41df-8add-e8985cc17c35" providerId="ADAL" clId="{3D2BD72D-8ACF-48F9-9402-51ACC2BDCB1C}" dt="2025-04-24T11:05:52.605" v="11" actId="20577"/>
        <pc:sldMkLst>
          <pc:docMk/>
          <pc:sldMk cId="3460944651" sldId="256"/>
        </pc:sldMkLst>
        <pc:spChg chg="mod">
          <ac:chgData name="Clara Forster" userId="09c7291c-ffda-41df-8add-e8985cc17c35" providerId="ADAL" clId="{3D2BD72D-8ACF-48F9-9402-51ACC2BDCB1C}" dt="2025-04-24T11:05:52.605" v="11" actId="20577"/>
          <ac:spMkLst>
            <pc:docMk/>
            <pc:sldMk cId="3460944651" sldId="256"/>
            <ac:spMk id="2" creationId="{44C53E22-5D2C-D33C-8C17-6FD3781FD8B1}"/>
          </ac:spMkLst>
        </pc:spChg>
      </pc:sldChg>
      <pc:sldChg chg="del">
        <pc:chgData name="Clara Forster" userId="09c7291c-ffda-41df-8add-e8985cc17c35" providerId="ADAL" clId="{3D2BD72D-8ACF-48F9-9402-51ACC2BDCB1C}" dt="2025-04-24T11:07:01.392" v="16" actId="2696"/>
        <pc:sldMkLst>
          <pc:docMk/>
          <pc:sldMk cId="1215381869" sldId="257"/>
        </pc:sldMkLst>
      </pc:sldChg>
      <pc:sldChg chg="modSp mod">
        <pc:chgData name="Clara Forster" userId="09c7291c-ffda-41df-8add-e8985cc17c35" providerId="ADAL" clId="{3D2BD72D-8ACF-48F9-9402-51ACC2BDCB1C}" dt="2025-04-24T11:06:34.423" v="14"/>
        <pc:sldMkLst>
          <pc:docMk/>
          <pc:sldMk cId="3716789129" sldId="258"/>
        </pc:sldMkLst>
        <pc:graphicFrameChg chg="modGraphic">
          <ac:chgData name="Clara Forster" userId="09c7291c-ffda-41df-8add-e8985cc17c35" providerId="ADAL" clId="{3D2BD72D-8ACF-48F9-9402-51ACC2BDCB1C}" dt="2025-04-24T11:06:34.423" v="14"/>
          <ac:graphicFrameMkLst>
            <pc:docMk/>
            <pc:sldMk cId="3716789129" sldId="258"/>
            <ac:graphicFrameMk id="5" creationId="{A9698225-D6B1-8279-1338-0284E24100BA}"/>
          </ac:graphicFrameMkLst>
        </pc:graphicFrameChg>
      </pc:sldChg>
      <pc:sldChg chg="modSp del modAnim">
        <pc:chgData name="Clara Forster" userId="09c7291c-ffda-41df-8add-e8985cc17c35" providerId="ADAL" clId="{3D2BD72D-8ACF-48F9-9402-51ACC2BDCB1C}" dt="2025-04-24T11:07:18.173" v="17" actId="2696"/>
        <pc:sldMkLst>
          <pc:docMk/>
          <pc:sldMk cId="514980610" sldId="259"/>
        </pc:sldMkLst>
      </pc:sldChg>
      <pc:sldChg chg="addSp delSp modSp mod modAnim">
        <pc:chgData name="Clara Forster" userId="09c7291c-ffda-41df-8add-e8985cc17c35" providerId="ADAL" clId="{3D2BD72D-8ACF-48F9-9402-51ACC2BDCB1C}" dt="2025-04-24T11:44:51.085" v="1347" actId="20577"/>
        <pc:sldMkLst>
          <pc:docMk/>
          <pc:sldMk cId="4122212615" sldId="260"/>
        </pc:sldMkLst>
      </pc:sldChg>
      <pc:sldChg chg="addSp delSp modSp mod delAnim modAnim">
        <pc:chgData name="Clara Forster" userId="09c7291c-ffda-41df-8add-e8985cc17c35" providerId="ADAL" clId="{3D2BD72D-8ACF-48F9-9402-51ACC2BDCB1C}" dt="2025-04-25T11:14:28.596" v="2374" actId="1076"/>
        <pc:sldMkLst>
          <pc:docMk/>
          <pc:sldMk cId="4035072740" sldId="262"/>
        </pc:sldMkLst>
      </pc:sldChg>
      <pc:sldChg chg="del">
        <pc:chgData name="Clara Forster" userId="09c7291c-ffda-41df-8add-e8985cc17c35" providerId="ADAL" clId="{3D2BD72D-8ACF-48F9-9402-51ACC2BDCB1C}" dt="2025-04-24T12:13:05.596" v="1619" actId="2696"/>
        <pc:sldMkLst>
          <pc:docMk/>
          <pc:sldMk cId="3527940526" sldId="263"/>
        </pc:sldMkLst>
      </pc:sldChg>
      <pc:sldChg chg="del ord">
        <pc:chgData name="Clara Forster" userId="09c7291c-ffda-41df-8add-e8985cc17c35" providerId="ADAL" clId="{3D2BD72D-8ACF-48F9-9402-51ACC2BDCB1C}" dt="2025-04-24T12:13:00.393" v="1618" actId="2696"/>
        <pc:sldMkLst>
          <pc:docMk/>
          <pc:sldMk cId="2473334098" sldId="264"/>
        </pc:sldMkLst>
      </pc:sldChg>
      <pc:sldChg chg="del">
        <pc:chgData name="Clara Forster" userId="09c7291c-ffda-41df-8add-e8985cc17c35" providerId="ADAL" clId="{3D2BD72D-8ACF-48F9-9402-51ACC2BDCB1C}" dt="2025-04-24T12:13:09.047" v="1620" actId="2696"/>
        <pc:sldMkLst>
          <pc:docMk/>
          <pc:sldMk cId="4249831616" sldId="265"/>
        </pc:sldMkLst>
      </pc:sldChg>
      <pc:sldChg chg="del">
        <pc:chgData name="Clara Forster" userId="09c7291c-ffda-41df-8add-e8985cc17c35" providerId="ADAL" clId="{3D2BD72D-8ACF-48F9-9402-51ACC2BDCB1C}" dt="2025-04-24T12:13:11.701" v="1621" actId="2696"/>
        <pc:sldMkLst>
          <pc:docMk/>
          <pc:sldMk cId="1437328938" sldId="266"/>
        </pc:sldMkLst>
      </pc:sldChg>
      <pc:sldChg chg="del">
        <pc:chgData name="Clara Forster" userId="09c7291c-ffda-41df-8add-e8985cc17c35" providerId="ADAL" clId="{3D2BD72D-8ACF-48F9-9402-51ACC2BDCB1C}" dt="2025-04-24T12:13:20.468" v="1622" actId="2696"/>
        <pc:sldMkLst>
          <pc:docMk/>
          <pc:sldMk cId="3729266522" sldId="267"/>
        </pc:sldMkLst>
      </pc:sldChg>
      <pc:sldChg chg="del">
        <pc:chgData name="Clara Forster" userId="09c7291c-ffda-41df-8add-e8985cc17c35" providerId="ADAL" clId="{3D2BD72D-8ACF-48F9-9402-51ACC2BDCB1C}" dt="2025-04-24T12:13:28.041" v="1623" actId="2696"/>
        <pc:sldMkLst>
          <pc:docMk/>
          <pc:sldMk cId="2888068109" sldId="268"/>
        </pc:sldMkLst>
      </pc:sldChg>
      <pc:sldChg chg="del">
        <pc:chgData name="Clara Forster" userId="09c7291c-ffda-41df-8add-e8985cc17c35" providerId="ADAL" clId="{3D2BD72D-8ACF-48F9-9402-51ACC2BDCB1C}" dt="2025-04-24T12:13:30.843" v="1624" actId="2696"/>
        <pc:sldMkLst>
          <pc:docMk/>
          <pc:sldMk cId="3924252916" sldId="269"/>
        </pc:sldMkLst>
      </pc:sldChg>
      <pc:sldChg chg="addSp delSp modSp mod ord modAnim">
        <pc:chgData name="Clara Forster" userId="09c7291c-ffda-41df-8add-e8985cc17c35" providerId="ADAL" clId="{3D2BD72D-8ACF-48F9-9402-51ACC2BDCB1C}" dt="2025-04-25T11:24:13.279" v="2433" actId="20577"/>
        <pc:sldMkLst>
          <pc:docMk/>
          <pc:sldMk cId="1796958017" sldId="270"/>
        </pc:sldMkLst>
      </pc:sldChg>
      <pc:sldChg chg="ord">
        <pc:chgData name="Clara Forster" userId="09c7291c-ffda-41df-8add-e8985cc17c35" providerId="ADAL" clId="{3D2BD72D-8ACF-48F9-9402-51ACC2BDCB1C}" dt="2025-04-24T11:50:34.788" v="1491"/>
        <pc:sldMkLst>
          <pc:docMk/>
          <pc:sldMk cId="2678631087" sldId="271"/>
        </pc:sldMkLst>
      </pc:sldChg>
      <pc:sldChg chg="addSp delSp modSp add mod">
        <pc:chgData name="Clara Forster" userId="09c7291c-ffda-41df-8add-e8985cc17c35" providerId="ADAL" clId="{3D2BD72D-8ACF-48F9-9402-51ACC2BDCB1C}" dt="2025-04-24T11:53:19.862" v="1509" actId="20577"/>
        <pc:sldMkLst>
          <pc:docMk/>
          <pc:sldMk cId="4284213674" sldId="272"/>
        </pc:sldMkLst>
      </pc:sldChg>
      <pc:sldChg chg="addSp delSp modSp add mod">
        <pc:chgData name="Clara Forster" userId="09c7291c-ffda-41df-8add-e8985cc17c35" providerId="ADAL" clId="{3D2BD72D-8ACF-48F9-9402-51ACC2BDCB1C}" dt="2025-04-25T11:24:36.325" v="2435" actId="20577"/>
        <pc:sldMkLst>
          <pc:docMk/>
          <pc:sldMk cId="2244028812" sldId="273"/>
        </pc:sldMkLst>
      </pc:sldChg>
      <pc:sldChg chg="add">
        <pc:chgData name="Clara Forster" userId="09c7291c-ffda-41df-8add-e8985cc17c35" providerId="ADAL" clId="{3D2BD72D-8ACF-48F9-9402-51ACC2BDCB1C}" dt="2025-04-25T11:13:31.939" v="2344" actId="2890"/>
        <pc:sldMkLst>
          <pc:docMk/>
          <pc:sldMk cId="14394892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325A-730E-4B07-9DFF-E4D1DF889B00}" type="datetimeFigureOut">
              <a:rPr lang="de-DE" smtClean="0"/>
              <a:t>20.05.2025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B06E-C816-4F92-95AF-DDAA624C8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00E8-9141-4E61-8C08-9F5866F3E37C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1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AED-DC61-457C-853B-5BF7C4E7D6E3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B89-3DA6-4A84-9DA6-8DE0653DA4FF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5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10C7-6E6D-495D-B3C2-32F44DED9C93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6222-F631-4DC6-A435-E67F40070159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2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FC48-331A-477F-91A2-859C2FAB7D7A}" type="datetime1">
              <a:rPr lang="de-DE" smtClean="0"/>
              <a:t>20.05.2025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63A4-A59E-4B6F-8E6C-F7DA1364D6B0}" type="datetime1">
              <a:rPr lang="de-DE" smtClean="0"/>
              <a:t>20.05.2025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6ED0-9EF1-4DD9-BF3B-C9BEAB60DE23}" type="datetime1">
              <a:rPr lang="de-DE" smtClean="0"/>
              <a:t>20.05.2025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4DE-042E-44FF-A6C3-E6EAFCB7B6FD}" type="datetime1">
              <a:rPr lang="de-DE" smtClean="0"/>
              <a:t>20.05.2025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DD96-735F-4080-9BF5-49D24E037F8A}" type="datetime1">
              <a:rPr lang="de-DE" smtClean="0"/>
              <a:t>20.05.2025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9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4E78-C8EA-44D9-904B-D7B3DFD222D9}" type="datetime1">
              <a:rPr lang="de-DE" smtClean="0"/>
              <a:t>20.05.2025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7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21CDB-9D52-4553-AA6E-0B54F8435EEB}" type="datetime1">
              <a:rPr lang="de-DE" smtClean="0"/>
              <a:t>20.05.2025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9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ch Flag HD Backgrounds Free Download">
            <a:extLst>
              <a:ext uri="{FF2B5EF4-FFF2-40B4-BE49-F238E27FC236}">
                <a16:creationId xmlns:a16="http://schemas.microsoft.com/office/drawing/2014/main" id="{F5ED23CB-EC4E-0DB2-7BC7-BB62742C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232117" y="-130600"/>
            <a:ext cx="12421067" cy="698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C53E22-5D2C-D33C-8C17-6FD3781F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 dirty="0" err="1"/>
              <a:t>Bonjour</a:t>
            </a:r>
            <a:r>
              <a:rPr lang="de-DE" sz="6600" dirty="0"/>
              <a:t> </a:t>
            </a:r>
            <a:r>
              <a:rPr lang="de-DE" sz="6600" dirty="0" err="1"/>
              <a:t>tout</a:t>
            </a:r>
            <a:r>
              <a:rPr lang="de-DE" sz="6600" dirty="0"/>
              <a:t> le </a:t>
            </a:r>
            <a:r>
              <a:rPr lang="de-DE" sz="6600" dirty="0" err="1"/>
              <a:t>monde</a:t>
            </a:r>
            <a:r>
              <a:rPr lang="de-DE" sz="6600" dirty="0"/>
              <a:t> !</a:t>
            </a:r>
            <a:br>
              <a:rPr lang="de-DE" sz="6600" dirty="0"/>
            </a:br>
            <a:r>
              <a:rPr lang="de-DE" sz="2800" dirty="0" err="1"/>
              <a:t>séance</a:t>
            </a:r>
            <a:r>
              <a:rPr lang="de-DE" sz="2800" dirty="0"/>
              <a:t> n° 5  –  21/05/2025 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4D703F-93B7-2C52-9E6B-8BD763C25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e-DE" sz="1900" dirty="0" err="1"/>
              <a:t>SoSe</a:t>
            </a:r>
            <a:r>
              <a:rPr lang="de-DE" sz="1900" dirty="0"/>
              <a:t> 2025 – </a:t>
            </a:r>
            <a:r>
              <a:rPr lang="de-DE" sz="1900" dirty="0" err="1"/>
              <a:t>Französich</a:t>
            </a:r>
            <a:r>
              <a:rPr lang="de-DE" sz="1900" dirty="0"/>
              <a:t> B </a:t>
            </a:r>
          </a:p>
          <a:p>
            <a:r>
              <a:rPr lang="de-DE" sz="1900" dirty="0" err="1"/>
              <a:t>mercredi</a:t>
            </a:r>
            <a:r>
              <a:rPr lang="de-DE" sz="1900" dirty="0"/>
              <a:t> 10-12h, </a:t>
            </a:r>
            <a:r>
              <a:rPr lang="de-DE" sz="1900" dirty="0" err="1"/>
              <a:t>Cont</a:t>
            </a:r>
            <a:r>
              <a:rPr lang="de-DE" sz="1900" dirty="0"/>
              <a:t> BH-8</a:t>
            </a:r>
          </a:p>
          <a:p>
            <a:r>
              <a:rPr lang="de-DE" sz="1900" dirty="0"/>
              <a:t>Clara Forster (cforster@uni-muenster.de)</a:t>
            </a:r>
          </a:p>
          <a:p>
            <a:r>
              <a:rPr lang="de-DE" sz="19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B1AF5D-AF72-4DF2-4F92-BD4777E2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80A88-8E15-B8A9-DBB9-03C8E81A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FEF4EE-B9CF-C2EF-9F7A-EEB8722C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111932-538B-779C-4C00-40E1171E35A3}"/>
              </a:ext>
            </a:extLst>
          </p:cNvPr>
          <p:cNvSpPr txBox="1"/>
          <p:nvPr/>
        </p:nvSpPr>
        <p:spPr>
          <a:xfrm>
            <a:off x="926788" y="2279802"/>
            <a:ext cx="103384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+mj-lt"/>
              </a:rPr>
              <a:t>Activité p</a:t>
            </a:r>
            <a:r>
              <a:rPr lang="fr-FR" sz="2000" b="1" noProof="0" dirty="0" err="1">
                <a:latin typeface="+mj-lt"/>
              </a:rPr>
              <a:t>our</a:t>
            </a:r>
            <a:r>
              <a:rPr lang="fr-FR" sz="2000" b="1" noProof="0" dirty="0">
                <a:latin typeface="+mj-lt"/>
              </a:rPr>
              <a:t> commencer: </a:t>
            </a:r>
          </a:p>
          <a:p>
            <a:endParaRPr lang="fr-FR" sz="2800" noProof="0" dirty="0">
              <a:latin typeface="+mj-lt"/>
            </a:endParaRPr>
          </a:p>
          <a:p>
            <a:r>
              <a:rPr lang="fr-FR" sz="2800" dirty="0">
                <a:latin typeface="+mj-lt"/>
              </a:rPr>
              <a:t>Le téléphone arabe </a:t>
            </a:r>
            <a:endParaRPr lang="fr-FR" sz="2800" noProof="0" dirty="0">
              <a:latin typeface="+mj-lt"/>
            </a:endParaRP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8B3AFF7D-84EE-9BAB-8B52-127B4C22DEF6}"/>
              </a:ext>
            </a:extLst>
          </p:cNvPr>
          <p:cNvSpPr/>
          <p:nvPr/>
        </p:nvSpPr>
        <p:spPr>
          <a:xfrm>
            <a:off x="4495343" y="2676900"/>
            <a:ext cx="1029385" cy="467687"/>
          </a:xfrm>
          <a:prstGeom prst="wedgeEllipseCallout">
            <a:avLst>
              <a:gd name="adj1" fmla="val -103884"/>
              <a:gd name="adj2" fmla="val 6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E818C4-01F1-299B-01EB-77DB889547DC}"/>
              </a:ext>
            </a:extLst>
          </p:cNvPr>
          <p:cNvSpPr txBox="1"/>
          <p:nvPr/>
        </p:nvSpPr>
        <p:spPr>
          <a:xfrm>
            <a:off x="4495343" y="2726077"/>
            <a:ext cx="119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@?g&amp;$%</a:t>
            </a:r>
          </a:p>
        </p:txBody>
      </p:sp>
    </p:spTree>
    <p:extLst>
      <p:ext uri="{BB962C8B-B14F-4D97-AF65-F5344CB8AC3E}">
        <p14:creationId xmlns:p14="http://schemas.microsoft.com/office/powerpoint/2010/main" val="26786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7E313-986B-36FF-A3F2-0C1B14B8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61" y="536431"/>
            <a:ext cx="10477600" cy="1157242"/>
          </a:xfrm>
        </p:spPr>
        <p:txBody>
          <a:bodyPr>
            <a:normAutofit/>
          </a:bodyPr>
          <a:lstStyle/>
          <a:p>
            <a:r>
              <a:rPr lang="de-DE" sz="4000" dirty="0"/>
              <a:t>Plan du </a:t>
            </a:r>
            <a:r>
              <a:rPr lang="de-DE" sz="4000" dirty="0" err="1"/>
              <a:t>cours</a:t>
            </a:r>
            <a:r>
              <a:rPr lang="de-DE" sz="40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067D03-F4C5-FAF9-F67F-87DC5B7B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9698225-D6B1-8279-1338-0284E2410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495292"/>
              </p:ext>
            </p:extLst>
          </p:nvPr>
        </p:nvGraphicFramePr>
        <p:xfrm>
          <a:off x="1081582" y="1486027"/>
          <a:ext cx="10028832" cy="4957986"/>
        </p:xfrm>
        <a:graphic>
          <a:graphicData uri="http://schemas.openxmlformats.org/drawingml/2006/table">
            <a:tbl>
              <a:tblPr firstRow="1" bandRow="1"/>
              <a:tblGrid>
                <a:gridCol w="853167">
                  <a:extLst>
                    <a:ext uri="{9D8B030D-6E8A-4147-A177-3AD203B41FA5}">
                      <a16:colId xmlns:a16="http://schemas.microsoft.com/office/drawing/2014/main" val="1820234376"/>
                    </a:ext>
                  </a:extLst>
                </a:gridCol>
                <a:gridCol w="1171977">
                  <a:extLst>
                    <a:ext uri="{9D8B030D-6E8A-4147-A177-3AD203B41FA5}">
                      <a16:colId xmlns:a16="http://schemas.microsoft.com/office/drawing/2014/main" val="3387810073"/>
                    </a:ext>
                  </a:extLst>
                </a:gridCol>
                <a:gridCol w="8003688">
                  <a:extLst>
                    <a:ext uri="{9D8B030D-6E8A-4147-A177-3AD203B41FA5}">
                      <a16:colId xmlns:a16="http://schemas.microsoft.com/office/drawing/2014/main" val="863131603"/>
                    </a:ext>
                  </a:extLst>
                </a:gridCol>
              </a:tblGrid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séance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date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thème 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5820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1 un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23/04/2025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"Bonjour! Je m'appelle…" - Begrüßung, Organisatorisches, sich vorstellen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362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2 deux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30/04/2025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"Faire des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phrases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 - grammatikalische Grundlagen, Verbkonjugation im Präsens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21606"/>
                  </a:ext>
                </a:extLst>
              </a:tr>
              <a:tr h="60656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3 trois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07/05/2025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"La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musique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française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 - verschiedene Lieder und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genres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kennenlernen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dirty="0">
                          <a:effectLst/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Kopfhörer mitbringen! </a:t>
                      </a:r>
                      <a:endParaRPr lang="de-DE" sz="1600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27890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4 quatre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14/05/2025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"Le Français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dans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le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monde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 - Frankophonie, der französiche Einfluss in der Welt, Kolonialgeschichte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3713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5 cinq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21/05/2025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"La France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métropolitaine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 - Gesellschaftliche und politische Situation in Frankreich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dirty="0">
                          <a:effectLst/>
                          <a:latin typeface="Aptos" panose="020B0004020202020204" pitchFamily="34" charset="0"/>
                        </a:rPr>
                        <a:t>Kurzreferate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5790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6 six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28/05/2025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„Il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est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quelle heure ?" – Zahlen &amp; Uhrzeiten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06669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7 sept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04/06/2025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„Voyage,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voyage</a:t>
                      </a: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“ - Reisen 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13182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11/06/2025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Ausfall Pfingstferien!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9081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8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huit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18/06/2025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„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Les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Activités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“ – Freizeitaktivitäten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0165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9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neuf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25/06/2025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Qu'est-ce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qu'on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mange?" - Essen in Frankreich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193141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10 dix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02/07/2025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"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Vous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avez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choisi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?" - Essen und Trinken bestellen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19399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2A1D9011-8AF8-7F32-84E4-395AAC275EDD}"/>
              </a:ext>
            </a:extLst>
          </p:cNvPr>
          <p:cNvSpPr/>
          <p:nvPr/>
        </p:nvSpPr>
        <p:spPr>
          <a:xfrm>
            <a:off x="1051286" y="5371416"/>
            <a:ext cx="10080302" cy="695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E5FA3A-F053-4407-C3C5-288B84828E87}"/>
              </a:ext>
            </a:extLst>
          </p:cNvPr>
          <p:cNvSpPr txBox="1"/>
          <p:nvPr/>
        </p:nvSpPr>
        <p:spPr>
          <a:xfrm>
            <a:off x="11161884" y="5488274"/>
            <a:ext cx="119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Erhebung Masterarbeit</a:t>
            </a:r>
          </a:p>
        </p:txBody>
      </p:sp>
    </p:spTree>
    <p:extLst>
      <p:ext uri="{BB962C8B-B14F-4D97-AF65-F5344CB8AC3E}">
        <p14:creationId xmlns:p14="http://schemas.microsoft.com/office/powerpoint/2010/main" val="371678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E12B0-4D5D-16FE-C615-B1FC1D01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CE1969E-ED00-01CB-D6D3-B661341A97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56" r="6959" b="2"/>
          <a:stretch>
            <a:fillRect/>
          </a:stretch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C5E2033-2E7D-9995-8560-50FD9E63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738" r="9239" b="3"/>
          <a:stretch>
            <a:fillRect/>
          </a:stretch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48EDF18-B8CD-916B-55F9-98A9C40847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51" r="2170"/>
          <a:stretch>
            <a:fillRect/>
          </a:stretch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29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EC31F7A-4996-F697-CE1C-8FEC433A96E3}"/>
              </a:ext>
            </a:extLst>
          </p:cNvPr>
          <p:cNvSpPr txBox="1"/>
          <p:nvPr/>
        </p:nvSpPr>
        <p:spPr>
          <a:xfrm>
            <a:off x="4408973" y="4674287"/>
            <a:ext cx="7147481" cy="1703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Quelles</a:t>
            </a:r>
            <a:r>
              <a:rPr lang="en-US" sz="2400" b="1" dirty="0"/>
              <a:t> </a:t>
            </a:r>
            <a:r>
              <a:rPr lang="en-US" sz="2400" b="1" dirty="0" err="1"/>
              <a:t>sont</a:t>
            </a:r>
            <a:r>
              <a:rPr lang="en-US" sz="2400" b="1" dirty="0"/>
              <a:t> </a:t>
            </a:r>
            <a:r>
              <a:rPr lang="en-US" sz="2400" b="1" dirty="0" err="1"/>
              <a:t>tes</a:t>
            </a:r>
            <a:r>
              <a:rPr lang="en-US" sz="2400" b="1" dirty="0"/>
              <a:t> premières associations par rapport à la France? Note </a:t>
            </a:r>
            <a:r>
              <a:rPr lang="en-US" sz="2400" b="1" dirty="0" err="1"/>
              <a:t>tous</a:t>
            </a:r>
            <a:r>
              <a:rPr lang="en-US" sz="2400" b="1" dirty="0"/>
              <a:t> les mots que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connais</a:t>
            </a:r>
            <a:r>
              <a:rPr lang="en-US" sz="2400" b="1" dirty="0"/>
              <a:t>. </a:t>
            </a:r>
            <a:r>
              <a:rPr lang="en-US" sz="2400" b="1" dirty="0" err="1"/>
              <a:t>Puis</a:t>
            </a:r>
            <a:r>
              <a:rPr lang="en-US" sz="2400" b="1" dirty="0"/>
              <a:t>, compare avec ta </a:t>
            </a:r>
            <a:r>
              <a:rPr lang="en-US" sz="2400" b="1" dirty="0" err="1"/>
              <a:t>voisine</a:t>
            </a:r>
            <a:r>
              <a:rPr lang="en-US" sz="2400" b="1" dirty="0"/>
              <a:t>/to </a:t>
            </a:r>
            <a:r>
              <a:rPr lang="en-US" sz="2400" b="1" dirty="0" err="1"/>
              <a:t>voisin</a:t>
            </a:r>
            <a:r>
              <a:rPr lang="en-US" sz="2400" b="1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Was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deine</a:t>
            </a:r>
            <a:r>
              <a:rPr lang="en-US" sz="2400" dirty="0"/>
              <a:t> </a:t>
            </a:r>
            <a:r>
              <a:rPr lang="en-US" sz="2400" dirty="0" err="1"/>
              <a:t>ersten</a:t>
            </a:r>
            <a:r>
              <a:rPr lang="en-US" sz="2400" dirty="0"/>
              <a:t> </a:t>
            </a:r>
            <a:r>
              <a:rPr lang="en-US" sz="2400" dirty="0" err="1"/>
              <a:t>Assoziationen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Frankreich</a:t>
            </a:r>
            <a:r>
              <a:rPr lang="en-US" sz="2400" dirty="0"/>
              <a:t>? </a:t>
            </a:r>
            <a:r>
              <a:rPr lang="en-US" sz="2400" dirty="0" err="1"/>
              <a:t>Schreibe</a:t>
            </a:r>
            <a:r>
              <a:rPr lang="en-US" sz="2400" dirty="0"/>
              <a:t> alle </a:t>
            </a:r>
            <a:r>
              <a:rPr lang="en-US" sz="2400" dirty="0" err="1"/>
              <a:t>Wörter</a:t>
            </a:r>
            <a:r>
              <a:rPr lang="en-US" sz="2400" dirty="0"/>
              <a:t> auf, die </a:t>
            </a:r>
            <a:r>
              <a:rPr lang="en-US" sz="2400" dirty="0" err="1"/>
              <a:t>dir</a:t>
            </a:r>
            <a:r>
              <a:rPr lang="en-US" sz="2400" dirty="0"/>
              <a:t> </a:t>
            </a:r>
            <a:r>
              <a:rPr lang="en-US" sz="2400" dirty="0" err="1"/>
              <a:t>einfallen</a:t>
            </a:r>
            <a:r>
              <a:rPr lang="en-US" sz="2400" dirty="0"/>
              <a:t>. </a:t>
            </a:r>
            <a:r>
              <a:rPr lang="en-US" sz="2400" dirty="0" err="1"/>
              <a:t>Vergleiche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deine</a:t>
            </a:r>
            <a:r>
              <a:rPr lang="en-US" sz="2400" dirty="0"/>
              <a:t>*r*m Nachbar*in.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C29C40-6594-B6D0-A483-3EDA7D15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06CE641-9D56-4250-A2F0-FA3ED935D71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84BFAB-4B87-D1DF-BCD2-7A535A0CF7D6}"/>
              </a:ext>
            </a:extLst>
          </p:cNvPr>
          <p:cNvSpPr txBox="1"/>
          <p:nvPr/>
        </p:nvSpPr>
        <p:spPr>
          <a:xfrm>
            <a:off x="1056582" y="2464652"/>
            <a:ext cx="430416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CDB45CD-FFCF-A178-5946-843DDCFDAF81}"/>
              </a:ext>
            </a:extLst>
          </p:cNvPr>
          <p:cNvSpPr txBox="1"/>
          <p:nvPr/>
        </p:nvSpPr>
        <p:spPr>
          <a:xfrm>
            <a:off x="691564" y="5038190"/>
            <a:ext cx="3629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La France</a:t>
            </a:r>
          </a:p>
        </p:txBody>
      </p:sp>
    </p:spTree>
    <p:extLst>
      <p:ext uri="{BB962C8B-B14F-4D97-AF65-F5344CB8AC3E}">
        <p14:creationId xmlns:p14="http://schemas.microsoft.com/office/powerpoint/2010/main" val="25905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14DFAC-A37B-1FA5-7475-BE6C02D7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70A6C9-5846-5F05-C229-7A75BC08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1"/>
            <a:ext cx="10515600" cy="13258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3200" dirty="0"/>
          </a:p>
          <a:p>
            <a:pPr marL="0" indent="0" algn="just">
              <a:buNone/>
            </a:pPr>
            <a:endParaRPr lang="fr-FR" sz="4000" dirty="0"/>
          </a:p>
          <a:p>
            <a:pPr marL="0" indent="0" algn="just">
              <a:buNone/>
            </a:pPr>
            <a:endParaRPr lang="fr-FR" sz="4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3F4BB2-97B9-BF4C-19DF-8DEDD60D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DC263C-F325-23DE-7B93-CFC0D5DBCBC2}"/>
              </a:ext>
            </a:extLst>
          </p:cNvPr>
          <p:cNvSpPr txBox="1"/>
          <p:nvPr/>
        </p:nvSpPr>
        <p:spPr>
          <a:xfrm>
            <a:off x="1025060" y="995939"/>
            <a:ext cx="94992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/>
              <a:t>Mini-</a:t>
            </a:r>
            <a:r>
              <a:rPr lang="de-DE" sz="3200" b="1" u="sng" dirty="0" err="1"/>
              <a:t>présentations</a:t>
            </a:r>
            <a:r>
              <a:rPr lang="de-DE" sz="3200" b="1" u="sng" dirty="0"/>
              <a:t>: </a:t>
            </a:r>
          </a:p>
          <a:p>
            <a:endParaRPr lang="de-DE" sz="2800" dirty="0"/>
          </a:p>
          <a:p>
            <a:pPr marL="342900" indent="-342900">
              <a:buAutoNum type="arabicParenR"/>
            </a:pPr>
            <a:r>
              <a:rPr lang="de-DE" sz="2800" dirty="0"/>
              <a:t>Le </a:t>
            </a:r>
            <a:r>
              <a:rPr lang="de-DE" sz="2800" dirty="0" err="1"/>
              <a:t>gouvernement</a:t>
            </a:r>
            <a:r>
              <a:rPr lang="de-DE" sz="2800" dirty="0"/>
              <a:t> </a:t>
            </a:r>
            <a:r>
              <a:rPr lang="de-DE" sz="2800" dirty="0" err="1"/>
              <a:t>français</a:t>
            </a:r>
            <a:r>
              <a:rPr lang="de-DE" sz="2800" dirty="0"/>
              <a:t> </a:t>
            </a:r>
          </a:p>
          <a:p>
            <a:pPr marL="342900" indent="-342900">
              <a:buAutoNum type="arabicParenR"/>
            </a:pPr>
            <a:r>
              <a:rPr lang="de-DE" sz="2800" dirty="0"/>
              <a:t>Paris – la Capitale</a:t>
            </a:r>
          </a:p>
          <a:p>
            <a:pPr marL="342900" indent="-342900">
              <a:buAutoNum type="arabicParenR"/>
            </a:pPr>
            <a:r>
              <a:rPr lang="de-DE" sz="2800" dirty="0"/>
              <a:t>La Banlieue de Paris</a:t>
            </a:r>
          </a:p>
          <a:p>
            <a:pPr marL="342900" indent="-342900">
              <a:buAutoNum type="arabicParenR"/>
            </a:pPr>
            <a:r>
              <a:rPr lang="de-DE" sz="2800" dirty="0" err="1"/>
              <a:t>Les</a:t>
            </a:r>
            <a:r>
              <a:rPr lang="de-DE" sz="2800" dirty="0"/>
              <a:t> </a:t>
            </a:r>
            <a:r>
              <a:rPr lang="de-DE" sz="2800" dirty="0" err="1"/>
              <a:t>départements</a:t>
            </a:r>
            <a:r>
              <a:rPr lang="de-DE" sz="2800" dirty="0"/>
              <a:t> et </a:t>
            </a:r>
            <a:r>
              <a:rPr lang="de-DE" sz="2800" dirty="0" err="1"/>
              <a:t>régions</a:t>
            </a:r>
            <a:endParaRPr lang="de-DE" sz="2800" dirty="0"/>
          </a:p>
          <a:p>
            <a:pPr marL="342900" indent="-342900">
              <a:buFontTx/>
              <a:buAutoNum type="arabicParenR"/>
            </a:pPr>
            <a:r>
              <a:rPr lang="de-DE" sz="2800" dirty="0" err="1"/>
              <a:t>L‘histoire</a:t>
            </a:r>
            <a:r>
              <a:rPr lang="de-DE" sz="2800" dirty="0"/>
              <a:t> </a:t>
            </a:r>
            <a:r>
              <a:rPr lang="de-DE" sz="2800" dirty="0" err="1"/>
              <a:t>coloniale</a:t>
            </a:r>
            <a:r>
              <a:rPr lang="de-DE" sz="2800" dirty="0"/>
              <a:t>  </a:t>
            </a:r>
          </a:p>
          <a:p>
            <a:pPr marL="342900" indent="-342900">
              <a:buAutoNum type="arabicParenR"/>
            </a:pPr>
            <a:r>
              <a:rPr lang="de-DE" sz="2800" dirty="0"/>
              <a:t>La </a:t>
            </a:r>
            <a:r>
              <a:rPr lang="de-DE" sz="2800" dirty="0" err="1"/>
              <a:t>grève</a:t>
            </a:r>
            <a:r>
              <a:rPr lang="de-D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77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06C4E-3129-5465-5516-309B7EB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6</a:t>
            </a:fld>
            <a:endParaRPr lang="de-DE"/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7F38BCF4-34FB-B067-71FD-BE9FB13AC986}"/>
              </a:ext>
            </a:extLst>
          </p:cNvPr>
          <p:cNvSpPr/>
          <p:nvPr/>
        </p:nvSpPr>
        <p:spPr>
          <a:xfrm>
            <a:off x="1371600" y="1671185"/>
            <a:ext cx="2743200" cy="1538515"/>
          </a:xfrm>
          <a:prstGeom prst="wedgeRectCallout">
            <a:avLst>
              <a:gd name="adj1" fmla="val 81547"/>
              <a:gd name="adj2" fmla="val 39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À plus ! </a:t>
            </a:r>
          </a:p>
          <a:p>
            <a:pPr algn="ctr"/>
            <a:r>
              <a:rPr lang="de-DE" sz="2400" dirty="0"/>
              <a:t> (à plus </a:t>
            </a:r>
            <a:r>
              <a:rPr lang="de-DE" sz="2400" dirty="0" err="1"/>
              <a:t>tard</a:t>
            </a:r>
            <a:r>
              <a:rPr lang="de-DE" sz="2400" dirty="0"/>
              <a:t>)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6C69C63F-8463-7BC4-E4AB-2EDD16E882DA}"/>
              </a:ext>
            </a:extLst>
          </p:cNvPr>
          <p:cNvSpPr/>
          <p:nvPr/>
        </p:nvSpPr>
        <p:spPr>
          <a:xfrm>
            <a:off x="5711371" y="398805"/>
            <a:ext cx="2743200" cy="1538515"/>
          </a:xfrm>
          <a:prstGeom prst="wedgeRectCallout">
            <a:avLst>
              <a:gd name="adj1" fmla="val -34854"/>
              <a:gd name="adj2" fmla="val 837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Au </a:t>
            </a:r>
            <a:r>
              <a:rPr lang="de-DE" sz="2400" dirty="0" err="1"/>
              <a:t>revoir</a:t>
            </a:r>
            <a:r>
              <a:rPr lang="de-DE" sz="2400" dirty="0"/>
              <a:t> ! 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1545499E-FE37-A9E1-7C42-A97FAD390486}"/>
              </a:ext>
            </a:extLst>
          </p:cNvPr>
          <p:cNvSpPr/>
          <p:nvPr/>
        </p:nvSpPr>
        <p:spPr>
          <a:xfrm>
            <a:off x="979715" y="4198822"/>
            <a:ext cx="2743200" cy="1538515"/>
          </a:xfrm>
          <a:prstGeom prst="wedgeRectCallout">
            <a:avLst>
              <a:gd name="adj1" fmla="val 96098"/>
              <a:gd name="adj2" fmla="val -724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À la </a:t>
            </a:r>
            <a:r>
              <a:rPr lang="de-DE" sz="2400" dirty="0" err="1"/>
              <a:t>prochaine</a:t>
            </a:r>
            <a:r>
              <a:rPr lang="de-DE" sz="2400" dirty="0"/>
              <a:t> !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6175F324-AA2C-4A18-A148-D5E59875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2" y="4354285"/>
            <a:ext cx="3385457" cy="1822677"/>
          </a:xfrm>
          <a:prstGeom prst="wedgeRectCallout">
            <a:avLst>
              <a:gd name="adj1" fmla="val -84070"/>
              <a:gd name="adj2" fmla="val -625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2400" dirty="0"/>
              <a:t>À </a:t>
            </a:r>
            <a:r>
              <a:rPr lang="de-DE" sz="2400" dirty="0" err="1"/>
              <a:t>toute</a:t>
            </a:r>
            <a:r>
              <a:rPr lang="de-DE" sz="2400" dirty="0"/>
              <a:t> ! </a:t>
            </a:r>
          </a:p>
          <a:p>
            <a:pPr marL="0" indent="0" algn="ctr">
              <a:buNone/>
            </a:pPr>
            <a:r>
              <a:rPr lang="de-DE" sz="2400" dirty="0"/>
              <a:t>(à </a:t>
            </a:r>
            <a:r>
              <a:rPr lang="de-DE" sz="2400" dirty="0" err="1"/>
              <a:t>toute</a:t>
            </a:r>
            <a:r>
              <a:rPr lang="de-DE" sz="2400" dirty="0"/>
              <a:t> à </a:t>
            </a:r>
            <a:r>
              <a:rPr lang="de-DE" sz="2400" dirty="0" err="1"/>
              <a:t>l‘heure</a:t>
            </a:r>
            <a:r>
              <a:rPr lang="de-DE" sz="2400" dirty="0"/>
              <a:t>)</a:t>
            </a:r>
          </a:p>
        </p:txBody>
      </p:sp>
      <p:pic>
        <p:nvPicPr>
          <p:cNvPr id="16" name="Grafik 15" descr="Frau, die winkt">
            <a:extLst>
              <a:ext uri="{FF2B5EF4-FFF2-40B4-BE49-F238E27FC236}">
                <a16:creationId xmlns:a16="http://schemas.microsoft.com/office/drawing/2014/main" id="{0F9EE6ED-9941-373C-FE04-79C1C495E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5084" y="3250178"/>
            <a:ext cx="1552575" cy="1209675"/>
          </a:xfrm>
          <a:prstGeom prst="rect">
            <a:avLst/>
          </a:prstGeom>
        </p:spPr>
      </p:pic>
      <p:pic>
        <p:nvPicPr>
          <p:cNvPr id="18" name="Grafik 17" descr="Frau mit Haarknoten">
            <a:extLst>
              <a:ext uri="{FF2B5EF4-FFF2-40B4-BE49-F238E27FC236}">
                <a16:creationId xmlns:a16="http://schemas.microsoft.com/office/drawing/2014/main" id="{390F6205-915A-40F0-A347-E5A1DE799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9229" y="2612911"/>
            <a:ext cx="762000" cy="819150"/>
          </a:xfrm>
          <a:prstGeom prst="rect">
            <a:avLst/>
          </a:prstGeom>
        </p:spPr>
      </p:pic>
      <p:pic>
        <p:nvPicPr>
          <p:cNvPr id="20" name="Grafik 19" descr="Ein lächelndes Gesicht">
            <a:extLst>
              <a:ext uri="{FF2B5EF4-FFF2-40B4-BE49-F238E27FC236}">
                <a16:creationId xmlns:a16="http://schemas.microsoft.com/office/drawing/2014/main" id="{28322CF5-0F11-80F8-ED48-660C32CA6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6615" y="3006608"/>
            <a:ext cx="304800" cy="314325"/>
          </a:xfrm>
          <a:prstGeom prst="rect">
            <a:avLst/>
          </a:prstGeom>
        </p:spPr>
      </p:pic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930E9A58-C9F4-789F-790D-BCCD842DC763}"/>
              </a:ext>
            </a:extLst>
          </p:cNvPr>
          <p:cNvSpPr/>
          <p:nvPr/>
        </p:nvSpPr>
        <p:spPr>
          <a:xfrm>
            <a:off x="4013201" y="5093719"/>
            <a:ext cx="2743200" cy="1538515"/>
          </a:xfrm>
          <a:prstGeom prst="wedgeRectCallout">
            <a:avLst>
              <a:gd name="adj1" fmla="val 20701"/>
              <a:gd name="adj2" fmla="val -818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À la </a:t>
            </a:r>
            <a:r>
              <a:rPr lang="de-DE" sz="2400" dirty="0" err="1"/>
              <a:t>semaine</a:t>
            </a:r>
            <a:r>
              <a:rPr lang="de-DE" sz="2400" dirty="0"/>
              <a:t> </a:t>
            </a:r>
            <a:r>
              <a:rPr lang="de-DE" sz="2400" dirty="0" err="1"/>
              <a:t>prochaine</a:t>
            </a:r>
            <a:r>
              <a:rPr lang="de-DE" sz="2400" dirty="0"/>
              <a:t> !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01459C87-6D95-FDDF-FDD2-640260B4E5A2}"/>
              </a:ext>
            </a:extLst>
          </p:cNvPr>
          <p:cNvSpPr/>
          <p:nvPr/>
        </p:nvSpPr>
        <p:spPr>
          <a:xfrm>
            <a:off x="8617630" y="1937320"/>
            <a:ext cx="2743200" cy="1538515"/>
          </a:xfrm>
          <a:prstGeom prst="wedgeRectCallout">
            <a:avLst>
              <a:gd name="adj1" fmla="val -125066"/>
              <a:gd name="adj2" fmla="val 341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Salut ! </a:t>
            </a:r>
          </a:p>
        </p:txBody>
      </p:sp>
    </p:spTree>
    <p:extLst>
      <p:ext uri="{BB962C8B-B14F-4D97-AF65-F5344CB8AC3E}">
        <p14:creationId xmlns:p14="http://schemas.microsoft.com/office/powerpoint/2010/main" val="320874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321</Words>
  <Application>Microsoft Office PowerPoint</Application>
  <PresentationFormat>Breitbild</PresentationFormat>
  <Paragraphs>73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Cascadia Code SemiLight</vt:lpstr>
      <vt:lpstr>Office Theme</vt:lpstr>
      <vt:lpstr>Bonjour tout le monde ! séance n° 5  –  21/05/2025   </vt:lpstr>
      <vt:lpstr>PowerPoint-Präsentation</vt:lpstr>
      <vt:lpstr>Plan du cours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Forster</dc:creator>
  <cp:lastModifiedBy>Clara Forster</cp:lastModifiedBy>
  <cp:revision>2</cp:revision>
  <dcterms:created xsi:type="dcterms:W3CDTF">2025-04-04T10:45:43Z</dcterms:created>
  <dcterms:modified xsi:type="dcterms:W3CDTF">2025-05-20T09:45:20Z</dcterms:modified>
</cp:coreProperties>
</file>