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1"/>
  </p:notesMasterIdLst>
  <p:sldIdLst>
    <p:sldId id="256" r:id="rId2"/>
    <p:sldId id="271" r:id="rId3"/>
    <p:sldId id="258" r:id="rId4"/>
    <p:sldId id="275" r:id="rId5"/>
    <p:sldId id="262" r:id="rId6"/>
    <p:sldId id="274" r:id="rId7"/>
    <p:sldId id="277" r:id="rId8"/>
    <p:sldId id="276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8C7C5-7336-4363-B0DE-B058650131EB}" v="283" dt="2025-05-11T12:55:21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67" d="100"/>
          <a:sy n="67" d="100"/>
        </p:scale>
        <p:origin x="846" y="5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6DA8C7C5-7336-4363-B0DE-B058650131EB}"/>
    <pc:docChg chg="undo custSel addSld delSld modSld sldOrd">
      <pc:chgData name="Clara Forster" userId="09c7291c-ffda-41df-8add-e8985cc17c35" providerId="ADAL" clId="{6DA8C7C5-7336-4363-B0DE-B058650131EB}" dt="2025-05-14T10:19:19.574" v="3191" actId="20577"/>
      <pc:docMkLst>
        <pc:docMk/>
      </pc:docMkLst>
      <pc:sldChg chg="modSp mod">
        <pc:chgData name="Clara Forster" userId="09c7291c-ffda-41df-8add-e8985cc17c35" providerId="ADAL" clId="{6DA8C7C5-7336-4363-B0DE-B058650131EB}" dt="2025-04-29T09:38:23.483" v="5" actId="20577"/>
        <pc:sldMkLst>
          <pc:docMk/>
          <pc:sldMk cId="3460944651" sldId="256"/>
        </pc:sldMkLst>
        <pc:spChg chg="mod">
          <ac:chgData name="Clara Forster" userId="09c7291c-ffda-41df-8add-e8985cc17c35" providerId="ADAL" clId="{6DA8C7C5-7336-4363-B0DE-B058650131EB}" dt="2025-04-29T09:38:23.483" v="5" actId="20577"/>
          <ac:spMkLst>
            <pc:docMk/>
            <pc:sldMk cId="3460944651" sldId="256"/>
            <ac:spMk id="2" creationId="{44C53E22-5D2C-D33C-8C17-6FD3781FD8B1}"/>
          </ac:spMkLst>
        </pc:spChg>
      </pc:sldChg>
      <pc:sldChg chg="addSp modSp mod ord">
        <pc:chgData name="Clara Forster" userId="09c7291c-ffda-41df-8add-e8985cc17c35" providerId="ADAL" clId="{6DA8C7C5-7336-4363-B0DE-B058650131EB}" dt="2025-05-14T10:19:19.574" v="3191" actId="20577"/>
        <pc:sldMkLst>
          <pc:docMk/>
          <pc:sldMk cId="3716789129" sldId="258"/>
        </pc:sldMkLst>
        <pc:spChg chg="add mod">
          <ac:chgData name="Clara Forster" userId="09c7291c-ffda-41df-8add-e8985cc17c35" providerId="ADAL" clId="{6DA8C7C5-7336-4363-B0DE-B058650131EB}" dt="2025-05-08T13:01:29.309" v="2912" actId="208"/>
          <ac:spMkLst>
            <pc:docMk/>
            <pc:sldMk cId="3716789129" sldId="258"/>
            <ac:spMk id="3" creationId="{2A1D9011-8AF8-7F32-84E4-395AAC275EDD}"/>
          </ac:spMkLst>
        </pc:spChg>
        <pc:spChg chg="add mod">
          <ac:chgData name="Clara Forster" userId="09c7291c-ffda-41df-8add-e8985cc17c35" providerId="ADAL" clId="{6DA8C7C5-7336-4363-B0DE-B058650131EB}" dt="2025-05-08T13:02:05.394" v="2938" actId="1076"/>
          <ac:spMkLst>
            <pc:docMk/>
            <pc:sldMk cId="3716789129" sldId="258"/>
            <ac:spMk id="6" creationId="{D6E5FA3A-F053-4407-C3C5-288B84828E87}"/>
          </ac:spMkLst>
        </pc:spChg>
        <pc:graphicFrameChg chg="mod modGraphic">
          <ac:chgData name="Clara Forster" userId="09c7291c-ffda-41df-8add-e8985cc17c35" providerId="ADAL" clId="{6DA8C7C5-7336-4363-B0DE-B058650131EB}" dt="2025-05-14T10:19:19.574" v="3191" actId="20577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del">
        <pc:chgData name="Clara Forster" userId="09c7291c-ffda-41df-8add-e8985cc17c35" providerId="ADAL" clId="{6DA8C7C5-7336-4363-B0DE-B058650131EB}" dt="2025-04-29T10:45:38.293" v="192" actId="2696"/>
        <pc:sldMkLst>
          <pc:docMk/>
          <pc:sldMk cId="4122212615" sldId="260"/>
        </pc:sldMkLst>
      </pc:sldChg>
      <pc:sldChg chg="delSp modSp mod modAnim">
        <pc:chgData name="Clara Forster" userId="09c7291c-ffda-41df-8add-e8985cc17c35" providerId="ADAL" clId="{6DA8C7C5-7336-4363-B0DE-B058650131EB}" dt="2025-05-11T12:55:21.301" v="3136" actId="20577"/>
        <pc:sldMkLst>
          <pc:docMk/>
          <pc:sldMk cId="4035072740" sldId="262"/>
        </pc:sldMkLst>
        <pc:spChg chg="mod">
          <ac:chgData name="Clara Forster" userId="09c7291c-ffda-41df-8add-e8985cc17c35" providerId="ADAL" clId="{6DA8C7C5-7336-4363-B0DE-B058650131EB}" dt="2025-05-11T12:55:21.301" v="3136" actId="20577"/>
          <ac:spMkLst>
            <pc:docMk/>
            <pc:sldMk cId="4035072740" sldId="262"/>
            <ac:spMk id="3" creationId="{882D83E7-F32E-2B4B-36E4-1ABD85DA9C5F}"/>
          </ac:spMkLst>
        </pc:spChg>
      </pc:sldChg>
      <pc:sldChg chg="del">
        <pc:chgData name="Clara Forster" userId="09c7291c-ffda-41df-8add-e8985cc17c35" providerId="ADAL" clId="{6DA8C7C5-7336-4363-B0DE-B058650131EB}" dt="2025-04-29T09:39:59.477" v="11" actId="2696"/>
        <pc:sldMkLst>
          <pc:docMk/>
          <pc:sldMk cId="1796958017" sldId="270"/>
        </pc:sldMkLst>
      </pc:sldChg>
      <pc:sldChg chg="addSp delSp modSp mod">
        <pc:chgData name="Clara Forster" userId="09c7291c-ffda-41df-8add-e8985cc17c35" providerId="ADAL" clId="{6DA8C7C5-7336-4363-B0DE-B058650131EB}" dt="2025-05-11T12:54:31.621" v="3111" actId="478"/>
        <pc:sldMkLst>
          <pc:docMk/>
          <pc:sldMk cId="2678631087" sldId="271"/>
        </pc:sldMkLst>
        <pc:spChg chg="add del mod">
          <ac:chgData name="Clara Forster" userId="09c7291c-ffda-41df-8add-e8985cc17c35" providerId="ADAL" clId="{6DA8C7C5-7336-4363-B0DE-B058650131EB}" dt="2025-05-11T12:54:29.582" v="3110" actId="1076"/>
          <ac:spMkLst>
            <pc:docMk/>
            <pc:sldMk cId="2678631087" sldId="271"/>
            <ac:spMk id="5" creationId="{85111932-538B-779C-4C00-40E1171E35A3}"/>
          </ac:spMkLst>
        </pc:spChg>
      </pc:sldChg>
      <pc:sldChg chg="del">
        <pc:chgData name="Clara Forster" userId="09c7291c-ffda-41df-8add-e8985cc17c35" providerId="ADAL" clId="{6DA8C7C5-7336-4363-B0DE-B058650131EB}" dt="2025-04-29T10:45:41.009" v="193" actId="2696"/>
        <pc:sldMkLst>
          <pc:docMk/>
          <pc:sldMk cId="4284213674" sldId="272"/>
        </pc:sldMkLst>
      </pc:sldChg>
      <pc:sldChg chg="del">
        <pc:chgData name="Clara Forster" userId="09c7291c-ffda-41df-8add-e8985cc17c35" providerId="ADAL" clId="{6DA8C7C5-7336-4363-B0DE-B058650131EB}" dt="2025-04-29T11:13:04.744" v="1184" actId="2696"/>
        <pc:sldMkLst>
          <pc:docMk/>
          <pc:sldMk cId="2244028812" sldId="273"/>
        </pc:sldMkLst>
      </pc:sldChg>
      <pc:sldChg chg="addSp delSp modSp mod modAnim">
        <pc:chgData name="Clara Forster" userId="09c7291c-ffda-41df-8add-e8985cc17c35" providerId="ADAL" clId="{6DA8C7C5-7336-4363-B0DE-B058650131EB}" dt="2025-05-08T21:14:55.382" v="2988" actId="20577"/>
        <pc:sldMkLst>
          <pc:docMk/>
          <pc:sldMk cId="143948926" sldId="274"/>
        </pc:sldMkLst>
        <pc:spChg chg="add mod">
          <ac:chgData name="Clara Forster" userId="09c7291c-ffda-41df-8add-e8985cc17c35" providerId="ADAL" clId="{6DA8C7C5-7336-4363-B0DE-B058650131EB}" dt="2025-05-08T21:14:55.382" v="2988" actId="20577"/>
          <ac:spMkLst>
            <pc:docMk/>
            <pc:sldMk cId="143948926" sldId="274"/>
            <ac:spMk id="2" creationId="{7E7F5837-1AA7-B85C-E5C3-6A36075C4AD6}"/>
          </ac:spMkLst>
        </pc:spChg>
        <pc:spChg chg="mod">
          <ac:chgData name="Clara Forster" userId="09c7291c-ffda-41df-8add-e8985cc17c35" providerId="ADAL" clId="{6DA8C7C5-7336-4363-B0DE-B058650131EB}" dt="2025-04-29T11:05:33.179" v="625" actId="14100"/>
          <ac:spMkLst>
            <pc:docMk/>
            <pc:sldMk cId="143948926" sldId="274"/>
            <ac:spMk id="3" creationId="{478D010F-DD5F-B889-717D-64BF331C0104}"/>
          </ac:spMkLst>
        </pc:spChg>
        <pc:picChg chg="add mod">
          <ac:chgData name="Clara Forster" userId="09c7291c-ffda-41df-8add-e8985cc17c35" providerId="ADAL" clId="{6DA8C7C5-7336-4363-B0DE-B058650131EB}" dt="2025-04-29T11:06:22.784" v="627" actId="1076"/>
          <ac:picMkLst>
            <pc:docMk/>
            <pc:sldMk cId="143948926" sldId="274"/>
            <ac:picMk id="6" creationId="{951306D9-D7BD-EF0B-E5A0-AE1EA1F60BF0}"/>
          </ac:picMkLst>
        </pc:picChg>
      </pc:sldChg>
      <pc:sldChg chg="addSp modSp add mod setBg modAnim">
        <pc:chgData name="Clara Forster" userId="09c7291c-ffda-41df-8add-e8985cc17c35" providerId="ADAL" clId="{6DA8C7C5-7336-4363-B0DE-B058650131EB}" dt="2025-04-29T11:53:04.670" v="1191"/>
        <pc:sldMkLst>
          <pc:docMk/>
          <pc:sldMk cId="2590585803" sldId="275"/>
        </pc:sldMkLst>
        <pc:spChg chg="add mod">
          <ac:chgData name="Clara Forster" userId="09c7291c-ffda-41df-8add-e8985cc17c35" providerId="ADAL" clId="{6DA8C7C5-7336-4363-B0DE-B058650131EB}" dt="2025-04-29T11:52:37.418" v="1190" actId="5793"/>
          <ac:spMkLst>
            <pc:docMk/>
            <pc:sldMk cId="2590585803" sldId="275"/>
            <ac:spMk id="2" creationId="{B49975E3-CB9E-DAD9-81AB-EA596B219812}"/>
          </ac:spMkLst>
        </pc:spChg>
        <pc:spChg chg="mod ord">
          <ac:chgData name="Clara Forster" userId="09c7291c-ffda-41df-8add-e8985cc17c35" providerId="ADAL" clId="{6DA8C7C5-7336-4363-B0DE-B058650131EB}" dt="2025-04-29T09:43:42.407" v="162" actId="26606"/>
          <ac:spMkLst>
            <pc:docMk/>
            <pc:sldMk cId="2590585803" sldId="275"/>
            <ac:spMk id="4" creationId="{E5C29C40-6594-B6D0-A483-3EDA7D155F84}"/>
          </ac:spMkLst>
        </pc:spChg>
        <pc:spChg chg="mod">
          <ac:chgData name="Clara Forster" userId="09c7291c-ffda-41df-8add-e8985cc17c35" providerId="ADAL" clId="{6DA8C7C5-7336-4363-B0DE-B058650131EB}" dt="2025-04-29T09:44:04.327" v="165" actId="1076"/>
          <ac:spMkLst>
            <pc:docMk/>
            <pc:sldMk cId="2590585803" sldId="275"/>
            <ac:spMk id="5" creationId="{F984BFAB-4B87-D1DF-BCD2-7A535A0CF7D6}"/>
          </ac:spMkLst>
        </pc:spChg>
        <pc:spChg chg="add mod ord">
          <ac:chgData name="Clara Forster" userId="09c7291c-ffda-41df-8add-e8985cc17c35" providerId="ADAL" clId="{6DA8C7C5-7336-4363-B0DE-B058650131EB}" dt="2025-04-29T09:45:44.041" v="171" actId="166"/>
          <ac:spMkLst>
            <pc:docMk/>
            <pc:sldMk cId="2590585803" sldId="275"/>
            <ac:spMk id="6" creationId="{F79F18D9-27C7-FC66-0CD2-28560A88D89D}"/>
          </ac:spMkLst>
        </pc:spChg>
        <pc:spChg chg="add mod">
          <ac:chgData name="Clara Forster" userId="09c7291c-ffda-41df-8add-e8985cc17c35" providerId="ADAL" clId="{6DA8C7C5-7336-4363-B0DE-B058650131EB}" dt="2025-04-29T09:45:56.178" v="175" actId="20577"/>
          <ac:spMkLst>
            <pc:docMk/>
            <pc:sldMk cId="2590585803" sldId="275"/>
            <ac:spMk id="7" creationId="{27DC8FB3-CC00-02D4-21AE-A8A52EC9AD08}"/>
          </ac:spMkLst>
        </pc:spChg>
        <pc:spChg chg="add mod">
          <ac:chgData name="Clara Forster" userId="09c7291c-ffda-41df-8add-e8985cc17c35" providerId="ADAL" clId="{6DA8C7C5-7336-4363-B0DE-B058650131EB}" dt="2025-04-29T09:46:24.368" v="180" actId="14100"/>
          <ac:spMkLst>
            <pc:docMk/>
            <pc:sldMk cId="2590585803" sldId="275"/>
            <ac:spMk id="8" creationId="{02996402-F669-CAB3-F461-4EC3CB838073}"/>
          </ac:spMkLst>
        </pc:spChg>
        <pc:spChg chg="add mod">
          <ac:chgData name="Clara Forster" userId="09c7291c-ffda-41df-8add-e8985cc17c35" providerId="ADAL" clId="{6DA8C7C5-7336-4363-B0DE-B058650131EB}" dt="2025-04-29T09:46:40.057" v="191" actId="14100"/>
          <ac:spMkLst>
            <pc:docMk/>
            <pc:sldMk cId="2590585803" sldId="275"/>
            <ac:spMk id="9" creationId="{D692D364-7440-4961-6517-D14D43EB3272}"/>
          </ac:spMkLst>
        </pc:spChg>
        <pc:spChg chg="add">
          <ac:chgData name="Clara Forster" userId="09c7291c-ffda-41df-8add-e8985cc17c35" providerId="ADAL" clId="{6DA8C7C5-7336-4363-B0DE-B058650131EB}" dt="2025-04-29T09:43:42.407" v="162" actId="26606"/>
          <ac:spMkLst>
            <pc:docMk/>
            <pc:sldMk cId="2590585803" sldId="275"/>
            <ac:spMk id="10" creationId="{47942995-B07F-4636-9A06-C6A104B260A8}"/>
          </ac:spMkLst>
        </pc:spChg>
        <pc:spChg chg="add">
          <ac:chgData name="Clara Forster" userId="09c7291c-ffda-41df-8add-e8985cc17c35" providerId="ADAL" clId="{6DA8C7C5-7336-4363-B0DE-B058650131EB}" dt="2025-04-29T09:43:42.407" v="162" actId="26606"/>
          <ac:spMkLst>
            <pc:docMk/>
            <pc:sldMk cId="2590585803" sldId="275"/>
            <ac:spMk id="17" creationId="{B81933D1-5615-42C7-9C0B-4EB7105CCE2D}"/>
          </ac:spMkLst>
        </pc:spChg>
        <pc:spChg chg="add">
          <ac:chgData name="Clara Forster" userId="09c7291c-ffda-41df-8add-e8985cc17c35" providerId="ADAL" clId="{6DA8C7C5-7336-4363-B0DE-B058650131EB}" dt="2025-04-29T09:43:42.407" v="162" actId="26606"/>
          <ac:spMkLst>
            <pc:docMk/>
            <pc:sldMk cId="2590585803" sldId="275"/>
            <ac:spMk id="19" creationId="{19C9EAEA-39D0-4B0E-A0EB-51E7B26740B1}"/>
          </ac:spMkLst>
        </pc:spChg>
        <pc:grpChg chg="add">
          <ac:chgData name="Clara Forster" userId="09c7291c-ffda-41df-8add-e8985cc17c35" providerId="ADAL" clId="{6DA8C7C5-7336-4363-B0DE-B058650131EB}" dt="2025-04-29T09:43:42.407" v="162" actId="26606"/>
          <ac:grpSpMkLst>
            <pc:docMk/>
            <pc:sldMk cId="2590585803" sldId="275"/>
            <ac:grpSpMk id="12" creationId="{032D8612-31EB-44CF-A1D0-14FD4C705424}"/>
          </ac:grpSpMkLst>
        </pc:grpChg>
        <pc:picChg chg="add mod ord">
          <ac:chgData name="Clara Forster" userId="09c7291c-ffda-41df-8add-e8985cc17c35" providerId="ADAL" clId="{6DA8C7C5-7336-4363-B0DE-B058650131EB}" dt="2025-04-29T09:43:47.562" v="163" actId="166"/>
          <ac:picMkLst>
            <pc:docMk/>
            <pc:sldMk cId="2590585803" sldId="275"/>
            <ac:picMk id="3" creationId="{709E68BF-890F-3666-1F3A-5142B7501777}"/>
          </ac:picMkLst>
        </pc:picChg>
      </pc:sldChg>
      <pc:sldChg chg="addSp delSp modSp add mod modAnim">
        <pc:chgData name="Clara Forster" userId="09c7291c-ffda-41df-8add-e8985cc17c35" providerId="ADAL" clId="{6DA8C7C5-7336-4363-B0DE-B058650131EB}" dt="2025-04-29T11:56:34.934" v="1342" actId="255"/>
        <pc:sldMkLst>
          <pc:docMk/>
          <pc:sldMk cId="2793775284" sldId="276"/>
        </pc:sldMkLst>
        <pc:spChg chg="mod">
          <ac:chgData name="Clara Forster" userId="09c7291c-ffda-41df-8add-e8985cc17c35" providerId="ADAL" clId="{6DA8C7C5-7336-4363-B0DE-B058650131EB}" dt="2025-04-29T11:53:52.598" v="1195" actId="20577"/>
          <ac:spMkLst>
            <pc:docMk/>
            <pc:sldMk cId="2793775284" sldId="276"/>
            <ac:spMk id="3" creationId="{7970A6C9-5846-5F05-C229-7A75BC08EFFE}"/>
          </ac:spMkLst>
        </pc:spChg>
        <pc:spChg chg="add mod">
          <ac:chgData name="Clara Forster" userId="09c7291c-ffda-41df-8add-e8985cc17c35" providerId="ADAL" clId="{6DA8C7C5-7336-4363-B0DE-B058650131EB}" dt="2025-04-29T11:56:34.934" v="1342" actId="255"/>
          <ac:spMkLst>
            <pc:docMk/>
            <pc:sldMk cId="2793775284" sldId="276"/>
            <ac:spMk id="5" creationId="{07DC263C-F325-23DE-7B93-CFC0D5DBCBC2}"/>
          </ac:spMkLst>
        </pc:spChg>
      </pc:sldChg>
      <pc:sldChg chg="addSp delSp modSp add mod modAnim">
        <pc:chgData name="Clara Forster" userId="09c7291c-ffda-41df-8add-e8985cc17c35" providerId="ADAL" clId="{6DA8C7C5-7336-4363-B0DE-B058650131EB}" dt="2025-04-29T12:27:10.642" v="2885" actId="20577"/>
        <pc:sldMkLst>
          <pc:docMk/>
          <pc:sldMk cId="4193105118" sldId="277"/>
        </pc:sldMkLst>
        <pc:spChg chg="mod">
          <ac:chgData name="Clara Forster" userId="09c7291c-ffda-41df-8add-e8985cc17c35" providerId="ADAL" clId="{6DA8C7C5-7336-4363-B0DE-B058650131EB}" dt="2025-04-29T12:11:09.755" v="2413" actId="1076"/>
          <ac:spMkLst>
            <pc:docMk/>
            <pc:sldMk cId="4193105118" sldId="277"/>
            <ac:spMk id="2" creationId="{97A379FF-0949-A5B7-FF88-1D46E9348BEC}"/>
          </ac:spMkLst>
        </pc:spChg>
        <pc:spChg chg="mod">
          <ac:chgData name="Clara Forster" userId="09c7291c-ffda-41df-8add-e8985cc17c35" providerId="ADAL" clId="{6DA8C7C5-7336-4363-B0DE-B058650131EB}" dt="2025-04-29T12:05:14.992" v="1853" actId="20577"/>
          <ac:spMkLst>
            <pc:docMk/>
            <pc:sldMk cId="4193105118" sldId="277"/>
            <ac:spMk id="3" creationId="{BF332B1F-2FF5-8B48-36A9-BCBDF5F01972}"/>
          </ac:spMkLst>
        </pc:spChg>
        <pc:spChg chg="add mod">
          <ac:chgData name="Clara Forster" userId="09c7291c-ffda-41df-8add-e8985cc17c35" providerId="ADAL" clId="{6DA8C7C5-7336-4363-B0DE-B058650131EB}" dt="2025-04-29T12:27:10.642" v="2885" actId="20577"/>
          <ac:spMkLst>
            <pc:docMk/>
            <pc:sldMk cId="4193105118" sldId="277"/>
            <ac:spMk id="5" creationId="{4910675A-340D-6133-601D-8D28E31555AD}"/>
          </ac:spMkLst>
        </pc:spChg>
        <pc:spChg chg="add mod ord">
          <ac:chgData name="Clara Forster" userId="09c7291c-ffda-41df-8add-e8985cc17c35" providerId="ADAL" clId="{6DA8C7C5-7336-4363-B0DE-B058650131EB}" dt="2025-04-29T12:11:59.416" v="2421" actId="14100"/>
          <ac:spMkLst>
            <pc:docMk/>
            <pc:sldMk cId="4193105118" sldId="277"/>
            <ac:spMk id="8" creationId="{436BC12D-8346-DE3E-3174-5FEBFE778E80}"/>
          </ac:spMkLst>
        </pc:spChg>
        <pc:picChg chg="mod">
          <ac:chgData name="Clara Forster" userId="09c7291c-ffda-41df-8add-e8985cc17c35" providerId="ADAL" clId="{6DA8C7C5-7336-4363-B0DE-B058650131EB}" dt="2025-04-29T12:11:12.380" v="2414" actId="1076"/>
          <ac:picMkLst>
            <pc:docMk/>
            <pc:sldMk cId="4193105118" sldId="277"/>
            <ac:picMk id="6" creationId="{32F089BB-55F0-72DB-59E9-AEE471184A0A}"/>
          </ac:picMkLst>
        </pc:picChg>
      </pc:sldChg>
    </pc:docChg>
  </pc:docChgLst>
  <pc:docChgLst>
    <pc:chgData name="Clara Forster" userId="09c7291c-ffda-41df-8add-e8985cc17c35" providerId="ADAL" clId="{7F4E7645-B97F-40CC-902E-3BC864B9B9A3}"/>
    <pc:docChg chg="undo custSel addSld delSld modSld sldOrd">
      <pc:chgData name="Clara Forster" userId="09c7291c-ffda-41df-8add-e8985cc17c35" providerId="ADAL" clId="{7F4E7645-B97F-40CC-902E-3BC864B9B9A3}" dt="2025-04-24T11:03:21.136" v="2820" actId="20577"/>
      <pc:docMkLst>
        <pc:docMk/>
      </pc:docMkLst>
      <pc:sldChg chg="modSp mod">
        <pc:chgData name="Clara Forster" userId="09c7291c-ffda-41df-8add-e8985cc17c35" providerId="ADAL" clId="{7F4E7645-B97F-40CC-902E-3BC864B9B9A3}" dt="2025-04-23T20:31:37.513" v="2759" actId="207"/>
        <pc:sldMkLst>
          <pc:docMk/>
          <pc:sldMk cId="3716789129" sldId="258"/>
        </pc:sldMkLst>
        <pc:graphicFrameChg chg="mod modGraphic">
          <ac:chgData name="Clara Forster" userId="09c7291c-ffda-41df-8add-e8985cc17c35" providerId="ADAL" clId="{7F4E7645-B97F-40CC-902E-3BC864B9B9A3}" dt="2025-04-23T20:31:37.513" v="2759" actId="207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addSp delSp modSp mod modAnim">
        <pc:chgData name="Clara Forster" userId="09c7291c-ffda-41df-8add-e8985cc17c35" providerId="ADAL" clId="{7F4E7645-B97F-40CC-902E-3BC864B9B9A3}" dt="2025-04-15T14:07:10.405" v="551" actId="1076"/>
        <pc:sldMkLst>
          <pc:docMk/>
          <pc:sldMk cId="4122212615" sldId="260"/>
        </pc:sldMkLst>
      </pc:sldChg>
      <pc:sldChg chg="new del">
        <pc:chgData name="Clara Forster" userId="09c7291c-ffda-41df-8add-e8985cc17c35" providerId="ADAL" clId="{7F4E7645-B97F-40CC-902E-3BC864B9B9A3}" dt="2025-04-15T13:33:35.423" v="119" actId="2696"/>
        <pc:sldMkLst>
          <pc:docMk/>
          <pc:sldMk cId="1084893808" sldId="262"/>
        </pc:sldMkLst>
      </pc:sldChg>
      <pc:sldChg chg="addSp modSp add mod modAnim">
        <pc:chgData name="Clara Forster" userId="09c7291c-ffda-41df-8add-e8985cc17c35" providerId="ADAL" clId="{7F4E7645-B97F-40CC-902E-3BC864B9B9A3}" dt="2025-04-22T12:45:22.918" v="1481" actId="20577"/>
        <pc:sldMkLst>
          <pc:docMk/>
          <pc:sldMk cId="4035072740" sldId="262"/>
        </pc:sldMkLst>
        <pc:spChg chg="mod">
          <ac:chgData name="Clara Forster" userId="09c7291c-ffda-41df-8add-e8985cc17c35" providerId="ADAL" clId="{7F4E7645-B97F-40CC-902E-3BC864B9B9A3}" dt="2025-04-22T12:45:22.918" v="1481" actId="20577"/>
          <ac:spMkLst>
            <pc:docMk/>
            <pc:sldMk cId="4035072740" sldId="262"/>
            <ac:spMk id="3" creationId="{882D83E7-F32E-2B4B-36E4-1ABD85DA9C5F}"/>
          </ac:spMkLst>
        </pc:spChg>
      </pc:sldChg>
      <pc:sldChg chg="addSp delSp modSp add mod delAnim modAnim">
        <pc:chgData name="Clara Forster" userId="09c7291c-ffda-41df-8add-e8985cc17c35" providerId="ADAL" clId="{7F4E7645-B97F-40CC-902E-3BC864B9B9A3}" dt="2025-04-15T14:24:15.649" v="852" actId="20577"/>
        <pc:sldMkLst>
          <pc:docMk/>
          <pc:sldMk cId="3527940526" sldId="263"/>
        </pc:sldMkLst>
      </pc:sldChg>
      <pc:sldChg chg="addSp modSp add mod ord">
        <pc:chgData name="Clara Forster" userId="09c7291c-ffda-41df-8add-e8985cc17c35" providerId="ADAL" clId="{7F4E7645-B97F-40CC-902E-3BC864B9B9A3}" dt="2025-04-15T14:24:22.435" v="854"/>
        <pc:sldMkLst>
          <pc:docMk/>
          <pc:sldMk cId="2473334098" sldId="264"/>
        </pc:sldMkLst>
      </pc:sldChg>
      <pc:sldChg chg="delSp modSp add mod ord delAnim modAnim">
        <pc:chgData name="Clara Forster" userId="09c7291c-ffda-41df-8add-e8985cc17c35" providerId="ADAL" clId="{7F4E7645-B97F-40CC-902E-3BC864B9B9A3}" dt="2025-04-15T15:13:47.284" v="911" actId="313"/>
        <pc:sldMkLst>
          <pc:docMk/>
          <pc:sldMk cId="4249831616" sldId="265"/>
        </pc:sldMkLst>
      </pc:sldChg>
      <pc:sldChg chg="delSp modSp add mod">
        <pc:chgData name="Clara Forster" userId="09c7291c-ffda-41df-8add-e8985cc17c35" providerId="ADAL" clId="{7F4E7645-B97F-40CC-902E-3BC864B9B9A3}" dt="2025-04-15T15:17:41.861" v="929" actId="403"/>
        <pc:sldMkLst>
          <pc:docMk/>
          <pc:sldMk cId="1437328938" sldId="266"/>
        </pc:sldMkLst>
      </pc:sldChg>
      <pc:sldChg chg="modSp add mod">
        <pc:chgData name="Clara Forster" userId="09c7291c-ffda-41df-8add-e8985cc17c35" providerId="ADAL" clId="{7F4E7645-B97F-40CC-902E-3BC864B9B9A3}" dt="2025-04-15T15:20:25.500" v="965" actId="20577"/>
        <pc:sldMkLst>
          <pc:docMk/>
          <pc:sldMk cId="3729266522" sldId="267"/>
        </pc:sldMkLst>
      </pc:sldChg>
      <pc:sldChg chg="addSp modSp add mod">
        <pc:chgData name="Clara Forster" userId="09c7291c-ffda-41df-8add-e8985cc17c35" providerId="ADAL" clId="{7F4E7645-B97F-40CC-902E-3BC864B9B9A3}" dt="2025-04-15T15:21:21.398" v="969" actId="27636"/>
        <pc:sldMkLst>
          <pc:docMk/>
          <pc:sldMk cId="2888068109" sldId="268"/>
        </pc:sldMkLst>
      </pc:sldChg>
      <pc:sldChg chg="addSp delSp modSp add mod">
        <pc:chgData name="Clara Forster" userId="09c7291c-ffda-41df-8add-e8985cc17c35" providerId="ADAL" clId="{7F4E7645-B97F-40CC-902E-3BC864B9B9A3}" dt="2025-04-23T20:35:38.006" v="2779" actId="20577"/>
        <pc:sldMkLst>
          <pc:docMk/>
          <pc:sldMk cId="3924252916" sldId="269"/>
        </pc:sldMkLst>
      </pc:sldChg>
      <pc:sldChg chg="addSp modSp add mod ord">
        <pc:chgData name="Clara Forster" userId="09c7291c-ffda-41df-8add-e8985cc17c35" providerId="ADAL" clId="{7F4E7645-B97F-40CC-902E-3BC864B9B9A3}" dt="2025-04-23T20:35:49.728" v="2786" actId="20577"/>
        <pc:sldMkLst>
          <pc:docMk/>
          <pc:sldMk cId="1796958017" sldId="270"/>
        </pc:sldMkLst>
      </pc:sldChg>
      <pc:sldChg chg="new del">
        <pc:chgData name="Clara Forster" userId="09c7291c-ffda-41df-8add-e8985cc17c35" providerId="ADAL" clId="{7F4E7645-B97F-40CC-902E-3BC864B9B9A3}" dt="2025-04-22T12:46:49.007" v="1483" actId="47"/>
        <pc:sldMkLst>
          <pc:docMk/>
          <pc:sldMk cId="4160842737" sldId="270"/>
        </pc:sldMkLst>
      </pc:sldChg>
      <pc:sldChg chg="addSp delSp modSp add mod ord modAnim">
        <pc:chgData name="Clara Forster" userId="09c7291c-ffda-41df-8add-e8985cc17c35" providerId="ADAL" clId="{7F4E7645-B97F-40CC-902E-3BC864B9B9A3}" dt="2025-04-24T11:03:21.136" v="2820" actId="20577"/>
        <pc:sldMkLst>
          <pc:docMk/>
          <pc:sldMk cId="2678631087" sldId="271"/>
        </pc:sldMkLst>
        <pc:spChg chg="add mod">
          <ac:chgData name="Clara Forster" userId="09c7291c-ffda-41df-8add-e8985cc17c35" providerId="ADAL" clId="{7F4E7645-B97F-40CC-902E-3BC864B9B9A3}" dt="2025-04-23T20:23:36.941" v="2658" actId="1076"/>
          <ac:spMkLst>
            <pc:docMk/>
            <pc:sldMk cId="2678631087" sldId="271"/>
            <ac:spMk id="5" creationId="{85111932-538B-779C-4C00-40E1171E35A3}"/>
          </ac:spMkLst>
        </pc:spChg>
      </pc:sldChg>
    </pc:docChg>
  </pc:docChgLst>
  <pc:docChgLst>
    <pc:chgData name="Clara Forster" userId="09c7291c-ffda-41df-8add-e8985cc17c35" providerId="ADAL" clId="{3D2BD72D-8ACF-48F9-9402-51ACC2BDCB1C}"/>
    <pc:docChg chg="undo custSel addSld delSld modSld sldOrd">
      <pc:chgData name="Clara Forster" userId="09c7291c-ffda-41df-8add-e8985cc17c35" providerId="ADAL" clId="{3D2BD72D-8ACF-48F9-9402-51ACC2BDCB1C}" dt="2025-04-25T11:24:36.325" v="2435" actId="20577"/>
      <pc:docMkLst>
        <pc:docMk/>
      </pc:docMkLst>
      <pc:sldChg chg="modSp mod">
        <pc:chgData name="Clara Forster" userId="09c7291c-ffda-41df-8add-e8985cc17c35" providerId="ADAL" clId="{3D2BD72D-8ACF-48F9-9402-51ACC2BDCB1C}" dt="2025-04-24T11:05:52.605" v="11" actId="20577"/>
        <pc:sldMkLst>
          <pc:docMk/>
          <pc:sldMk cId="3460944651" sldId="256"/>
        </pc:sldMkLst>
        <pc:spChg chg="mod">
          <ac:chgData name="Clara Forster" userId="09c7291c-ffda-41df-8add-e8985cc17c35" providerId="ADAL" clId="{3D2BD72D-8ACF-48F9-9402-51ACC2BDCB1C}" dt="2025-04-24T11:05:52.605" v="11" actId="20577"/>
          <ac:spMkLst>
            <pc:docMk/>
            <pc:sldMk cId="3460944651" sldId="256"/>
            <ac:spMk id="2" creationId="{44C53E22-5D2C-D33C-8C17-6FD3781FD8B1}"/>
          </ac:spMkLst>
        </pc:spChg>
      </pc:sldChg>
      <pc:sldChg chg="del">
        <pc:chgData name="Clara Forster" userId="09c7291c-ffda-41df-8add-e8985cc17c35" providerId="ADAL" clId="{3D2BD72D-8ACF-48F9-9402-51ACC2BDCB1C}" dt="2025-04-24T11:07:01.392" v="16" actId="2696"/>
        <pc:sldMkLst>
          <pc:docMk/>
          <pc:sldMk cId="1215381869" sldId="257"/>
        </pc:sldMkLst>
      </pc:sldChg>
      <pc:sldChg chg="modSp mod">
        <pc:chgData name="Clara Forster" userId="09c7291c-ffda-41df-8add-e8985cc17c35" providerId="ADAL" clId="{3D2BD72D-8ACF-48F9-9402-51ACC2BDCB1C}" dt="2025-04-24T11:06:34.423" v="14"/>
        <pc:sldMkLst>
          <pc:docMk/>
          <pc:sldMk cId="3716789129" sldId="258"/>
        </pc:sldMkLst>
        <pc:graphicFrameChg chg="modGraphic">
          <ac:chgData name="Clara Forster" userId="09c7291c-ffda-41df-8add-e8985cc17c35" providerId="ADAL" clId="{3D2BD72D-8ACF-48F9-9402-51ACC2BDCB1C}" dt="2025-04-24T11:06:34.423" v="14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modSp del modAnim">
        <pc:chgData name="Clara Forster" userId="09c7291c-ffda-41df-8add-e8985cc17c35" providerId="ADAL" clId="{3D2BD72D-8ACF-48F9-9402-51ACC2BDCB1C}" dt="2025-04-24T11:07:18.173" v="17" actId="2696"/>
        <pc:sldMkLst>
          <pc:docMk/>
          <pc:sldMk cId="514980610" sldId="259"/>
        </pc:sldMkLst>
      </pc:sldChg>
      <pc:sldChg chg="addSp delSp modSp mod modAnim">
        <pc:chgData name="Clara Forster" userId="09c7291c-ffda-41df-8add-e8985cc17c35" providerId="ADAL" clId="{3D2BD72D-8ACF-48F9-9402-51ACC2BDCB1C}" dt="2025-04-24T11:44:51.085" v="1347" actId="20577"/>
        <pc:sldMkLst>
          <pc:docMk/>
          <pc:sldMk cId="4122212615" sldId="260"/>
        </pc:sldMkLst>
      </pc:sldChg>
      <pc:sldChg chg="addSp delSp modSp mod delAnim modAnim">
        <pc:chgData name="Clara Forster" userId="09c7291c-ffda-41df-8add-e8985cc17c35" providerId="ADAL" clId="{3D2BD72D-8ACF-48F9-9402-51ACC2BDCB1C}" dt="2025-04-25T11:14:28.596" v="2374" actId="1076"/>
        <pc:sldMkLst>
          <pc:docMk/>
          <pc:sldMk cId="4035072740" sldId="262"/>
        </pc:sldMkLst>
        <pc:spChg chg="mod">
          <ac:chgData name="Clara Forster" userId="09c7291c-ffda-41df-8add-e8985cc17c35" providerId="ADAL" clId="{3D2BD72D-8ACF-48F9-9402-51ACC2BDCB1C}" dt="2025-04-25T11:13:53.740" v="2372" actId="1076"/>
          <ac:spMkLst>
            <pc:docMk/>
            <pc:sldMk cId="4035072740" sldId="262"/>
            <ac:spMk id="3" creationId="{882D83E7-F32E-2B4B-36E4-1ABD85DA9C5F}"/>
          </ac:spMkLst>
        </pc:spChg>
      </pc:sldChg>
      <pc:sldChg chg="del">
        <pc:chgData name="Clara Forster" userId="09c7291c-ffda-41df-8add-e8985cc17c35" providerId="ADAL" clId="{3D2BD72D-8ACF-48F9-9402-51ACC2BDCB1C}" dt="2025-04-24T12:13:05.596" v="1619" actId="2696"/>
        <pc:sldMkLst>
          <pc:docMk/>
          <pc:sldMk cId="3527940526" sldId="263"/>
        </pc:sldMkLst>
      </pc:sldChg>
      <pc:sldChg chg="del ord">
        <pc:chgData name="Clara Forster" userId="09c7291c-ffda-41df-8add-e8985cc17c35" providerId="ADAL" clId="{3D2BD72D-8ACF-48F9-9402-51ACC2BDCB1C}" dt="2025-04-24T12:13:00.393" v="1618" actId="2696"/>
        <pc:sldMkLst>
          <pc:docMk/>
          <pc:sldMk cId="2473334098" sldId="264"/>
        </pc:sldMkLst>
      </pc:sldChg>
      <pc:sldChg chg="del">
        <pc:chgData name="Clara Forster" userId="09c7291c-ffda-41df-8add-e8985cc17c35" providerId="ADAL" clId="{3D2BD72D-8ACF-48F9-9402-51ACC2BDCB1C}" dt="2025-04-24T12:13:09.047" v="1620" actId="2696"/>
        <pc:sldMkLst>
          <pc:docMk/>
          <pc:sldMk cId="4249831616" sldId="265"/>
        </pc:sldMkLst>
      </pc:sldChg>
      <pc:sldChg chg="del">
        <pc:chgData name="Clara Forster" userId="09c7291c-ffda-41df-8add-e8985cc17c35" providerId="ADAL" clId="{3D2BD72D-8ACF-48F9-9402-51ACC2BDCB1C}" dt="2025-04-24T12:13:11.701" v="1621" actId="2696"/>
        <pc:sldMkLst>
          <pc:docMk/>
          <pc:sldMk cId="1437328938" sldId="266"/>
        </pc:sldMkLst>
      </pc:sldChg>
      <pc:sldChg chg="del">
        <pc:chgData name="Clara Forster" userId="09c7291c-ffda-41df-8add-e8985cc17c35" providerId="ADAL" clId="{3D2BD72D-8ACF-48F9-9402-51ACC2BDCB1C}" dt="2025-04-24T12:13:20.468" v="1622" actId="2696"/>
        <pc:sldMkLst>
          <pc:docMk/>
          <pc:sldMk cId="3729266522" sldId="267"/>
        </pc:sldMkLst>
      </pc:sldChg>
      <pc:sldChg chg="del">
        <pc:chgData name="Clara Forster" userId="09c7291c-ffda-41df-8add-e8985cc17c35" providerId="ADAL" clId="{3D2BD72D-8ACF-48F9-9402-51ACC2BDCB1C}" dt="2025-04-24T12:13:28.041" v="1623" actId="2696"/>
        <pc:sldMkLst>
          <pc:docMk/>
          <pc:sldMk cId="2888068109" sldId="268"/>
        </pc:sldMkLst>
      </pc:sldChg>
      <pc:sldChg chg="del">
        <pc:chgData name="Clara Forster" userId="09c7291c-ffda-41df-8add-e8985cc17c35" providerId="ADAL" clId="{3D2BD72D-8ACF-48F9-9402-51ACC2BDCB1C}" dt="2025-04-24T12:13:30.843" v="1624" actId="2696"/>
        <pc:sldMkLst>
          <pc:docMk/>
          <pc:sldMk cId="3924252916" sldId="269"/>
        </pc:sldMkLst>
      </pc:sldChg>
      <pc:sldChg chg="addSp delSp modSp mod ord modAnim">
        <pc:chgData name="Clara Forster" userId="09c7291c-ffda-41df-8add-e8985cc17c35" providerId="ADAL" clId="{3D2BD72D-8ACF-48F9-9402-51ACC2BDCB1C}" dt="2025-04-25T11:24:13.279" v="2433" actId="20577"/>
        <pc:sldMkLst>
          <pc:docMk/>
          <pc:sldMk cId="1796958017" sldId="270"/>
        </pc:sldMkLst>
      </pc:sldChg>
      <pc:sldChg chg="ord">
        <pc:chgData name="Clara Forster" userId="09c7291c-ffda-41df-8add-e8985cc17c35" providerId="ADAL" clId="{3D2BD72D-8ACF-48F9-9402-51ACC2BDCB1C}" dt="2025-04-24T11:50:34.788" v="1491"/>
        <pc:sldMkLst>
          <pc:docMk/>
          <pc:sldMk cId="2678631087" sldId="271"/>
        </pc:sldMkLst>
      </pc:sldChg>
      <pc:sldChg chg="addSp delSp modSp add mod">
        <pc:chgData name="Clara Forster" userId="09c7291c-ffda-41df-8add-e8985cc17c35" providerId="ADAL" clId="{3D2BD72D-8ACF-48F9-9402-51ACC2BDCB1C}" dt="2025-04-24T11:53:19.862" v="1509" actId="20577"/>
        <pc:sldMkLst>
          <pc:docMk/>
          <pc:sldMk cId="4284213674" sldId="272"/>
        </pc:sldMkLst>
      </pc:sldChg>
      <pc:sldChg chg="addSp delSp modSp add mod">
        <pc:chgData name="Clara Forster" userId="09c7291c-ffda-41df-8add-e8985cc17c35" providerId="ADAL" clId="{3D2BD72D-8ACF-48F9-9402-51ACC2BDCB1C}" dt="2025-04-25T11:24:36.325" v="2435" actId="20577"/>
        <pc:sldMkLst>
          <pc:docMk/>
          <pc:sldMk cId="2244028812" sldId="273"/>
        </pc:sldMkLst>
      </pc:sldChg>
      <pc:sldChg chg="add">
        <pc:chgData name="Clara Forster" userId="09c7291c-ffda-41df-8add-e8985cc17c35" providerId="ADAL" clId="{3D2BD72D-8ACF-48F9-9402-51ACC2BDCB1C}" dt="2025-04-25T11:13:31.939" v="2344" actId="2890"/>
        <pc:sldMkLst>
          <pc:docMk/>
          <pc:sldMk cId="143948926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14.05.2025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14.05.2025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14.05.2025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14.05.2025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14.05.2025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14.05.2025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14.05.2025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Qvn8Vw-vA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4  –  14/05/2025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SoSe</a:t>
            </a:r>
            <a:r>
              <a:rPr lang="de-DE" sz="1900" dirty="0"/>
              <a:t> 2025 – </a:t>
            </a:r>
            <a:r>
              <a:rPr lang="de-DE" sz="1900" dirty="0" err="1"/>
              <a:t>Französich</a:t>
            </a:r>
            <a:r>
              <a:rPr lang="de-DE" sz="1900" dirty="0"/>
              <a:t> B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10-12h, </a:t>
            </a:r>
            <a:r>
              <a:rPr lang="de-DE" sz="1900" dirty="0" err="1"/>
              <a:t>Cont</a:t>
            </a:r>
            <a:r>
              <a:rPr lang="de-DE" sz="1900" dirty="0"/>
              <a:t> BH-8</a:t>
            </a:r>
          </a:p>
          <a:p>
            <a:r>
              <a:rPr lang="de-DE" sz="1900" dirty="0"/>
              <a:t>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80A88-8E15-B8A9-DBB9-03C8E81AB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FEF4EE-B9CF-C2EF-9F7A-EEB8722C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2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111932-538B-779C-4C00-40E1171E35A3}"/>
              </a:ext>
            </a:extLst>
          </p:cNvPr>
          <p:cNvSpPr txBox="1"/>
          <p:nvPr/>
        </p:nvSpPr>
        <p:spPr>
          <a:xfrm>
            <a:off x="1310070" y="1538127"/>
            <a:ext cx="103384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+mj-lt"/>
              </a:rPr>
              <a:t>Activité p</a:t>
            </a:r>
            <a:r>
              <a:rPr lang="fr-FR" sz="2000" b="1" noProof="0" dirty="0" err="1">
                <a:latin typeface="+mj-lt"/>
              </a:rPr>
              <a:t>our</a:t>
            </a:r>
            <a:r>
              <a:rPr lang="fr-FR" sz="2000" b="1" noProof="0" dirty="0">
                <a:latin typeface="+mj-lt"/>
              </a:rPr>
              <a:t> commencer: </a:t>
            </a:r>
          </a:p>
          <a:p>
            <a:endParaRPr lang="fr-FR" sz="2000" b="1" noProof="0" dirty="0">
              <a:latin typeface="+mj-lt"/>
            </a:endParaRPr>
          </a:p>
          <a:p>
            <a:r>
              <a:rPr lang="fr-FR" sz="2800" noProof="0" dirty="0">
                <a:latin typeface="+mj-lt"/>
              </a:rPr>
              <a:t>Alors on danse !</a:t>
            </a:r>
          </a:p>
        </p:txBody>
      </p:sp>
    </p:spTree>
    <p:extLst>
      <p:ext uri="{BB962C8B-B14F-4D97-AF65-F5344CB8AC3E}">
        <p14:creationId xmlns:p14="http://schemas.microsoft.com/office/powerpoint/2010/main" val="2678631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695797"/>
              </p:ext>
            </p:extLst>
          </p:nvPr>
        </p:nvGraphicFramePr>
        <p:xfrm>
          <a:off x="1081582" y="1486027"/>
          <a:ext cx="10028832" cy="4957986"/>
        </p:xfrm>
        <a:graphic>
          <a:graphicData uri="http://schemas.openxmlformats.org/drawingml/2006/table">
            <a:tbl>
              <a:tblPr firstRow="1" bandRow="1"/>
              <a:tblGrid>
                <a:gridCol w="853167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thème 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 un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23/04/2025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"Bonjour! Je m'appelle…" - 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30/04/2025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"Faire des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606560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3 trois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"La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verschiedene Lieder und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genres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kennenlernen</a:t>
                      </a:r>
                    </a:p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4 quatre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"Le Français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"La France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métropolitaine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Gesellschaftliche und politische Situation in Frankreich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Kurzreferate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„Il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quelle heure ?" – Zahlen &amp; Uhrzeiten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04/06/2025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„Voyage,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“ - Reisen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11/06/2025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Ausfall Pfingstferien!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8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huit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18/06/2025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„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“ 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9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neuf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25/06/2025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mange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?" -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Essen 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in Frankreich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02/07/2025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?" 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19399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2A1D9011-8AF8-7F32-84E4-395AAC275EDD}"/>
              </a:ext>
            </a:extLst>
          </p:cNvPr>
          <p:cNvSpPr/>
          <p:nvPr/>
        </p:nvSpPr>
        <p:spPr>
          <a:xfrm>
            <a:off x="1051286" y="5371416"/>
            <a:ext cx="10080302" cy="6953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6E5FA3A-F053-4407-C3C5-288B84828E87}"/>
              </a:ext>
            </a:extLst>
          </p:cNvPr>
          <p:cNvSpPr txBox="1"/>
          <p:nvPr/>
        </p:nvSpPr>
        <p:spPr>
          <a:xfrm>
            <a:off x="11161884" y="5488274"/>
            <a:ext cx="1193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FF0000"/>
                </a:solidFill>
              </a:rPr>
              <a:t>Erhebung Masterarbeit</a:t>
            </a:r>
          </a:p>
        </p:txBody>
      </p:sp>
    </p:spTree>
    <p:extLst>
      <p:ext uri="{BB962C8B-B14F-4D97-AF65-F5344CB8AC3E}">
        <p14:creationId xmlns:p14="http://schemas.microsoft.com/office/powerpoint/2010/main" val="371678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2E12B0-4D5D-16FE-C615-B1FC1D01B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C29C40-6594-B6D0-A483-3EDA7D15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906CE641-9D56-4250-A2F0-FA3ED935D71C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 defTabSz="914400"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984BFAB-4B87-D1DF-BCD2-7A535A0CF7D6}"/>
              </a:ext>
            </a:extLst>
          </p:cNvPr>
          <p:cNvSpPr txBox="1"/>
          <p:nvPr/>
        </p:nvSpPr>
        <p:spPr>
          <a:xfrm>
            <a:off x="1056582" y="2464652"/>
            <a:ext cx="430416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Francophonie –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Où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est-ce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qu‘on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parle français ?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09E68BF-890F-3666-1F3A-5142B7501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1635023"/>
            <a:ext cx="5536001" cy="3529200"/>
          </a:xfrm>
          <a:prstGeom prst="rect">
            <a:avLst/>
          </a:prstGeom>
        </p:spPr>
      </p:pic>
      <p:sp>
        <p:nvSpPr>
          <p:cNvPr id="6" name="Sprechblase: rechteckig mit abgerundeten Ecken 5">
            <a:extLst>
              <a:ext uri="{FF2B5EF4-FFF2-40B4-BE49-F238E27FC236}">
                <a16:creationId xmlns:a16="http://schemas.microsoft.com/office/drawing/2014/main" id="{F79F18D9-27C7-FC66-0CD2-28560A88D89D}"/>
              </a:ext>
            </a:extLst>
          </p:cNvPr>
          <p:cNvSpPr/>
          <p:nvPr/>
        </p:nvSpPr>
        <p:spPr>
          <a:xfrm>
            <a:off x="4141694" y="1344706"/>
            <a:ext cx="883664" cy="714615"/>
          </a:xfrm>
          <a:prstGeom prst="wedgeRoundRectCallout">
            <a:avLst>
              <a:gd name="adj1" fmla="val -60029"/>
              <a:gd name="adj2" fmla="val 87704"/>
              <a:gd name="adj3" fmla="val 16667"/>
            </a:avLst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DC8FB3-CC00-02D4-21AE-A8A52EC9AD08}"/>
              </a:ext>
            </a:extLst>
          </p:cNvPr>
          <p:cNvSpPr txBox="1"/>
          <p:nvPr/>
        </p:nvSpPr>
        <p:spPr>
          <a:xfrm>
            <a:off x="4301836" y="153092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oui</a:t>
            </a:r>
            <a:endParaRPr lang="de-DE" dirty="0"/>
          </a:p>
        </p:txBody>
      </p:sp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2996402-F669-CAB3-F461-4EC3CB838073}"/>
              </a:ext>
            </a:extLst>
          </p:cNvPr>
          <p:cNvSpPr/>
          <p:nvPr/>
        </p:nvSpPr>
        <p:spPr>
          <a:xfrm>
            <a:off x="2881746" y="582067"/>
            <a:ext cx="1259948" cy="714615"/>
          </a:xfrm>
          <a:prstGeom prst="wedgeRoundRectCallout">
            <a:avLst>
              <a:gd name="adj1" fmla="val 22283"/>
              <a:gd name="adj2" fmla="val 202090"/>
              <a:gd name="adj3" fmla="val 16667"/>
            </a:avLst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92D364-7440-4961-6517-D14D43EB3272}"/>
              </a:ext>
            </a:extLst>
          </p:cNvPr>
          <p:cNvSpPr txBox="1"/>
          <p:nvPr/>
        </p:nvSpPr>
        <p:spPr>
          <a:xfrm>
            <a:off x="3027217" y="782782"/>
            <a:ext cx="111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Bonjour</a:t>
            </a:r>
            <a:r>
              <a:rPr lang="de-DE" dirty="0"/>
              <a:t> !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49975E3-CB9E-DAD9-81AB-EA596B219812}"/>
              </a:ext>
            </a:extLst>
          </p:cNvPr>
          <p:cNvSpPr txBox="1"/>
          <p:nvPr/>
        </p:nvSpPr>
        <p:spPr>
          <a:xfrm>
            <a:off x="407694" y="5259256"/>
            <a:ext cx="495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3"/>
              </a:rPr>
              <a:t>Le français dans le monde - </a:t>
            </a:r>
            <a:r>
              <a:rPr lang="fr-FR" dirty="0" err="1">
                <a:hlinkClick r:id="rId3"/>
              </a:rPr>
              <a:t>Karambolage</a:t>
            </a:r>
            <a:r>
              <a:rPr lang="fr-FR" dirty="0">
                <a:hlinkClick r:id="rId3"/>
              </a:rPr>
              <a:t> - ARTE – YouTube</a:t>
            </a:r>
            <a:r>
              <a:rPr lang="fr-FR" dirty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058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710"/>
            <a:ext cx="10515600" cy="53330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b="1" noProof="0" dirty="0" err="1"/>
              <a:t>Sprach</a:t>
            </a:r>
            <a:r>
              <a:rPr lang="fr-FR" b="1" noProof="0" dirty="0"/>
              <a:t>(en)</a:t>
            </a:r>
            <a:r>
              <a:rPr lang="fr-FR" b="1" noProof="0" dirty="0" err="1"/>
              <a:t>status</a:t>
            </a:r>
            <a:endParaRPr lang="fr-FR" b="1" noProof="0" dirty="0"/>
          </a:p>
          <a:p>
            <a:pPr marL="0" indent="0" algn="just">
              <a:buNone/>
            </a:pPr>
            <a:endParaRPr lang="fr-FR" b="1" noProof="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Muttersprache</a:t>
            </a:r>
            <a:r>
              <a:rPr lang="fr-FR" sz="2600" noProof="0" dirty="0"/>
              <a:t> (langue maternelle)</a:t>
            </a:r>
          </a:p>
          <a:p>
            <a:pPr marL="457200" lvl="1" indent="0" algn="just">
              <a:buNone/>
            </a:pPr>
            <a:r>
              <a:rPr lang="fr-FR" sz="1700" noProof="0" dirty="0"/>
              <a:t>von Kind </a:t>
            </a:r>
            <a:r>
              <a:rPr lang="fr-FR" sz="1700" noProof="0" dirty="0" err="1"/>
              <a:t>auf</a:t>
            </a:r>
            <a:r>
              <a:rPr lang="fr-FR" sz="1700" noProof="0" dirty="0"/>
              <a:t> </a:t>
            </a:r>
            <a:r>
              <a:rPr lang="fr-FR" sz="1700" noProof="0" dirty="0" err="1"/>
              <a:t>erlernte</a:t>
            </a:r>
            <a:r>
              <a:rPr lang="fr-FR" sz="1700" noProof="0" dirty="0"/>
              <a:t> </a:t>
            </a:r>
            <a:r>
              <a:rPr lang="fr-FR" sz="1700" noProof="0" dirty="0" err="1"/>
              <a:t>und</a:t>
            </a:r>
            <a:r>
              <a:rPr lang="fr-FR" sz="1700" noProof="0" dirty="0"/>
              <a:t> in </a:t>
            </a:r>
            <a:r>
              <a:rPr lang="fr-FR" sz="1700" noProof="0" dirty="0" err="1"/>
              <a:t>Alltagskommunikation</a:t>
            </a:r>
            <a:r>
              <a:rPr lang="fr-FR" sz="1700" noProof="0" dirty="0"/>
              <a:t> </a:t>
            </a:r>
            <a:r>
              <a:rPr lang="fr-FR" sz="1700" noProof="0" dirty="0" err="1"/>
              <a:t>verwendete</a:t>
            </a:r>
            <a:r>
              <a:rPr lang="fr-FR" sz="1700" noProof="0" dirty="0"/>
              <a:t> </a:t>
            </a:r>
            <a:r>
              <a:rPr lang="fr-FR" sz="1700" noProof="0" dirty="0" err="1"/>
              <a:t>Sprache</a:t>
            </a:r>
            <a:r>
              <a:rPr lang="fr-FR" sz="1700" noProof="0" dirty="0"/>
              <a:t> (</a:t>
            </a:r>
            <a:r>
              <a:rPr lang="fr-FR" sz="1700" noProof="0" dirty="0" err="1"/>
              <a:t>auch</a:t>
            </a:r>
            <a:r>
              <a:rPr lang="fr-FR" sz="1700" noProof="0" dirty="0"/>
              <a:t> </a:t>
            </a:r>
            <a:r>
              <a:rPr lang="fr-FR" sz="1700" noProof="0" dirty="0" err="1"/>
              <a:t>Erstsprache</a:t>
            </a:r>
            <a:endParaRPr lang="fr-FR" sz="1700" noProof="0" dirty="0"/>
          </a:p>
          <a:p>
            <a:pPr marL="457200" lvl="1" indent="0" algn="just">
              <a:buNone/>
            </a:pPr>
            <a:r>
              <a:rPr lang="fr-FR" sz="1700" noProof="0" dirty="0" err="1"/>
              <a:t>genannt</a:t>
            </a:r>
            <a:r>
              <a:rPr lang="fr-FR" sz="1700" noProof="0" dirty="0"/>
              <a:t>)</a:t>
            </a:r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Amtssprache</a:t>
            </a:r>
            <a:r>
              <a:rPr lang="fr-FR" sz="2600" noProof="0" dirty="0"/>
              <a:t> (langue officielle)</a:t>
            </a:r>
          </a:p>
          <a:p>
            <a:pPr marL="457200" lvl="1" indent="0" algn="just">
              <a:buNone/>
            </a:pPr>
            <a:r>
              <a:rPr lang="de-DE" sz="1700" dirty="0"/>
              <a:t>offizielle Sprache eines Staates oder einer Verwaltungseinheit (Region/Provinz/etc.) in Bereichen der Gesetzgebung, Verwaltung, Bildung, etc. </a:t>
            </a:r>
            <a:endParaRPr lang="fr-FR" sz="1700" noProof="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Verkehrssprache</a:t>
            </a:r>
            <a:r>
              <a:rPr lang="fr-FR" sz="2600" noProof="0" dirty="0"/>
              <a:t> (langue véhiculaire)</a:t>
            </a:r>
          </a:p>
          <a:p>
            <a:pPr marL="457200" lvl="1" indent="0" algn="just">
              <a:buNone/>
            </a:pPr>
            <a:r>
              <a:rPr lang="de-DE" sz="1700" dirty="0"/>
              <a:t>Sprache zur Verständigung zwischen Personen mit unterschiedlichen Muttersprachen auf</a:t>
            </a:r>
          </a:p>
          <a:p>
            <a:pPr marL="457200" lvl="1" indent="0" algn="just">
              <a:buNone/>
            </a:pPr>
            <a:r>
              <a:rPr lang="de-DE" sz="1700" dirty="0"/>
              <a:t>(</a:t>
            </a:r>
            <a:r>
              <a:rPr lang="de-DE" sz="1700" dirty="0" err="1"/>
              <a:t>inter</a:t>
            </a:r>
            <a:r>
              <a:rPr lang="de-DE" sz="1700" dirty="0"/>
              <a:t>)nationaler und/oder (über)regionaler Ebene (z.B. Französisch in vielen Gebieten Afrikas)</a:t>
            </a:r>
            <a:endParaRPr lang="fr-FR" sz="1700" noProof="0" dirty="0"/>
          </a:p>
          <a:p>
            <a:pPr marL="0" indent="0" algn="just">
              <a:buNone/>
            </a:pPr>
            <a:r>
              <a:rPr lang="fr-FR" sz="2600" dirty="0"/>
              <a:t>− </a:t>
            </a:r>
            <a:r>
              <a:rPr lang="fr-FR" sz="2600" dirty="0" err="1"/>
              <a:t>Kultursprache</a:t>
            </a:r>
            <a:r>
              <a:rPr lang="fr-FR" sz="2600" dirty="0"/>
              <a:t> (langue de culture)</a:t>
            </a:r>
          </a:p>
          <a:p>
            <a:pPr marL="0" indent="0" algn="just">
              <a:buNone/>
            </a:pPr>
            <a:r>
              <a:rPr lang="de-DE" sz="2000" dirty="0"/>
              <a:t>          </a:t>
            </a:r>
            <a:r>
              <a:rPr lang="de-DE" sz="1700" dirty="0"/>
              <a:t>Sprache mit besonderer kultureller Wichtigkeit für eine Nation/Region/etc.</a:t>
            </a:r>
            <a:endParaRPr lang="fr-FR" sz="170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Kreolsprache</a:t>
            </a:r>
            <a:r>
              <a:rPr lang="fr-FR" sz="2600" noProof="0" dirty="0"/>
              <a:t> (langue créole) </a:t>
            </a:r>
          </a:p>
          <a:p>
            <a:pPr marL="457200" lvl="1" indent="0" algn="just">
              <a:buNone/>
            </a:pPr>
            <a:r>
              <a:rPr lang="de-DE" sz="1700" dirty="0"/>
              <a:t>eigenständige, aus Kontakt einer/verschiedener Sprache(n) mit ‚übergeordneten‘ Sprache (z.B. Französisch) entstandene Sprache </a:t>
            </a:r>
          </a:p>
          <a:p>
            <a:pPr marL="457200" lvl="1" indent="0" algn="just">
              <a:buNone/>
            </a:pPr>
            <a:r>
              <a:rPr lang="de-DE" sz="1700" dirty="0"/>
              <a:t>Basis des Wortschatzes = Französisch, aber Grammatik vollkommen losgelöst vom Französischen (z.B. auf Guadeloupe, Martinique oder La Réunion)</a:t>
            </a:r>
            <a:endParaRPr lang="fr-FR" sz="17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57158-1773-FED5-5CFF-687075A6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8D010F-DD5F-B889-717D-64BF331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13258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b="1" noProof="0" dirty="0"/>
              <a:t>Travail de groupe:</a:t>
            </a:r>
          </a:p>
          <a:p>
            <a:pPr marL="0" indent="0" algn="just">
              <a:buNone/>
            </a:pPr>
            <a:r>
              <a:rPr lang="fr-FR" sz="3200" b="1" noProof="0" dirty="0"/>
              <a:t> le français sur les différents continents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4000" dirty="0"/>
          </a:p>
          <a:p>
            <a:pPr marL="0" indent="0" algn="just">
              <a:buNone/>
            </a:pPr>
            <a:endParaRPr lang="fr-FR" sz="4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BA9B0D-E305-A6BE-1B61-E20EC6A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6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E7F5837-1AA7-B85C-E5C3-6A36075C4AD6}"/>
              </a:ext>
            </a:extLst>
          </p:cNvPr>
          <p:cNvSpPr txBox="1"/>
          <p:nvPr/>
        </p:nvSpPr>
        <p:spPr>
          <a:xfrm>
            <a:off x="413033" y="2050955"/>
            <a:ext cx="1043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fr-FR" sz="2400" b="1" noProof="0" dirty="0"/>
              <a:t>Marquez sur la carte toutes les régions où on parle français !</a:t>
            </a:r>
          </a:p>
          <a:p>
            <a:pPr marL="0" indent="0" algn="just">
              <a:buNone/>
            </a:pPr>
            <a:r>
              <a:rPr lang="fr-FR" sz="2400" dirty="0" err="1"/>
              <a:t>Markiert</a:t>
            </a:r>
            <a:r>
              <a:rPr lang="fr-FR" sz="2400" dirty="0"/>
              <a:t> </a:t>
            </a:r>
            <a:r>
              <a:rPr lang="fr-FR" sz="2400" dirty="0" err="1"/>
              <a:t>auf</a:t>
            </a:r>
            <a:r>
              <a:rPr lang="fr-FR" sz="2400" dirty="0"/>
              <a:t> der </a:t>
            </a:r>
            <a:r>
              <a:rPr lang="fr-FR" sz="2400" dirty="0" err="1"/>
              <a:t>Karte</a:t>
            </a:r>
            <a:r>
              <a:rPr lang="fr-FR" sz="2400" dirty="0"/>
              <a:t> </a:t>
            </a:r>
            <a:r>
              <a:rPr lang="fr-FR" sz="2400" dirty="0" err="1"/>
              <a:t>alle</a:t>
            </a:r>
            <a:r>
              <a:rPr lang="fr-FR" sz="2400" dirty="0"/>
              <a:t> </a:t>
            </a:r>
            <a:r>
              <a:rPr lang="fr-FR" sz="2400" dirty="0" err="1"/>
              <a:t>Regionen</a:t>
            </a:r>
            <a:r>
              <a:rPr lang="fr-FR" sz="2400" dirty="0"/>
              <a:t>, in </a:t>
            </a:r>
            <a:r>
              <a:rPr lang="fr-FR" sz="2400" dirty="0" err="1"/>
              <a:t>denen</a:t>
            </a:r>
            <a:r>
              <a:rPr lang="fr-FR" sz="2400" dirty="0"/>
              <a:t> </a:t>
            </a:r>
            <a:r>
              <a:rPr lang="fr-FR" sz="2400" dirty="0" err="1"/>
              <a:t>Französisch</a:t>
            </a:r>
            <a:r>
              <a:rPr lang="fr-FR" sz="2400" dirty="0"/>
              <a:t> </a:t>
            </a:r>
            <a:r>
              <a:rPr lang="fr-FR" sz="2400" dirty="0" err="1"/>
              <a:t>gesprochen</a:t>
            </a:r>
            <a:r>
              <a:rPr lang="fr-FR" sz="2400" dirty="0"/>
              <a:t> </a:t>
            </a:r>
            <a:r>
              <a:rPr lang="fr-FR" sz="2400" dirty="0" err="1"/>
              <a:t>wird</a:t>
            </a:r>
            <a:r>
              <a:rPr lang="fr-FR" sz="2400" dirty="0"/>
              <a:t>!</a:t>
            </a:r>
          </a:p>
          <a:p>
            <a:pPr marL="0" indent="0" algn="just">
              <a:buNone/>
            </a:pPr>
            <a:endParaRPr lang="fr-FR" sz="2400" noProof="0" dirty="0"/>
          </a:p>
          <a:p>
            <a:pPr marL="0" indent="0" algn="just">
              <a:buNone/>
            </a:pPr>
            <a:r>
              <a:rPr lang="fr-FR" sz="2400" b="1" dirty="0"/>
              <a:t>2) Quel est le statut de la langue française dans les différentes régions ? (langue maternelle, langue officielle, langue véhiculaire, langue de culture, langue créole)</a:t>
            </a:r>
          </a:p>
          <a:p>
            <a:pPr marL="0" indent="0" algn="just">
              <a:buNone/>
            </a:pPr>
            <a:r>
              <a:rPr lang="fr-FR" sz="2400" dirty="0" err="1"/>
              <a:t>Welchen</a:t>
            </a:r>
            <a:r>
              <a:rPr lang="fr-FR" sz="2400" dirty="0"/>
              <a:t> </a:t>
            </a:r>
            <a:r>
              <a:rPr lang="fr-FR" sz="2400" dirty="0" err="1"/>
              <a:t>Status</a:t>
            </a:r>
            <a:r>
              <a:rPr lang="fr-FR" sz="2400" dirty="0"/>
              <a:t> </a:t>
            </a:r>
            <a:r>
              <a:rPr lang="fr-FR" sz="2400" dirty="0" err="1"/>
              <a:t>hat</a:t>
            </a:r>
            <a:r>
              <a:rPr lang="fr-FR" sz="2400" dirty="0"/>
              <a:t> die </a:t>
            </a:r>
            <a:r>
              <a:rPr lang="fr-FR" sz="2400" dirty="0" err="1"/>
              <a:t>französische</a:t>
            </a:r>
            <a:r>
              <a:rPr lang="fr-FR" sz="2400" dirty="0"/>
              <a:t> </a:t>
            </a:r>
            <a:r>
              <a:rPr lang="fr-FR" sz="2400" dirty="0" err="1"/>
              <a:t>Sprache</a:t>
            </a:r>
            <a:r>
              <a:rPr lang="fr-FR" sz="2400" dirty="0"/>
              <a:t> in </a:t>
            </a:r>
            <a:r>
              <a:rPr lang="fr-FR" sz="2400" dirty="0" err="1"/>
              <a:t>diesen</a:t>
            </a:r>
            <a:r>
              <a:rPr lang="fr-FR" sz="2400" dirty="0"/>
              <a:t> </a:t>
            </a:r>
            <a:r>
              <a:rPr lang="fr-FR" sz="2400" dirty="0" err="1"/>
              <a:t>Regionen</a:t>
            </a:r>
            <a:r>
              <a:rPr lang="fr-FR" sz="2400" dirty="0"/>
              <a:t>? (</a:t>
            </a:r>
            <a:r>
              <a:rPr lang="fr-FR" sz="2400" dirty="0" err="1"/>
              <a:t>Muttersprache</a:t>
            </a:r>
            <a:r>
              <a:rPr lang="fr-FR" sz="2400" dirty="0"/>
              <a:t>, </a:t>
            </a:r>
            <a:r>
              <a:rPr lang="fr-FR" sz="2400" dirty="0" err="1"/>
              <a:t>Amtssprache</a:t>
            </a:r>
            <a:r>
              <a:rPr lang="fr-FR" sz="2400" dirty="0"/>
              <a:t>, </a:t>
            </a:r>
            <a:r>
              <a:rPr lang="fr-FR" sz="2400" dirty="0" err="1"/>
              <a:t>Verkehrssprache</a:t>
            </a:r>
            <a:r>
              <a:rPr lang="fr-FR" sz="2400" dirty="0"/>
              <a:t>, </a:t>
            </a:r>
            <a:r>
              <a:rPr lang="fr-FR" sz="2400" dirty="0" err="1"/>
              <a:t>Kultursprache</a:t>
            </a:r>
            <a:r>
              <a:rPr lang="fr-FR" sz="2400" dirty="0"/>
              <a:t>, </a:t>
            </a:r>
            <a:r>
              <a:rPr lang="fr-FR" sz="2400" dirty="0" err="1"/>
              <a:t>Kreolsprache</a:t>
            </a:r>
            <a:r>
              <a:rPr lang="fr-FR" sz="2400" dirty="0"/>
              <a:t>)</a:t>
            </a:r>
          </a:p>
          <a:p>
            <a:pPr marL="0" indent="0" algn="just">
              <a:buNone/>
            </a:pPr>
            <a:endParaRPr lang="fr-FR" sz="2400" noProof="0" dirty="0"/>
          </a:p>
          <a:p>
            <a:pPr marL="0" indent="0" algn="just">
              <a:buNone/>
            </a:pPr>
            <a:r>
              <a:rPr lang="fr-FR" sz="2400" b="1" dirty="0"/>
              <a:t>3) Quelle est l’histoire derrière la langue française dans ces régions ?</a:t>
            </a:r>
          </a:p>
          <a:p>
            <a:pPr marL="0" indent="0" algn="just">
              <a:buNone/>
            </a:pPr>
            <a:r>
              <a:rPr lang="fr-FR" sz="2400" noProof="0" dirty="0" err="1"/>
              <a:t>Welcher</a:t>
            </a:r>
            <a:r>
              <a:rPr lang="fr-FR" sz="2400" noProof="0" dirty="0"/>
              <a:t> </a:t>
            </a:r>
            <a:r>
              <a:rPr lang="fr-FR" sz="2400" noProof="0" dirty="0" err="1"/>
              <a:t>historischer</a:t>
            </a:r>
            <a:r>
              <a:rPr lang="fr-FR" sz="2400" noProof="0" dirty="0"/>
              <a:t> </a:t>
            </a:r>
            <a:r>
              <a:rPr lang="fr-FR" sz="2400" noProof="0" dirty="0" err="1"/>
              <a:t>Hintergrund</a:t>
            </a:r>
            <a:r>
              <a:rPr lang="fr-FR" sz="2400" noProof="0" dirty="0"/>
              <a:t> </a:t>
            </a:r>
            <a:r>
              <a:rPr lang="fr-FR" sz="2400" noProof="0" dirty="0" err="1"/>
              <a:t>steckt</a:t>
            </a:r>
            <a:r>
              <a:rPr lang="fr-FR" sz="2400" noProof="0" dirty="0"/>
              <a:t> </a:t>
            </a:r>
            <a:r>
              <a:rPr lang="fr-FR" sz="2400" noProof="0" dirty="0" err="1"/>
              <a:t>hinter</a:t>
            </a:r>
            <a:r>
              <a:rPr lang="fr-FR" sz="2400" noProof="0" dirty="0"/>
              <a:t> der </a:t>
            </a:r>
            <a:r>
              <a:rPr lang="fr-FR" sz="2400" noProof="0" dirty="0" err="1"/>
              <a:t>französischen</a:t>
            </a:r>
            <a:r>
              <a:rPr lang="fr-FR" sz="2400" noProof="0" dirty="0"/>
              <a:t> </a:t>
            </a:r>
            <a:r>
              <a:rPr lang="fr-FR" sz="2400" noProof="0" dirty="0" err="1"/>
              <a:t>Sprache</a:t>
            </a:r>
            <a:r>
              <a:rPr lang="fr-FR" sz="2400" noProof="0" dirty="0"/>
              <a:t> in </a:t>
            </a:r>
            <a:r>
              <a:rPr lang="fr-FR" sz="2400" noProof="0" dirty="0" err="1"/>
              <a:t>diesen</a:t>
            </a:r>
            <a:r>
              <a:rPr lang="fr-FR" sz="2400" noProof="0" dirty="0"/>
              <a:t> </a:t>
            </a:r>
            <a:r>
              <a:rPr lang="fr-FR" sz="2400" noProof="0" dirty="0" err="1"/>
              <a:t>Regionen</a:t>
            </a:r>
            <a:r>
              <a:rPr lang="fr-FR" sz="2400" noProof="0" dirty="0"/>
              <a:t>?</a:t>
            </a:r>
          </a:p>
        </p:txBody>
      </p:sp>
      <p:pic>
        <p:nvPicPr>
          <p:cNvPr id="6" name="Grafik 5" descr="Benutzer Silhouette">
            <a:extLst>
              <a:ext uri="{FF2B5EF4-FFF2-40B4-BE49-F238E27FC236}">
                <a16:creationId xmlns:a16="http://schemas.microsoft.com/office/drawing/2014/main" id="{951306D9-D7BD-EF0B-E5A0-AE1EA1F60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24350" y="5715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5825E9-93A2-8F9F-F0EB-0461151B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36BC12D-8346-DE3E-3174-5FEBFE778E80}"/>
              </a:ext>
            </a:extLst>
          </p:cNvPr>
          <p:cNvSpPr/>
          <p:nvPr/>
        </p:nvSpPr>
        <p:spPr>
          <a:xfrm>
            <a:off x="838200" y="2451990"/>
            <a:ext cx="10178039" cy="41177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332B1F-2FF5-8B48-36A9-BCBDF5F01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13258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b="1" noProof="0" dirty="0"/>
              <a:t>Discussion en groupes:</a:t>
            </a:r>
            <a:r>
              <a:rPr lang="fr-FR" sz="3200" b="1" dirty="0"/>
              <a:t> </a:t>
            </a:r>
            <a:r>
              <a:rPr lang="fr-FR" sz="3200" b="1" noProof="0" dirty="0"/>
              <a:t>le français dans le monde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4000" dirty="0"/>
          </a:p>
          <a:p>
            <a:pPr marL="0" indent="0" algn="just">
              <a:buNone/>
            </a:pPr>
            <a:endParaRPr lang="fr-FR" sz="4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4EC80A-0C2D-2D8A-4881-EB564B8C7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7A379FF-0949-A5B7-FF88-1D46E9348BEC}"/>
              </a:ext>
            </a:extLst>
          </p:cNvPr>
          <p:cNvSpPr txBox="1"/>
          <p:nvPr/>
        </p:nvSpPr>
        <p:spPr>
          <a:xfrm>
            <a:off x="876300" y="1016773"/>
            <a:ext cx="1043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400" noProof="0" dirty="0"/>
          </a:p>
          <a:p>
            <a:pPr algn="just"/>
            <a:r>
              <a:rPr lang="fr-FR" sz="2400" b="1" dirty="0"/>
              <a:t>groupes: au moins une personne de chaque groupe de continents </a:t>
            </a:r>
            <a:r>
              <a:rPr lang="fr-FR" sz="2400" noProof="0" dirty="0"/>
              <a:t>(</a:t>
            </a:r>
            <a:r>
              <a:rPr lang="fr-FR" sz="2400" noProof="0" dirty="0" err="1"/>
              <a:t>Gruppen</a:t>
            </a:r>
            <a:r>
              <a:rPr lang="fr-FR" sz="2400" noProof="0" dirty="0"/>
              <a:t>: </a:t>
            </a:r>
            <a:r>
              <a:rPr lang="fr-FR" sz="2400" noProof="0" dirty="0" err="1"/>
              <a:t>mindestens</a:t>
            </a:r>
            <a:r>
              <a:rPr lang="fr-FR" sz="2400" noProof="0" dirty="0"/>
              <a:t> </a:t>
            </a:r>
            <a:r>
              <a:rPr lang="fr-FR" sz="2400" noProof="0" dirty="0" err="1"/>
              <a:t>eine</a:t>
            </a:r>
            <a:r>
              <a:rPr lang="fr-FR" sz="2400" noProof="0" dirty="0"/>
              <a:t> Person </a:t>
            </a:r>
            <a:r>
              <a:rPr lang="fr-FR" sz="2400" noProof="0" dirty="0" err="1"/>
              <a:t>aus</a:t>
            </a:r>
            <a:r>
              <a:rPr lang="fr-FR" sz="2400" noProof="0" dirty="0"/>
              <a:t> </a:t>
            </a:r>
            <a:r>
              <a:rPr lang="fr-FR" sz="2400" noProof="0" dirty="0" err="1"/>
              <a:t>jeder</a:t>
            </a:r>
            <a:r>
              <a:rPr lang="fr-FR" sz="2400" noProof="0" dirty="0"/>
              <a:t> </a:t>
            </a:r>
            <a:r>
              <a:rPr lang="fr-FR" sz="2400" noProof="0" dirty="0" err="1"/>
              <a:t>Kontinentgruppe</a:t>
            </a:r>
            <a:r>
              <a:rPr lang="fr-FR" sz="2400" noProof="0" dirty="0"/>
              <a:t>)</a:t>
            </a:r>
          </a:p>
        </p:txBody>
      </p:sp>
      <p:pic>
        <p:nvPicPr>
          <p:cNvPr id="6" name="Grafik 5" descr="Benutzer Silhouette">
            <a:extLst>
              <a:ext uri="{FF2B5EF4-FFF2-40B4-BE49-F238E27FC236}">
                <a16:creationId xmlns:a16="http://schemas.microsoft.com/office/drawing/2014/main" id="{32F089BB-55F0-72DB-59E9-AEE471184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120" y="1412080"/>
            <a:ext cx="625980" cy="62598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910675A-340D-6133-601D-8D28E31555AD}"/>
              </a:ext>
            </a:extLst>
          </p:cNvPr>
          <p:cNvSpPr txBox="1"/>
          <p:nvPr/>
        </p:nvSpPr>
        <p:spPr>
          <a:xfrm>
            <a:off x="870476" y="2456795"/>
            <a:ext cx="101780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noProof="0" dirty="0"/>
              <a:t>Questions:</a:t>
            </a:r>
          </a:p>
          <a:p>
            <a:endParaRPr lang="fr-FR" sz="2000" noProof="0" dirty="0"/>
          </a:p>
          <a:p>
            <a:r>
              <a:rPr lang="fr-FR" sz="2000" b="1" dirty="0"/>
              <a:t>1</a:t>
            </a:r>
            <a:r>
              <a:rPr lang="fr-FR" sz="2000" b="1" noProof="0" dirty="0"/>
              <a:t>) Quels sont les potentiels du français comme langue internationale ? </a:t>
            </a:r>
          </a:p>
          <a:p>
            <a:r>
              <a:rPr lang="fr-FR" sz="2000" dirty="0" err="1"/>
              <a:t>Was</a:t>
            </a:r>
            <a:r>
              <a:rPr lang="fr-FR" sz="2000" dirty="0"/>
              <a:t> </a:t>
            </a:r>
            <a:r>
              <a:rPr lang="fr-FR" sz="2000" dirty="0" err="1"/>
              <a:t>sind</a:t>
            </a:r>
            <a:r>
              <a:rPr lang="fr-FR" sz="2000" dirty="0"/>
              <a:t> </a:t>
            </a:r>
            <a:r>
              <a:rPr lang="fr-FR" sz="2000" dirty="0" err="1"/>
              <a:t>Potenziale</a:t>
            </a:r>
            <a:r>
              <a:rPr lang="fr-FR" sz="2000" dirty="0"/>
              <a:t> des </a:t>
            </a:r>
            <a:r>
              <a:rPr lang="fr-FR" sz="2000" dirty="0" err="1"/>
              <a:t>Französischen</a:t>
            </a:r>
            <a:r>
              <a:rPr lang="fr-FR" sz="2000" dirty="0"/>
              <a:t> </a:t>
            </a:r>
            <a:r>
              <a:rPr lang="fr-FR" sz="2000" dirty="0" err="1"/>
              <a:t>als</a:t>
            </a:r>
            <a:r>
              <a:rPr lang="fr-FR" sz="2000" dirty="0"/>
              <a:t> internationale </a:t>
            </a:r>
            <a:r>
              <a:rPr lang="fr-FR" sz="2000" dirty="0" err="1"/>
              <a:t>Sprache</a:t>
            </a:r>
            <a:r>
              <a:rPr lang="fr-FR" sz="2000" dirty="0"/>
              <a:t>?</a:t>
            </a:r>
          </a:p>
          <a:p>
            <a:endParaRPr lang="fr-FR" sz="2000" noProof="0" dirty="0"/>
          </a:p>
          <a:p>
            <a:r>
              <a:rPr lang="fr-FR" sz="2000" b="1" dirty="0"/>
              <a:t>2) Qu’est-ce qui est problématique par rapport à l’emploi du </a:t>
            </a:r>
            <a:r>
              <a:rPr lang="fr-FR" sz="2000" b="1" dirty="0" err="1"/>
              <a:t>fran</a:t>
            </a:r>
            <a:r>
              <a:rPr lang="fr-FR" sz="2000" b="1" noProof="0" dirty="0"/>
              <a:t>ç</a:t>
            </a:r>
            <a:r>
              <a:rPr lang="fr-FR" sz="2000" b="1" dirty="0"/>
              <a:t>ais comme langue internationale?</a:t>
            </a:r>
          </a:p>
          <a:p>
            <a:r>
              <a:rPr lang="fr-FR" sz="2000" noProof="0" dirty="0" err="1"/>
              <a:t>Was</a:t>
            </a:r>
            <a:r>
              <a:rPr lang="fr-FR" sz="2000" noProof="0" dirty="0"/>
              <a:t> </a:t>
            </a:r>
            <a:r>
              <a:rPr lang="fr-FR" sz="2000" noProof="0" dirty="0" err="1"/>
              <a:t>ist</a:t>
            </a:r>
            <a:r>
              <a:rPr lang="fr-FR" sz="2000" noProof="0" dirty="0"/>
              <a:t> </a:t>
            </a:r>
            <a:r>
              <a:rPr lang="fr-FR" sz="2000" noProof="0" dirty="0" err="1"/>
              <a:t>problematisch</a:t>
            </a:r>
            <a:r>
              <a:rPr lang="fr-FR" sz="2000" noProof="0" dirty="0"/>
              <a:t> an der </a:t>
            </a:r>
            <a:r>
              <a:rPr lang="fr-FR" sz="2000" noProof="0" dirty="0" err="1"/>
              <a:t>internationalen</a:t>
            </a:r>
            <a:r>
              <a:rPr lang="fr-FR" sz="2000" noProof="0" dirty="0"/>
              <a:t> </a:t>
            </a:r>
            <a:r>
              <a:rPr lang="fr-FR" sz="2000" noProof="0" dirty="0" err="1"/>
              <a:t>Verwendung</a:t>
            </a:r>
            <a:r>
              <a:rPr lang="fr-FR" sz="2000" noProof="0" dirty="0"/>
              <a:t> des </a:t>
            </a:r>
            <a:r>
              <a:rPr lang="fr-FR" sz="2000" noProof="0" dirty="0" err="1"/>
              <a:t>Französischen</a:t>
            </a:r>
            <a:r>
              <a:rPr lang="fr-FR" sz="2000" noProof="0" dirty="0"/>
              <a:t> ?</a:t>
            </a:r>
          </a:p>
          <a:p>
            <a:endParaRPr lang="fr-FR" sz="2000" dirty="0"/>
          </a:p>
          <a:p>
            <a:r>
              <a:rPr lang="fr-FR" sz="2000" b="1" noProof="0" dirty="0"/>
              <a:t>3) Que pensez-vous de l‘utilisation du français dans </a:t>
            </a:r>
            <a:r>
              <a:rPr lang="fr-FR" sz="2000" b="1" noProof="0"/>
              <a:t>les différentes </a:t>
            </a:r>
            <a:r>
              <a:rPr lang="fr-FR" sz="2000" b="1" noProof="0" dirty="0"/>
              <a:t>régions du monde ? Pourquoi est-ce que vous voulez apprendre le français ? </a:t>
            </a:r>
          </a:p>
          <a:p>
            <a:r>
              <a:rPr lang="fr-FR" sz="2000" noProof="0" dirty="0" err="1"/>
              <a:t>Was</a:t>
            </a:r>
            <a:r>
              <a:rPr lang="fr-FR" sz="2000" noProof="0" dirty="0"/>
              <a:t> </a:t>
            </a:r>
            <a:r>
              <a:rPr lang="fr-FR" sz="2000" noProof="0" dirty="0" err="1"/>
              <a:t>denkt</a:t>
            </a:r>
            <a:r>
              <a:rPr lang="fr-FR" sz="2000" noProof="0" dirty="0"/>
              <a:t> </a:t>
            </a:r>
            <a:r>
              <a:rPr lang="fr-FR" sz="2000" noProof="0" dirty="0" err="1"/>
              <a:t>ihr</a:t>
            </a:r>
            <a:r>
              <a:rPr lang="fr-FR" sz="2000" noProof="0" dirty="0"/>
              <a:t> </a:t>
            </a:r>
            <a:r>
              <a:rPr lang="fr-FR" sz="2000" noProof="0" dirty="0" err="1"/>
              <a:t>über</a:t>
            </a:r>
            <a:r>
              <a:rPr lang="fr-FR" sz="2000" noProof="0" dirty="0"/>
              <a:t> die </a:t>
            </a:r>
            <a:r>
              <a:rPr lang="fr-FR" sz="2000" noProof="0" dirty="0" err="1"/>
              <a:t>Verwendung</a:t>
            </a:r>
            <a:r>
              <a:rPr lang="fr-FR" sz="2000" noProof="0" dirty="0"/>
              <a:t> des </a:t>
            </a:r>
            <a:r>
              <a:rPr lang="fr-FR" sz="2000" noProof="0" dirty="0" err="1"/>
              <a:t>Französischen</a:t>
            </a:r>
            <a:r>
              <a:rPr lang="fr-FR" sz="2000" noProof="0" dirty="0"/>
              <a:t> in den </a:t>
            </a:r>
            <a:r>
              <a:rPr lang="fr-FR" sz="2000" noProof="0" dirty="0" err="1"/>
              <a:t>verschiedenen</a:t>
            </a:r>
            <a:r>
              <a:rPr lang="fr-FR" sz="2000" noProof="0" dirty="0"/>
              <a:t> </a:t>
            </a:r>
            <a:r>
              <a:rPr lang="fr-FR" sz="2000" noProof="0" dirty="0" err="1"/>
              <a:t>Regionen</a:t>
            </a:r>
            <a:r>
              <a:rPr lang="fr-FR" sz="2000" noProof="0" dirty="0"/>
              <a:t> der </a:t>
            </a:r>
            <a:r>
              <a:rPr lang="fr-FR" sz="2000" noProof="0" dirty="0" err="1"/>
              <a:t>Welt</a:t>
            </a:r>
            <a:r>
              <a:rPr lang="fr-FR" sz="2000" noProof="0" dirty="0"/>
              <a:t>? </a:t>
            </a:r>
            <a:r>
              <a:rPr lang="fr-FR" sz="2000" noProof="0" dirty="0" err="1"/>
              <a:t>Warum</a:t>
            </a:r>
            <a:r>
              <a:rPr lang="fr-FR" sz="2000" noProof="0" dirty="0"/>
              <a:t> </a:t>
            </a:r>
            <a:r>
              <a:rPr lang="fr-FR" sz="2000" noProof="0" dirty="0" err="1"/>
              <a:t>möchtet</a:t>
            </a:r>
            <a:r>
              <a:rPr lang="fr-FR" sz="2000" noProof="0" dirty="0"/>
              <a:t> </a:t>
            </a:r>
            <a:r>
              <a:rPr lang="fr-FR" sz="2000" noProof="0" dirty="0" err="1"/>
              <a:t>ihr</a:t>
            </a:r>
            <a:r>
              <a:rPr lang="fr-FR" sz="2000" noProof="0" dirty="0"/>
              <a:t> </a:t>
            </a:r>
            <a:r>
              <a:rPr lang="fr-FR" sz="2000" noProof="0" dirty="0" err="1"/>
              <a:t>persönlich</a:t>
            </a:r>
            <a:r>
              <a:rPr lang="fr-FR" sz="2000" noProof="0" dirty="0"/>
              <a:t> </a:t>
            </a:r>
            <a:r>
              <a:rPr lang="fr-FR" sz="2000" dirty="0"/>
              <a:t>F</a:t>
            </a:r>
            <a:r>
              <a:rPr lang="fr-FR" sz="2000" noProof="0" dirty="0" err="1"/>
              <a:t>ranzösisch</a:t>
            </a:r>
            <a:r>
              <a:rPr lang="fr-FR" sz="2000" noProof="0" dirty="0"/>
              <a:t> </a:t>
            </a:r>
            <a:r>
              <a:rPr lang="fr-FR" sz="2000" noProof="0" dirty="0" err="1"/>
              <a:t>lernen</a:t>
            </a:r>
            <a:r>
              <a:rPr lang="fr-FR" sz="2000" noProof="0" dirty="0"/>
              <a:t>?</a:t>
            </a:r>
          </a:p>
          <a:p>
            <a:endParaRPr lang="fr-FR" sz="2000" noProof="0" dirty="0"/>
          </a:p>
        </p:txBody>
      </p:sp>
    </p:spTree>
    <p:extLst>
      <p:ext uri="{BB962C8B-B14F-4D97-AF65-F5344CB8AC3E}">
        <p14:creationId xmlns:p14="http://schemas.microsoft.com/office/powerpoint/2010/main" val="419310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14DFAC-A37B-1FA5-7475-BE6C02D72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70A6C9-5846-5F05-C229-7A75BC08E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13258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4000" dirty="0"/>
          </a:p>
          <a:p>
            <a:pPr marL="0" indent="0" algn="just">
              <a:buNone/>
            </a:pPr>
            <a:endParaRPr lang="fr-FR" sz="4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3F4BB2-97B9-BF4C-19DF-8DEDD60D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7DC263C-F325-23DE-7B93-CFC0D5DBCBC2}"/>
              </a:ext>
            </a:extLst>
          </p:cNvPr>
          <p:cNvSpPr txBox="1"/>
          <p:nvPr/>
        </p:nvSpPr>
        <p:spPr>
          <a:xfrm>
            <a:off x="1025060" y="995939"/>
            <a:ext cx="94992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Mini-</a:t>
            </a:r>
            <a:r>
              <a:rPr lang="de-DE" sz="2400" dirty="0" err="1"/>
              <a:t>présentations</a:t>
            </a:r>
            <a:r>
              <a:rPr lang="de-DE" sz="2400" dirty="0"/>
              <a:t>: </a:t>
            </a:r>
          </a:p>
          <a:p>
            <a:endParaRPr lang="de-DE" sz="2400" dirty="0"/>
          </a:p>
          <a:p>
            <a:r>
              <a:rPr lang="de-DE" sz="2400" dirty="0" err="1"/>
              <a:t>Envoyez-moi</a:t>
            </a:r>
            <a:r>
              <a:rPr lang="de-DE" sz="2400" dirty="0"/>
              <a:t> </a:t>
            </a:r>
            <a:r>
              <a:rPr lang="de-DE" sz="2400" dirty="0" err="1"/>
              <a:t>votre</a:t>
            </a:r>
            <a:r>
              <a:rPr lang="de-DE" sz="2400" dirty="0"/>
              <a:t> </a:t>
            </a:r>
            <a:r>
              <a:rPr lang="de-DE" sz="2400" dirty="0" err="1"/>
              <a:t>matériel</a:t>
            </a:r>
            <a:r>
              <a:rPr lang="de-DE" sz="2400" dirty="0"/>
              <a:t> </a:t>
            </a:r>
            <a:r>
              <a:rPr lang="de-DE" sz="2400" dirty="0" err="1"/>
              <a:t>jusqu‘à</a:t>
            </a:r>
            <a:r>
              <a:rPr lang="de-DE" sz="2400" dirty="0"/>
              <a:t> </a:t>
            </a:r>
            <a:r>
              <a:rPr lang="de-DE" sz="2400" dirty="0" err="1"/>
              <a:t>vendredi</a:t>
            </a:r>
            <a:r>
              <a:rPr lang="de-DE" sz="2400" dirty="0"/>
              <a:t> !</a:t>
            </a:r>
          </a:p>
          <a:p>
            <a:r>
              <a:rPr lang="de-DE" sz="2400" dirty="0"/>
              <a:t>(Bitte schickt mir eure Materialien bis Freitag zu!)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377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696</Words>
  <Application>Microsoft Office PowerPoint</Application>
  <PresentationFormat>Breitbild</PresentationFormat>
  <Paragraphs>112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Bonjour tout le monde ! séance n° 4  –  14/05/2025   </vt:lpstr>
      <vt:lpstr>PowerPoint-Präsentation</vt:lpstr>
      <vt:lpstr>Plan du cours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2</cp:revision>
  <dcterms:created xsi:type="dcterms:W3CDTF">2025-04-04T10:45:43Z</dcterms:created>
  <dcterms:modified xsi:type="dcterms:W3CDTF">2025-05-14T10:19:25Z</dcterms:modified>
</cp:coreProperties>
</file>