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4"/>
  </p:notesMasterIdLst>
  <p:sldIdLst>
    <p:sldId id="256" r:id="rId2"/>
    <p:sldId id="257" r:id="rId3"/>
    <p:sldId id="258" r:id="rId4"/>
    <p:sldId id="275" r:id="rId5"/>
    <p:sldId id="270" r:id="rId6"/>
    <p:sldId id="271" r:id="rId7"/>
    <p:sldId id="260" r:id="rId8"/>
    <p:sldId id="272" r:id="rId9"/>
    <p:sldId id="262" r:id="rId10"/>
    <p:sldId id="274" r:id="rId11"/>
    <p:sldId id="273" r:id="rId12"/>
    <p:sldId id="26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2BD72D-8ACF-48F9-9402-51ACC2BDCB1C}" v="174" dt="2025-05-07T07:05:28.9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>
        <p:scale>
          <a:sx n="87" d="100"/>
          <a:sy n="87" d="100"/>
        </p:scale>
        <p:origin x="66" y="1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ra Forster" userId="09c7291c-ffda-41df-8add-e8985cc17c35" providerId="ADAL" clId="{7F4E7645-B97F-40CC-902E-3BC864B9B9A3}"/>
    <pc:docChg chg="undo custSel addSld delSld modSld sldOrd">
      <pc:chgData name="Clara Forster" userId="09c7291c-ffda-41df-8add-e8985cc17c35" providerId="ADAL" clId="{7F4E7645-B97F-40CC-902E-3BC864B9B9A3}" dt="2025-04-24T11:03:21.136" v="2820" actId="20577"/>
      <pc:docMkLst>
        <pc:docMk/>
      </pc:docMkLst>
      <pc:sldChg chg="modSp mod">
        <pc:chgData name="Clara Forster" userId="09c7291c-ffda-41df-8add-e8985cc17c35" providerId="ADAL" clId="{7F4E7645-B97F-40CC-902E-3BC864B9B9A3}" dt="2025-04-23T20:31:37.513" v="2759" actId="207"/>
        <pc:sldMkLst>
          <pc:docMk/>
          <pc:sldMk cId="3716789129" sldId="258"/>
        </pc:sldMkLst>
        <pc:graphicFrameChg chg="mod modGraphic">
          <ac:chgData name="Clara Forster" userId="09c7291c-ffda-41df-8add-e8985cc17c35" providerId="ADAL" clId="{7F4E7645-B97F-40CC-902E-3BC864B9B9A3}" dt="2025-04-23T20:31:37.513" v="2759" actId="207"/>
          <ac:graphicFrameMkLst>
            <pc:docMk/>
            <pc:sldMk cId="3716789129" sldId="258"/>
            <ac:graphicFrameMk id="5" creationId="{A9698225-D6B1-8279-1338-0284E24100BA}"/>
          </ac:graphicFrameMkLst>
        </pc:graphicFrameChg>
      </pc:sldChg>
      <pc:sldChg chg="addSp delSp modSp mod modAnim">
        <pc:chgData name="Clara Forster" userId="09c7291c-ffda-41df-8add-e8985cc17c35" providerId="ADAL" clId="{7F4E7645-B97F-40CC-902E-3BC864B9B9A3}" dt="2025-04-15T14:07:10.405" v="551" actId="1076"/>
        <pc:sldMkLst>
          <pc:docMk/>
          <pc:sldMk cId="4122212615" sldId="260"/>
        </pc:sldMkLst>
        <pc:spChg chg="mod">
          <ac:chgData name="Clara Forster" userId="09c7291c-ffda-41df-8add-e8985cc17c35" providerId="ADAL" clId="{7F4E7645-B97F-40CC-902E-3BC864B9B9A3}" dt="2025-04-15T14:07:10.405" v="551" actId="1076"/>
          <ac:spMkLst>
            <pc:docMk/>
            <pc:sldMk cId="4122212615" sldId="260"/>
            <ac:spMk id="3" creationId="{21588CA5-22E5-0881-84D3-5092AE745DBE}"/>
          </ac:spMkLst>
        </pc:spChg>
      </pc:sldChg>
      <pc:sldChg chg="new del">
        <pc:chgData name="Clara Forster" userId="09c7291c-ffda-41df-8add-e8985cc17c35" providerId="ADAL" clId="{7F4E7645-B97F-40CC-902E-3BC864B9B9A3}" dt="2025-04-15T13:33:35.423" v="119" actId="2696"/>
        <pc:sldMkLst>
          <pc:docMk/>
          <pc:sldMk cId="1084893808" sldId="262"/>
        </pc:sldMkLst>
      </pc:sldChg>
      <pc:sldChg chg="addSp modSp add mod modAnim">
        <pc:chgData name="Clara Forster" userId="09c7291c-ffda-41df-8add-e8985cc17c35" providerId="ADAL" clId="{7F4E7645-B97F-40CC-902E-3BC864B9B9A3}" dt="2025-04-22T12:45:22.918" v="1481" actId="20577"/>
        <pc:sldMkLst>
          <pc:docMk/>
          <pc:sldMk cId="4035072740" sldId="262"/>
        </pc:sldMkLst>
        <pc:spChg chg="mod">
          <ac:chgData name="Clara Forster" userId="09c7291c-ffda-41df-8add-e8985cc17c35" providerId="ADAL" clId="{7F4E7645-B97F-40CC-902E-3BC864B9B9A3}" dt="2025-04-22T12:45:22.918" v="1481" actId="20577"/>
          <ac:spMkLst>
            <pc:docMk/>
            <pc:sldMk cId="4035072740" sldId="262"/>
            <ac:spMk id="3" creationId="{882D83E7-F32E-2B4B-36E4-1ABD85DA9C5F}"/>
          </ac:spMkLst>
        </pc:spChg>
      </pc:sldChg>
      <pc:sldChg chg="addSp delSp modSp add mod delAnim modAnim">
        <pc:chgData name="Clara Forster" userId="09c7291c-ffda-41df-8add-e8985cc17c35" providerId="ADAL" clId="{7F4E7645-B97F-40CC-902E-3BC864B9B9A3}" dt="2025-04-15T14:24:15.649" v="852" actId="20577"/>
        <pc:sldMkLst>
          <pc:docMk/>
          <pc:sldMk cId="3527940526" sldId="263"/>
        </pc:sldMkLst>
      </pc:sldChg>
      <pc:sldChg chg="addSp modSp add mod ord">
        <pc:chgData name="Clara Forster" userId="09c7291c-ffda-41df-8add-e8985cc17c35" providerId="ADAL" clId="{7F4E7645-B97F-40CC-902E-3BC864B9B9A3}" dt="2025-04-15T14:24:22.435" v="854"/>
        <pc:sldMkLst>
          <pc:docMk/>
          <pc:sldMk cId="2473334098" sldId="264"/>
        </pc:sldMkLst>
      </pc:sldChg>
      <pc:sldChg chg="delSp modSp add mod ord delAnim modAnim">
        <pc:chgData name="Clara Forster" userId="09c7291c-ffda-41df-8add-e8985cc17c35" providerId="ADAL" clId="{7F4E7645-B97F-40CC-902E-3BC864B9B9A3}" dt="2025-04-15T15:13:47.284" v="911" actId="313"/>
        <pc:sldMkLst>
          <pc:docMk/>
          <pc:sldMk cId="4249831616" sldId="265"/>
        </pc:sldMkLst>
      </pc:sldChg>
      <pc:sldChg chg="delSp modSp add mod">
        <pc:chgData name="Clara Forster" userId="09c7291c-ffda-41df-8add-e8985cc17c35" providerId="ADAL" clId="{7F4E7645-B97F-40CC-902E-3BC864B9B9A3}" dt="2025-04-15T15:17:41.861" v="929" actId="403"/>
        <pc:sldMkLst>
          <pc:docMk/>
          <pc:sldMk cId="1437328938" sldId="266"/>
        </pc:sldMkLst>
      </pc:sldChg>
      <pc:sldChg chg="modSp add mod">
        <pc:chgData name="Clara Forster" userId="09c7291c-ffda-41df-8add-e8985cc17c35" providerId="ADAL" clId="{7F4E7645-B97F-40CC-902E-3BC864B9B9A3}" dt="2025-04-15T15:20:25.500" v="965" actId="20577"/>
        <pc:sldMkLst>
          <pc:docMk/>
          <pc:sldMk cId="3729266522" sldId="267"/>
        </pc:sldMkLst>
      </pc:sldChg>
      <pc:sldChg chg="addSp modSp add mod">
        <pc:chgData name="Clara Forster" userId="09c7291c-ffda-41df-8add-e8985cc17c35" providerId="ADAL" clId="{7F4E7645-B97F-40CC-902E-3BC864B9B9A3}" dt="2025-04-15T15:21:21.398" v="969" actId="27636"/>
        <pc:sldMkLst>
          <pc:docMk/>
          <pc:sldMk cId="2888068109" sldId="268"/>
        </pc:sldMkLst>
      </pc:sldChg>
      <pc:sldChg chg="addSp delSp modSp add mod">
        <pc:chgData name="Clara Forster" userId="09c7291c-ffda-41df-8add-e8985cc17c35" providerId="ADAL" clId="{7F4E7645-B97F-40CC-902E-3BC864B9B9A3}" dt="2025-04-23T20:35:38.006" v="2779" actId="20577"/>
        <pc:sldMkLst>
          <pc:docMk/>
          <pc:sldMk cId="3924252916" sldId="269"/>
        </pc:sldMkLst>
      </pc:sldChg>
      <pc:sldChg chg="addSp modSp add mod ord">
        <pc:chgData name="Clara Forster" userId="09c7291c-ffda-41df-8add-e8985cc17c35" providerId="ADAL" clId="{7F4E7645-B97F-40CC-902E-3BC864B9B9A3}" dt="2025-04-23T20:35:49.728" v="2786" actId="20577"/>
        <pc:sldMkLst>
          <pc:docMk/>
          <pc:sldMk cId="1796958017" sldId="270"/>
        </pc:sldMkLst>
        <pc:spChg chg="mod">
          <ac:chgData name="Clara Forster" userId="09c7291c-ffda-41df-8add-e8985cc17c35" providerId="ADAL" clId="{7F4E7645-B97F-40CC-902E-3BC864B9B9A3}" dt="2025-04-22T12:57:39.533" v="2395" actId="20577"/>
          <ac:spMkLst>
            <pc:docMk/>
            <pc:sldMk cId="1796958017" sldId="270"/>
            <ac:spMk id="2" creationId="{739E4011-F758-2E29-E9FE-E5F45476B550}"/>
          </ac:spMkLst>
        </pc:spChg>
      </pc:sldChg>
      <pc:sldChg chg="new del">
        <pc:chgData name="Clara Forster" userId="09c7291c-ffda-41df-8add-e8985cc17c35" providerId="ADAL" clId="{7F4E7645-B97F-40CC-902E-3BC864B9B9A3}" dt="2025-04-22T12:46:49.007" v="1483" actId="47"/>
        <pc:sldMkLst>
          <pc:docMk/>
          <pc:sldMk cId="4160842737" sldId="270"/>
        </pc:sldMkLst>
      </pc:sldChg>
      <pc:sldChg chg="addSp delSp modSp add mod ord modAnim">
        <pc:chgData name="Clara Forster" userId="09c7291c-ffda-41df-8add-e8985cc17c35" providerId="ADAL" clId="{7F4E7645-B97F-40CC-902E-3BC864B9B9A3}" dt="2025-04-24T11:03:21.136" v="2820" actId="20577"/>
        <pc:sldMkLst>
          <pc:docMk/>
          <pc:sldMk cId="2678631087" sldId="271"/>
        </pc:sldMkLst>
        <pc:spChg chg="add mod">
          <ac:chgData name="Clara Forster" userId="09c7291c-ffda-41df-8add-e8985cc17c35" providerId="ADAL" clId="{7F4E7645-B97F-40CC-902E-3BC864B9B9A3}" dt="2025-04-23T20:23:36.941" v="2658" actId="1076"/>
          <ac:spMkLst>
            <pc:docMk/>
            <pc:sldMk cId="2678631087" sldId="271"/>
            <ac:spMk id="5" creationId="{85111932-538B-779C-4C00-40E1171E35A3}"/>
          </ac:spMkLst>
        </pc:spChg>
        <pc:graphicFrameChg chg="add mod ord modGraphic">
          <ac:chgData name="Clara Forster" userId="09c7291c-ffda-41df-8add-e8985cc17c35" providerId="ADAL" clId="{7F4E7645-B97F-40CC-902E-3BC864B9B9A3}" dt="2025-04-24T11:03:21.136" v="2820" actId="20577"/>
          <ac:graphicFrameMkLst>
            <pc:docMk/>
            <pc:sldMk cId="2678631087" sldId="271"/>
            <ac:graphicFrameMk id="2" creationId="{73DD0C0B-4FD4-732A-C898-395FD780D47B}"/>
          </ac:graphicFrameMkLst>
        </pc:graphicFrameChg>
        <pc:picChg chg="add mod">
          <ac:chgData name="Clara Forster" userId="09c7291c-ffda-41df-8add-e8985cc17c35" providerId="ADAL" clId="{7F4E7645-B97F-40CC-902E-3BC864B9B9A3}" dt="2025-04-23T20:26:15.427" v="2736" actId="1076"/>
          <ac:picMkLst>
            <pc:docMk/>
            <pc:sldMk cId="2678631087" sldId="271"/>
            <ac:picMk id="7" creationId="{9501CCD5-42FF-DD48-DB9F-2FDA373F299C}"/>
          </ac:picMkLst>
        </pc:picChg>
        <pc:picChg chg="add mod">
          <ac:chgData name="Clara Forster" userId="09c7291c-ffda-41df-8add-e8985cc17c35" providerId="ADAL" clId="{7F4E7645-B97F-40CC-902E-3BC864B9B9A3}" dt="2025-04-23T20:26:59.598" v="2739" actId="1076"/>
          <ac:picMkLst>
            <pc:docMk/>
            <pc:sldMk cId="2678631087" sldId="271"/>
            <ac:picMk id="9" creationId="{E826D771-D976-96D6-B4A7-5846E2560690}"/>
          </ac:picMkLst>
        </pc:picChg>
        <pc:picChg chg="add mod">
          <ac:chgData name="Clara Forster" userId="09c7291c-ffda-41df-8add-e8985cc17c35" providerId="ADAL" clId="{7F4E7645-B97F-40CC-902E-3BC864B9B9A3}" dt="2025-04-23T20:27:35.585" v="2743" actId="1076"/>
          <ac:picMkLst>
            <pc:docMk/>
            <pc:sldMk cId="2678631087" sldId="271"/>
            <ac:picMk id="11" creationId="{3552F3A1-7DB6-8437-8B91-557F6CDB7CAA}"/>
          </ac:picMkLst>
        </pc:picChg>
        <pc:picChg chg="add mod">
          <ac:chgData name="Clara Forster" userId="09c7291c-ffda-41df-8add-e8985cc17c35" providerId="ADAL" clId="{7F4E7645-B97F-40CC-902E-3BC864B9B9A3}" dt="2025-04-23T20:28:11.029" v="2746" actId="1076"/>
          <ac:picMkLst>
            <pc:docMk/>
            <pc:sldMk cId="2678631087" sldId="271"/>
            <ac:picMk id="13" creationId="{FF06D442-A7CB-68F4-4337-CB90F41743C0}"/>
          </ac:picMkLst>
        </pc:picChg>
        <pc:picChg chg="add mod">
          <ac:chgData name="Clara Forster" userId="09c7291c-ffda-41df-8add-e8985cc17c35" providerId="ADAL" clId="{7F4E7645-B97F-40CC-902E-3BC864B9B9A3}" dt="2025-04-23T20:28:51.382" v="2751" actId="1076"/>
          <ac:picMkLst>
            <pc:docMk/>
            <pc:sldMk cId="2678631087" sldId="271"/>
            <ac:picMk id="15" creationId="{F5699DFF-6CC4-4725-C42C-24A91B698B2E}"/>
          </ac:picMkLst>
        </pc:picChg>
        <pc:picChg chg="add mod">
          <ac:chgData name="Clara Forster" userId="09c7291c-ffda-41df-8add-e8985cc17c35" providerId="ADAL" clId="{7F4E7645-B97F-40CC-902E-3BC864B9B9A3}" dt="2025-04-23T20:29:24.833" v="2754" actId="1076"/>
          <ac:picMkLst>
            <pc:docMk/>
            <pc:sldMk cId="2678631087" sldId="271"/>
            <ac:picMk id="17" creationId="{C48E02E5-7657-2EAE-2806-AA5D21D79A9B}"/>
          </ac:picMkLst>
        </pc:picChg>
        <pc:picChg chg="add mod">
          <ac:chgData name="Clara Forster" userId="09c7291c-ffda-41df-8add-e8985cc17c35" providerId="ADAL" clId="{7F4E7645-B97F-40CC-902E-3BC864B9B9A3}" dt="2025-04-23T20:29:54.783" v="2757" actId="1076"/>
          <ac:picMkLst>
            <pc:docMk/>
            <pc:sldMk cId="2678631087" sldId="271"/>
            <ac:picMk id="19" creationId="{06DED073-6B54-22C5-D099-DAF2096F6CF0}"/>
          </ac:picMkLst>
        </pc:picChg>
      </pc:sldChg>
    </pc:docChg>
  </pc:docChgLst>
  <pc:docChgLst>
    <pc:chgData name="Clara Forster" userId="09c7291c-ffda-41df-8add-e8985cc17c35" providerId="ADAL" clId="{3D2BD72D-8ACF-48F9-9402-51ACC2BDCB1C}"/>
    <pc:docChg chg="undo custSel addSld delSld modSld sldOrd">
      <pc:chgData name="Clara Forster" userId="09c7291c-ffda-41df-8add-e8985cc17c35" providerId="ADAL" clId="{3D2BD72D-8ACF-48F9-9402-51ACC2BDCB1C}" dt="2025-05-07T07:08:45.907" v="2526" actId="27309"/>
      <pc:docMkLst>
        <pc:docMk/>
      </pc:docMkLst>
      <pc:sldChg chg="modSp mod">
        <pc:chgData name="Clara Forster" userId="09c7291c-ffda-41df-8add-e8985cc17c35" providerId="ADAL" clId="{3D2BD72D-8ACF-48F9-9402-51ACC2BDCB1C}" dt="2025-04-24T11:05:52.605" v="11" actId="20577"/>
        <pc:sldMkLst>
          <pc:docMk/>
          <pc:sldMk cId="3460944651" sldId="256"/>
        </pc:sldMkLst>
        <pc:spChg chg="mod">
          <ac:chgData name="Clara Forster" userId="09c7291c-ffda-41df-8add-e8985cc17c35" providerId="ADAL" clId="{3D2BD72D-8ACF-48F9-9402-51ACC2BDCB1C}" dt="2025-04-24T11:05:52.605" v="11" actId="20577"/>
          <ac:spMkLst>
            <pc:docMk/>
            <pc:sldMk cId="3460944651" sldId="256"/>
            <ac:spMk id="2" creationId="{44C53E22-5D2C-D33C-8C17-6FD3781FD8B1}"/>
          </ac:spMkLst>
        </pc:spChg>
      </pc:sldChg>
      <pc:sldChg chg="add del">
        <pc:chgData name="Clara Forster" userId="09c7291c-ffda-41df-8add-e8985cc17c35" providerId="ADAL" clId="{3D2BD72D-8ACF-48F9-9402-51ACC2BDCB1C}" dt="2025-05-03T09:40:22.821" v="2494"/>
        <pc:sldMkLst>
          <pc:docMk/>
          <pc:sldMk cId="1215381869" sldId="257"/>
        </pc:sldMkLst>
      </pc:sldChg>
      <pc:sldChg chg="addSp modSp mod">
        <pc:chgData name="Clara Forster" userId="09c7291c-ffda-41df-8add-e8985cc17c35" providerId="ADAL" clId="{3D2BD72D-8ACF-48F9-9402-51ACC2BDCB1C}" dt="2025-05-03T09:41:43.297" v="2497" actId="20577"/>
        <pc:sldMkLst>
          <pc:docMk/>
          <pc:sldMk cId="3716789129" sldId="258"/>
        </pc:sldMkLst>
        <pc:spChg chg="add mod">
          <ac:chgData name="Clara Forster" userId="09c7291c-ffda-41df-8add-e8985cc17c35" providerId="ADAL" clId="{3D2BD72D-8ACF-48F9-9402-51ACC2BDCB1C}" dt="2025-05-03T09:38:12.686" v="2456" actId="207"/>
          <ac:spMkLst>
            <pc:docMk/>
            <pc:sldMk cId="3716789129" sldId="258"/>
            <ac:spMk id="3" creationId="{E093A0B6-99DF-76B6-01EC-E8D36E445441}"/>
          </ac:spMkLst>
        </pc:spChg>
        <pc:spChg chg="add mod">
          <ac:chgData name="Clara Forster" userId="09c7291c-ffda-41df-8add-e8985cc17c35" providerId="ADAL" clId="{3D2BD72D-8ACF-48F9-9402-51ACC2BDCB1C}" dt="2025-05-03T09:38:49.671" v="2480" actId="207"/>
          <ac:spMkLst>
            <pc:docMk/>
            <pc:sldMk cId="3716789129" sldId="258"/>
            <ac:spMk id="6" creationId="{A5C64873-5B76-2E9F-2FC1-3679168258BE}"/>
          </ac:spMkLst>
        </pc:spChg>
        <pc:graphicFrameChg chg="mod modGraphic">
          <ac:chgData name="Clara Forster" userId="09c7291c-ffda-41df-8add-e8985cc17c35" providerId="ADAL" clId="{3D2BD72D-8ACF-48F9-9402-51ACC2BDCB1C}" dt="2025-05-03T09:41:43.297" v="2497" actId="20577"/>
          <ac:graphicFrameMkLst>
            <pc:docMk/>
            <pc:sldMk cId="3716789129" sldId="258"/>
            <ac:graphicFrameMk id="5" creationId="{A9698225-D6B1-8279-1338-0284E24100BA}"/>
          </ac:graphicFrameMkLst>
        </pc:graphicFrameChg>
      </pc:sldChg>
      <pc:sldChg chg="modSp del modAnim">
        <pc:chgData name="Clara Forster" userId="09c7291c-ffda-41df-8add-e8985cc17c35" providerId="ADAL" clId="{3D2BD72D-8ACF-48F9-9402-51ACC2BDCB1C}" dt="2025-04-24T11:07:18.173" v="17" actId="2696"/>
        <pc:sldMkLst>
          <pc:docMk/>
          <pc:sldMk cId="514980610" sldId="259"/>
        </pc:sldMkLst>
      </pc:sldChg>
      <pc:sldChg chg="addSp delSp modSp mod modAnim">
        <pc:chgData name="Clara Forster" userId="09c7291c-ffda-41df-8add-e8985cc17c35" providerId="ADAL" clId="{3D2BD72D-8ACF-48F9-9402-51ACC2BDCB1C}" dt="2025-04-24T11:44:51.085" v="1347" actId="20577"/>
        <pc:sldMkLst>
          <pc:docMk/>
          <pc:sldMk cId="4122212615" sldId="260"/>
        </pc:sldMkLst>
        <pc:spChg chg="mod">
          <ac:chgData name="Clara Forster" userId="09c7291c-ffda-41df-8add-e8985cc17c35" providerId="ADAL" clId="{3D2BD72D-8ACF-48F9-9402-51ACC2BDCB1C}" dt="2025-04-24T11:21:11.366" v="608" actId="20577"/>
          <ac:spMkLst>
            <pc:docMk/>
            <pc:sldMk cId="4122212615" sldId="260"/>
            <ac:spMk id="3" creationId="{21588CA5-22E5-0881-84D3-5092AE745DBE}"/>
          </ac:spMkLst>
        </pc:spChg>
        <pc:graphicFrameChg chg="add mod modGraphic">
          <ac:chgData name="Clara Forster" userId="09c7291c-ffda-41df-8add-e8985cc17c35" providerId="ADAL" clId="{3D2BD72D-8ACF-48F9-9402-51ACC2BDCB1C}" dt="2025-04-24T11:44:51.085" v="1347" actId="20577"/>
          <ac:graphicFrameMkLst>
            <pc:docMk/>
            <pc:sldMk cId="4122212615" sldId="260"/>
            <ac:graphicFrameMk id="5" creationId="{4384CC81-92A0-2C63-A6C2-970D2FE6946B}"/>
          </ac:graphicFrameMkLst>
        </pc:graphicFrameChg>
      </pc:sldChg>
      <pc:sldChg chg="addSp modSp mod">
        <pc:chgData name="Clara Forster" userId="09c7291c-ffda-41df-8add-e8985cc17c35" providerId="ADAL" clId="{3D2BD72D-8ACF-48F9-9402-51ACC2BDCB1C}" dt="2025-05-07T07:08:45.907" v="2526" actId="27309"/>
        <pc:sldMkLst>
          <pc:docMk/>
          <pc:sldMk cId="3208743412" sldId="261"/>
        </pc:sldMkLst>
        <pc:graphicFrameChg chg="add modGraphic">
          <ac:chgData name="Clara Forster" userId="09c7291c-ffda-41df-8add-e8985cc17c35" providerId="ADAL" clId="{3D2BD72D-8ACF-48F9-9402-51ACC2BDCB1C}" dt="2025-05-07T07:08:45.907" v="2526" actId="27309"/>
          <ac:graphicFrameMkLst>
            <pc:docMk/>
            <pc:sldMk cId="3208743412" sldId="261"/>
            <ac:graphicFrameMk id="3" creationId="{C98B7562-AFC9-CCCA-B729-910F58B0BB5C}"/>
          </ac:graphicFrameMkLst>
        </pc:graphicFrameChg>
      </pc:sldChg>
      <pc:sldChg chg="addSp delSp modSp mod delAnim modAnim">
        <pc:chgData name="Clara Forster" userId="09c7291c-ffda-41df-8add-e8985cc17c35" providerId="ADAL" clId="{3D2BD72D-8ACF-48F9-9402-51ACC2BDCB1C}" dt="2025-05-07T07:05:46.074" v="2525" actId="1076"/>
        <pc:sldMkLst>
          <pc:docMk/>
          <pc:sldMk cId="4035072740" sldId="262"/>
        </pc:sldMkLst>
        <pc:spChg chg="add mod">
          <ac:chgData name="Clara Forster" userId="09c7291c-ffda-41df-8add-e8985cc17c35" providerId="ADAL" clId="{3D2BD72D-8ACF-48F9-9402-51ACC2BDCB1C}" dt="2025-05-07T07:05:46.074" v="2525" actId="1076"/>
          <ac:spMkLst>
            <pc:docMk/>
            <pc:sldMk cId="4035072740" sldId="262"/>
            <ac:spMk id="2" creationId="{7DC6772A-B9B7-05F4-8F79-9F07213322C9}"/>
          </ac:spMkLst>
        </pc:spChg>
        <pc:spChg chg="mod">
          <ac:chgData name="Clara Forster" userId="09c7291c-ffda-41df-8add-e8985cc17c35" providerId="ADAL" clId="{3D2BD72D-8ACF-48F9-9402-51ACC2BDCB1C}" dt="2025-04-25T11:13:53.740" v="2372" actId="1076"/>
          <ac:spMkLst>
            <pc:docMk/>
            <pc:sldMk cId="4035072740" sldId="262"/>
            <ac:spMk id="3" creationId="{882D83E7-F32E-2B4B-36E4-1ABD85DA9C5F}"/>
          </ac:spMkLst>
        </pc:spChg>
        <pc:picChg chg="add mod">
          <ac:chgData name="Clara Forster" userId="09c7291c-ffda-41df-8add-e8985cc17c35" providerId="ADAL" clId="{3D2BD72D-8ACF-48F9-9402-51ACC2BDCB1C}" dt="2025-04-25T11:14:28.596" v="2374" actId="1076"/>
          <ac:picMkLst>
            <pc:docMk/>
            <pc:sldMk cId="4035072740" sldId="262"/>
            <ac:picMk id="13" creationId="{7834A690-E675-5F32-9956-6BF5341F8646}"/>
          </ac:picMkLst>
        </pc:picChg>
      </pc:sldChg>
      <pc:sldChg chg="del">
        <pc:chgData name="Clara Forster" userId="09c7291c-ffda-41df-8add-e8985cc17c35" providerId="ADAL" clId="{3D2BD72D-8ACF-48F9-9402-51ACC2BDCB1C}" dt="2025-04-24T12:13:05.596" v="1619" actId="2696"/>
        <pc:sldMkLst>
          <pc:docMk/>
          <pc:sldMk cId="3527940526" sldId="263"/>
        </pc:sldMkLst>
      </pc:sldChg>
      <pc:sldChg chg="del ord">
        <pc:chgData name="Clara Forster" userId="09c7291c-ffda-41df-8add-e8985cc17c35" providerId="ADAL" clId="{3D2BD72D-8ACF-48F9-9402-51ACC2BDCB1C}" dt="2025-04-24T12:13:00.393" v="1618" actId="2696"/>
        <pc:sldMkLst>
          <pc:docMk/>
          <pc:sldMk cId="2473334098" sldId="264"/>
        </pc:sldMkLst>
      </pc:sldChg>
      <pc:sldChg chg="del">
        <pc:chgData name="Clara Forster" userId="09c7291c-ffda-41df-8add-e8985cc17c35" providerId="ADAL" clId="{3D2BD72D-8ACF-48F9-9402-51ACC2BDCB1C}" dt="2025-04-24T12:13:09.047" v="1620" actId="2696"/>
        <pc:sldMkLst>
          <pc:docMk/>
          <pc:sldMk cId="4249831616" sldId="265"/>
        </pc:sldMkLst>
      </pc:sldChg>
      <pc:sldChg chg="del">
        <pc:chgData name="Clara Forster" userId="09c7291c-ffda-41df-8add-e8985cc17c35" providerId="ADAL" clId="{3D2BD72D-8ACF-48F9-9402-51ACC2BDCB1C}" dt="2025-04-24T12:13:11.701" v="1621" actId="2696"/>
        <pc:sldMkLst>
          <pc:docMk/>
          <pc:sldMk cId="1437328938" sldId="266"/>
        </pc:sldMkLst>
      </pc:sldChg>
      <pc:sldChg chg="del">
        <pc:chgData name="Clara Forster" userId="09c7291c-ffda-41df-8add-e8985cc17c35" providerId="ADAL" clId="{3D2BD72D-8ACF-48F9-9402-51ACC2BDCB1C}" dt="2025-04-24T12:13:20.468" v="1622" actId="2696"/>
        <pc:sldMkLst>
          <pc:docMk/>
          <pc:sldMk cId="3729266522" sldId="267"/>
        </pc:sldMkLst>
      </pc:sldChg>
      <pc:sldChg chg="del">
        <pc:chgData name="Clara Forster" userId="09c7291c-ffda-41df-8add-e8985cc17c35" providerId="ADAL" clId="{3D2BD72D-8ACF-48F9-9402-51ACC2BDCB1C}" dt="2025-04-24T12:13:28.041" v="1623" actId="2696"/>
        <pc:sldMkLst>
          <pc:docMk/>
          <pc:sldMk cId="2888068109" sldId="268"/>
        </pc:sldMkLst>
      </pc:sldChg>
      <pc:sldChg chg="del">
        <pc:chgData name="Clara Forster" userId="09c7291c-ffda-41df-8add-e8985cc17c35" providerId="ADAL" clId="{3D2BD72D-8ACF-48F9-9402-51ACC2BDCB1C}" dt="2025-04-24T12:13:30.843" v="1624" actId="2696"/>
        <pc:sldMkLst>
          <pc:docMk/>
          <pc:sldMk cId="3924252916" sldId="269"/>
        </pc:sldMkLst>
      </pc:sldChg>
      <pc:sldChg chg="addSp delSp modSp mod ord modAnim">
        <pc:chgData name="Clara Forster" userId="09c7291c-ffda-41df-8add-e8985cc17c35" providerId="ADAL" clId="{3D2BD72D-8ACF-48F9-9402-51ACC2BDCB1C}" dt="2025-05-07T07:00:50.392" v="2515"/>
        <pc:sldMkLst>
          <pc:docMk/>
          <pc:sldMk cId="1796958017" sldId="270"/>
        </pc:sldMkLst>
        <pc:spChg chg="mod">
          <ac:chgData name="Clara Forster" userId="09c7291c-ffda-41df-8add-e8985cc17c35" providerId="ADAL" clId="{3D2BD72D-8ACF-48F9-9402-51ACC2BDCB1C}" dt="2025-04-24T11:13:46.128" v="471" actId="255"/>
          <ac:spMkLst>
            <pc:docMk/>
            <pc:sldMk cId="1796958017" sldId="270"/>
            <ac:spMk id="2" creationId="{739E4011-F758-2E29-E9FE-E5F45476B550}"/>
          </ac:spMkLst>
        </pc:spChg>
        <pc:spChg chg="add mod">
          <ac:chgData name="Clara Forster" userId="09c7291c-ffda-41df-8add-e8985cc17c35" providerId="ADAL" clId="{3D2BD72D-8ACF-48F9-9402-51ACC2BDCB1C}" dt="2025-04-24T11:14:25.068" v="476" actId="403"/>
          <ac:spMkLst>
            <pc:docMk/>
            <pc:sldMk cId="1796958017" sldId="270"/>
            <ac:spMk id="6" creationId="{04D73D93-7BA6-676C-5B1A-28032DF1E1D7}"/>
          </ac:spMkLst>
        </pc:spChg>
        <pc:spChg chg="add mod">
          <ac:chgData name="Clara Forster" userId="09c7291c-ffda-41df-8add-e8985cc17c35" providerId="ADAL" clId="{3D2BD72D-8ACF-48F9-9402-51ACC2BDCB1C}" dt="2025-04-25T11:24:13.279" v="2433" actId="20577"/>
          <ac:spMkLst>
            <pc:docMk/>
            <pc:sldMk cId="1796958017" sldId="270"/>
            <ac:spMk id="9" creationId="{67C12582-D4DC-F28A-0E00-725B717952D8}"/>
          </ac:spMkLst>
        </pc:spChg>
        <pc:picChg chg="add mod">
          <ac:chgData name="Clara Forster" userId="09c7291c-ffda-41df-8add-e8985cc17c35" providerId="ADAL" clId="{3D2BD72D-8ACF-48F9-9402-51ACC2BDCB1C}" dt="2025-04-24T11:14:02.307" v="473" actId="1076"/>
          <ac:picMkLst>
            <pc:docMk/>
            <pc:sldMk cId="1796958017" sldId="270"/>
            <ac:picMk id="8" creationId="{0D85CE6E-92E0-2EA8-AE86-1E2AB73B02DF}"/>
          </ac:picMkLst>
        </pc:picChg>
      </pc:sldChg>
      <pc:sldChg chg="ord">
        <pc:chgData name="Clara Forster" userId="09c7291c-ffda-41df-8add-e8985cc17c35" providerId="ADAL" clId="{3D2BD72D-8ACF-48F9-9402-51ACC2BDCB1C}" dt="2025-04-24T11:50:34.788" v="1491"/>
        <pc:sldMkLst>
          <pc:docMk/>
          <pc:sldMk cId="2678631087" sldId="271"/>
        </pc:sldMkLst>
      </pc:sldChg>
      <pc:sldChg chg="addSp delSp modSp add mod">
        <pc:chgData name="Clara Forster" userId="09c7291c-ffda-41df-8add-e8985cc17c35" providerId="ADAL" clId="{3D2BD72D-8ACF-48F9-9402-51ACC2BDCB1C}" dt="2025-04-24T11:53:19.862" v="1509" actId="20577"/>
        <pc:sldMkLst>
          <pc:docMk/>
          <pc:sldMk cId="4284213674" sldId="272"/>
        </pc:sldMkLst>
        <pc:spChg chg="mod">
          <ac:chgData name="Clara Forster" userId="09c7291c-ffda-41df-8add-e8985cc17c35" providerId="ADAL" clId="{3D2BD72D-8ACF-48F9-9402-51ACC2BDCB1C}" dt="2025-04-24T11:45:15.548" v="1363" actId="20577"/>
          <ac:spMkLst>
            <pc:docMk/>
            <pc:sldMk cId="4284213674" sldId="272"/>
            <ac:spMk id="3" creationId="{FE8DE776-7AB0-4F30-92CD-C58E320952AE}"/>
          </ac:spMkLst>
        </pc:spChg>
        <pc:spChg chg="add mod">
          <ac:chgData name="Clara Forster" userId="09c7291c-ffda-41df-8add-e8985cc17c35" providerId="ADAL" clId="{3D2BD72D-8ACF-48F9-9402-51ACC2BDCB1C}" dt="2025-04-24T11:53:19.862" v="1509" actId="20577"/>
          <ac:spMkLst>
            <pc:docMk/>
            <pc:sldMk cId="4284213674" sldId="272"/>
            <ac:spMk id="8" creationId="{5599BBEB-8913-8882-5D76-B21128C5A69E}"/>
          </ac:spMkLst>
        </pc:spChg>
        <pc:picChg chg="add mod">
          <ac:chgData name="Clara Forster" userId="09c7291c-ffda-41df-8add-e8985cc17c35" providerId="ADAL" clId="{3D2BD72D-8ACF-48F9-9402-51ACC2BDCB1C}" dt="2025-04-24T11:49:44.986" v="1489" actId="1076"/>
          <ac:picMkLst>
            <pc:docMk/>
            <pc:sldMk cId="4284213674" sldId="272"/>
            <ac:picMk id="6" creationId="{95291A96-83E9-A98C-E536-8F0F480BA9E1}"/>
          </ac:picMkLst>
        </pc:picChg>
      </pc:sldChg>
      <pc:sldChg chg="addSp delSp modSp add mod">
        <pc:chgData name="Clara Forster" userId="09c7291c-ffda-41df-8add-e8985cc17c35" providerId="ADAL" clId="{3D2BD72D-8ACF-48F9-9402-51ACC2BDCB1C}" dt="2025-05-07T07:05:36.189" v="2524"/>
        <pc:sldMkLst>
          <pc:docMk/>
          <pc:sldMk cId="2244028812" sldId="273"/>
        </pc:sldMkLst>
        <pc:spChg chg="add mod">
          <ac:chgData name="Clara Forster" userId="09c7291c-ffda-41df-8add-e8985cc17c35" providerId="ADAL" clId="{3D2BD72D-8ACF-48F9-9402-51ACC2BDCB1C}" dt="2025-04-25T11:15:06.764" v="2392" actId="1076"/>
          <ac:spMkLst>
            <pc:docMk/>
            <pc:sldMk cId="2244028812" sldId="273"/>
            <ac:spMk id="2" creationId="{F0614F70-B7A7-652F-10E4-8E35B5DCC815}"/>
          </ac:spMkLst>
        </pc:spChg>
        <pc:spChg chg="mod">
          <ac:chgData name="Clara Forster" userId="09c7291c-ffda-41df-8add-e8985cc17c35" providerId="ADAL" clId="{3D2BD72D-8ACF-48F9-9402-51ACC2BDCB1C}" dt="2025-04-25T11:24:36.325" v="2435" actId="20577"/>
          <ac:spMkLst>
            <pc:docMk/>
            <pc:sldMk cId="2244028812" sldId="273"/>
            <ac:spMk id="3" creationId="{07016978-5BE7-38D0-7DF1-FDCE985D436C}"/>
          </ac:spMkLst>
        </pc:spChg>
        <pc:spChg chg="add del mod">
          <ac:chgData name="Clara Forster" userId="09c7291c-ffda-41df-8add-e8985cc17c35" providerId="ADAL" clId="{3D2BD72D-8ACF-48F9-9402-51ACC2BDCB1C}" dt="2025-05-07T07:05:36.189" v="2524"/>
          <ac:spMkLst>
            <pc:docMk/>
            <pc:sldMk cId="2244028812" sldId="273"/>
            <ac:spMk id="5" creationId="{5DFA8362-2856-63D2-9AF1-63ED088B87CE}"/>
          </ac:spMkLst>
        </pc:spChg>
        <pc:picChg chg="add mod">
          <ac:chgData name="Clara Forster" userId="09c7291c-ffda-41df-8add-e8985cc17c35" providerId="ADAL" clId="{3D2BD72D-8ACF-48F9-9402-51ACC2BDCB1C}" dt="2025-04-25T11:17:25.896" v="2427" actId="1076"/>
          <ac:picMkLst>
            <pc:docMk/>
            <pc:sldMk cId="2244028812" sldId="273"/>
            <ac:picMk id="6" creationId="{B2131A49-D59A-23B4-12F4-18F183B44D94}"/>
          </ac:picMkLst>
        </pc:picChg>
        <pc:picChg chg="add mod">
          <ac:chgData name="Clara Forster" userId="09c7291c-ffda-41df-8add-e8985cc17c35" providerId="ADAL" clId="{3D2BD72D-8ACF-48F9-9402-51ACC2BDCB1C}" dt="2025-04-25T11:15:57.925" v="2412" actId="1076"/>
          <ac:picMkLst>
            <pc:docMk/>
            <pc:sldMk cId="2244028812" sldId="273"/>
            <ac:picMk id="9" creationId="{E27BC3BB-5842-432C-BB69-8CF37D53695A}"/>
          </ac:picMkLst>
        </pc:picChg>
        <pc:picChg chg="add mod">
          <ac:chgData name="Clara Forster" userId="09c7291c-ffda-41df-8add-e8985cc17c35" providerId="ADAL" clId="{3D2BD72D-8ACF-48F9-9402-51ACC2BDCB1C}" dt="2025-04-25T11:17:22.083" v="2426" actId="1076"/>
          <ac:picMkLst>
            <pc:docMk/>
            <pc:sldMk cId="2244028812" sldId="273"/>
            <ac:picMk id="11" creationId="{9F46B764-5C3C-38B7-C3F9-9C13AC980D12}"/>
          </ac:picMkLst>
        </pc:picChg>
        <pc:picChg chg="add mod">
          <ac:chgData name="Clara Forster" userId="09c7291c-ffda-41df-8add-e8985cc17c35" providerId="ADAL" clId="{3D2BD72D-8ACF-48F9-9402-51ACC2BDCB1C}" dt="2025-04-25T11:17:29.296" v="2428" actId="1076"/>
          <ac:picMkLst>
            <pc:docMk/>
            <pc:sldMk cId="2244028812" sldId="273"/>
            <ac:picMk id="12" creationId="{DF23DEC6-913F-45E0-BE0F-1BCECC727282}"/>
          </ac:picMkLst>
        </pc:picChg>
        <pc:picChg chg="add mod">
          <ac:chgData name="Clara Forster" userId="09c7291c-ffda-41df-8add-e8985cc17c35" providerId="ADAL" clId="{3D2BD72D-8ACF-48F9-9402-51ACC2BDCB1C}" dt="2025-04-25T11:17:18.141" v="2425" actId="1076"/>
          <ac:picMkLst>
            <pc:docMk/>
            <pc:sldMk cId="2244028812" sldId="273"/>
            <ac:picMk id="13" creationId="{8AB2B30A-C871-0061-76C6-571A888E8391}"/>
          </ac:picMkLst>
        </pc:picChg>
        <pc:picChg chg="add mod">
          <ac:chgData name="Clara Forster" userId="09c7291c-ffda-41df-8add-e8985cc17c35" providerId="ADAL" clId="{3D2BD72D-8ACF-48F9-9402-51ACC2BDCB1C}" dt="2025-04-25T11:18:30.733" v="2431" actId="1076"/>
          <ac:picMkLst>
            <pc:docMk/>
            <pc:sldMk cId="2244028812" sldId="273"/>
            <ac:picMk id="15" creationId="{CA731869-781B-F7DF-152E-1DEBEED55616}"/>
          </ac:picMkLst>
        </pc:picChg>
      </pc:sldChg>
      <pc:sldChg chg="add">
        <pc:chgData name="Clara Forster" userId="09c7291c-ffda-41df-8add-e8985cc17c35" providerId="ADAL" clId="{3D2BD72D-8ACF-48F9-9402-51ACC2BDCB1C}" dt="2025-04-25T11:13:31.939" v="2344" actId="2890"/>
        <pc:sldMkLst>
          <pc:docMk/>
          <pc:sldMk cId="143948926" sldId="274"/>
        </pc:sldMkLst>
      </pc:sldChg>
      <pc:sldChg chg="delSp modSp add del mod ord delAnim modAnim">
        <pc:chgData name="Clara Forster" userId="09c7291c-ffda-41df-8add-e8985cc17c35" providerId="ADAL" clId="{3D2BD72D-8ACF-48F9-9402-51ACC2BDCB1C}" dt="2025-05-03T09:40:28.598" v="2495" actId="2696"/>
        <pc:sldMkLst>
          <pc:docMk/>
          <pc:sldMk cId="2614703515" sldId="275"/>
        </pc:sldMkLst>
      </pc:sldChg>
      <pc:sldChg chg="modSp add mod">
        <pc:chgData name="Clara Forster" userId="09c7291c-ffda-41df-8add-e8985cc17c35" providerId="ADAL" clId="{3D2BD72D-8ACF-48F9-9402-51ACC2BDCB1C}" dt="2025-05-07T06:59:09.582" v="2509" actId="20577"/>
        <pc:sldMkLst>
          <pc:docMk/>
          <pc:sldMk cId="3814880414" sldId="275"/>
        </pc:sldMkLst>
        <pc:graphicFrameChg chg="modGraphic">
          <ac:chgData name="Clara Forster" userId="09c7291c-ffda-41df-8add-e8985cc17c35" providerId="ADAL" clId="{3D2BD72D-8ACF-48F9-9402-51ACC2BDCB1C}" dt="2025-05-07T06:59:09.582" v="2509" actId="20577"/>
          <ac:graphicFrameMkLst>
            <pc:docMk/>
            <pc:sldMk cId="3814880414" sldId="275"/>
            <ac:graphicFrameMk id="5" creationId="{3B51204B-26CC-8DD6-D878-6F43E40F32CE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7325A-730E-4B07-9DFF-E4D1DF889B00}" type="datetimeFigureOut">
              <a:rPr lang="de-DE" smtClean="0"/>
              <a:t>07.05.2025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AB06E-C816-4F92-95AF-DDAA624C8B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613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00E8-9141-4E61-8C08-9F5866F3E37C}" type="datetime1">
              <a:rPr lang="de-DE" smtClean="0"/>
              <a:t>07.05.2025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2193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AAED-DC61-457C-853B-5BF7C4E7D6E3}" type="datetime1">
              <a:rPr lang="de-DE" smtClean="0"/>
              <a:t>07.05.2025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9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72B89-3DA6-4A84-9DA6-8DE0653DA4FF}" type="datetime1">
              <a:rPr lang="de-DE" smtClean="0"/>
              <a:t>07.05.2025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656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210C7-6E6D-495D-B3C2-32F44DED9C93}" type="datetime1">
              <a:rPr lang="de-DE" smtClean="0"/>
              <a:t>07.05.2025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2350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6222-F631-4DC6-A435-E67F40070159}" type="datetime1">
              <a:rPr lang="de-DE" smtClean="0"/>
              <a:t>07.05.2025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9127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FC48-331A-477F-91A2-859C2FAB7D7A}" type="datetime1">
              <a:rPr lang="de-DE" smtClean="0"/>
              <a:t>07.05.2025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6415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63A4-A59E-4B6F-8E6C-F7DA1364D6B0}" type="datetime1">
              <a:rPr lang="de-DE" smtClean="0"/>
              <a:t>07.05.2025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90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6ED0-9EF1-4DD9-BF3B-C9BEAB60DE23}" type="datetime1">
              <a:rPr lang="de-DE" smtClean="0"/>
              <a:t>07.05.2025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004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054DE-042E-44FF-A6C3-E6EAFCB7B6FD}" type="datetime1">
              <a:rPr lang="de-DE" smtClean="0"/>
              <a:t>07.05.2025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0009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3DD96-735F-4080-9BF5-49D24E037F8A}" type="datetime1">
              <a:rPr lang="de-DE" smtClean="0"/>
              <a:t>07.05.2025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6946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C4E78-C8EA-44D9-904B-D7B3DFD222D9}" type="datetime1">
              <a:rPr lang="de-DE" smtClean="0"/>
              <a:t>07.05.2025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874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921CDB-9D52-4553-AA6E-0B54F8435EEB}" type="datetime1">
              <a:rPr lang="de-DE" smtClean="0"/>
              <a:t>07.05.2025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1950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svg"/><Relationship Id="rId7" Type="http://schemas.openxmlformats.org/officeDocument/2006/relationships/image" Target="../media/image26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svg"/><Relationship Id="rId4" Type="http://schemas.openxmlformats.org/officeDocument/2006/relationships/image" Target="../media/image23.png"/><Relationship Id="rId9" Type="http://schemas.openxmlformats.org/officeDocument/2006/relationships/image" Target="../media/image28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svg"/><Relationship Id="rId7" Type="http://schemas.openxmlformats.org/officeDocument/2006/relationships/image" Target="../media/image34.sv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svg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svg"/><Relationship Id="rId5" Type="http://schemas.openxmlformats.org/officeDocument/2006/relationships/image" Target="../media/image7.svg"/><Relationship Id="rId15" Type="http://schemas.openxmlformats.org/officeDocument/2006/relationships/image" Target="../media/image17.sv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svg"/><Relationship Id="rId1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pen.spotify.com/playlist/4SDPG56urTGHCfWcNPyxbC?si=dda40a11644142a4&amp;pt=c9058c6c9c760a73ffda515aed4047e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rench Flag HD Backgrounds Free Download">
            <a:extLst>
              <a:ext uri="{FF2B5EF4-FFF2-40B4-BE49-F238E27FC236}">
                <a16:creationId xmlns:a16="http://schemas.microsoft.com/office/drawing/2014/main" id="{F5ED23CB-EC4E-0DB2-7BC7-BB62742C6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"/>
          <a:stretch/>
        </p:blipFill>
        <p:spPr bwMode="auto">
          <a:xfrm>
            <a:off x="-232117" y="-130600"/>
            <a:ext cx="12421067" cy="6988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4C53E22-5D2C-D33C-8C17-6FD3781FD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r>
              <a:rPr lang="de-DE" sz="6600" dirty="0" err="1"/>
              <a:t>Bonjour</a:t>
            </a:r>
            <a:r>
              <a:rPr lang="de-DE" sz="6600" dirty="0"/>
              <a:t> </a:t>
            </a:r>
            <a:r>
              <a:rPr lang="de-DE" sz="6600" dirty="0" err="1"/>
              <a:t>tout</a:t>
            </a:r>
            <a:r>
              <a:rPr lang="de-DE" sz="6600" dirty="0"/>
              <a:t> le </a:t>
            </a:r>
            <a:r>
              <a:rPr lang="de-DE" sz="6600" dirty="0" err="1"/>
              <a:t>monde</a:t>
            </a:r>
            <a:r>
              <a:rPr lang="de-DE" sz="6600" dirty="0"/>
              <a:t> !</a:t>
            </a:r>
            <a:br>
              <a:rPr lang="de-DE" sz="6600" dirty="0"/>
            </a:br>
            <a:r>
              <a:rPr lang="de-DE" sz="2800" dirty="0" err="1"/>
              <a:t>séance</a:t>
            </a:r>
            <a:r>
              <a:rPr lang="de-DE" sz="2800" dirty="0"/>
              <a:t> n° 3  –  07/05/2025  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74D703F-93B7-2C52-9E6B-8BD763C25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/>
          </a:bodyPr>
          <a:lstStyle/>
          <a:p>
            <a:r>
              <a:rPr lang="de-DE" sz="1900" dirty="0" err="1"/>
              <a:t>SoSe</a:t>
            </a:r>
            <a:r>
              <a:rPr lang="de-DE" sz="1900" dirty="0"/>
              <a:t> 2025 – </a:t>
            </a:r>
            <a:r>
              <a:rPr lang="de-DE" sz="1900" dirty="0" err="1"/>
              <a:t>Französich</a:t>
            </a:r>
            <a:r>
              <a:rPr lang="de-DE" sz="1900" dirty="0"/>
              <a:t> B </a:t>
            </a:r>
          </a:p>
          <a:p>
            <a:r>
              <a:rPr lang="de-DE" sz="1900" dirty="0" err="1"/>
              <a:t>mercredi</a:t>
            </a:r>
            <a:r>
              <a:rPr lang="de-DE" sz="1900" dirty="0"/>
              <a:t> 10-12h, </a:t>
            </a:r>
            <a:r>
              <a:rPr lang="de-DE" sz="1900" dirty="0" err="1"/>
              <a:t>Cont</a:t>
            </a:r>
            <a:r>
              <a:rPr lang="de-DE" sz="1900" dirty="0"/>
              <a:t> BH-8</a:t>
            </a:r>
          </a:p>
          <a:p>
            <a:r>
              <a:rPr lang="de-DE" sz="1900" dirty="0"/>
              <a:t>Clara Forster (cforster@uni-muenster.de)</a:t>
            </a:r>
          </a:p>
          <a:p>
            <a:r>
              <a:rPr lang="de-DE" sz="1900" dirty="0">
                <a:solidFill>
                  <a:schemeClr val="bg1"/>
                </a:solidFill>
              </a:rPr>
              <a:t>  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CB1AF5D-AF72-4DF2-4F92-BD4777E2E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06CE641-9D56-4250-A2F0-FA3ED935D71C}" type="slidenum">
              <a:rPr lang="de-DE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944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B57158-1773-FED5-5CFF-687075A66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>
            <a:extLst>
              <a:ext uri="{FF2B5EF4-FFF2-40B4-BE49-F238E27FC236}">
                <a16:creationId xmlns:a16="http://schemas.microsoft.com/office/drawing/2014/main" id="{C84F5A4F-1B3B-43BC-FD35-4B461BC0F616}"/>
              </a:ext>
            </a:extLst>
          </p:cNvPr>
          <p:cNvSpPr/>
          <p:nvPr/>
        </p:nvSpPr>
        <p:spPr>
          <a:xfrm>
            <a:off x="3473435" y="2359144"/>
            <a:ext cx="5423026" cy="149214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78D010F-DD5F-B889-717D-64BF331C0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5268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fr-FR" sz="4000" noProof="0" dirty="0"/>
          </a:p>
          <a:p>
            <a:pPr marL="0" indent="0" algn="ctr">
              <a:buNone/>
            </a:pPr>
            <a:endParaRPr lang="fr-FR" sz="4000" dirty="0"/>
          </a:p>
          <a:p>
            <a:pPr marL="0" indent="0" algn="ctr">
              <a:buNone/>
            </a:pPr>
            <a:r>
              <a:rPr lang="fr-FR" sz="4000" noProof="0" dirty="0"/>
              <a:t>La musique française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EBA9B0D-E305-A6BE-1B61-E20EC6A51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948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629363-8730-AE11-E58A-51C9091A6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7016978-5BE7-38D0-7DF1-FDCE985D4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578" y="1776319"/>
            <a:ext cx="10515600" cy="16526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3200" noProof="0" dirty="0"/>
              <a:t>À deux : choisissez une chanson de votre genre qui vous plaît.</a:t>
            </a:r>
          </a:p>
          <a:p>
            <a:pPr marL="0" indent="0" algn="just">
              <a:buNone/>
            </a:pPr>
            <a:r>
              <a:rPr lang="fr-FR" sz="2400" dirty="0"/>
              <a:t>(</a:t>
            </a:r>
            <a:r>
              <a:rPr lang="fr-FR" sz="2400" dirty="0" err="1"/>
              <a:t>Zu</a:t>
            </a:r>
            <a:r>
              <a:rPr lang="fr-FR" sz="2400" dirty="0"/>
              <a:t> </a:t>
            </a:r>
            <a:r>
              <a:rPr lang="fr-FR" sz="2400" dirty="0" err="1"/>
              <a:t>zweit</a:t>
            </a:r>
            <a:r>
              <a:rPr lang="fr-FR" sz="2400" dirty="0"/>
              <a:t>: </a:t>
            </a:r>
            <a:r>
              <a:rPr lang="fr-FR" sz="2400" dirty="0" err="1"/>
              <a:t>Sucht</a:t>
            </a:r>
            <a:r>
              <a:rPr lang="fr-FR" sz="2400" dirty="0"/>
              <a:t> </a:t>
            </a:r>
            <a:r>
              <a:rPr lang="fr-FR" sz="2400" dirty="0" err="1"/>
              <a:t>euch</a:t>
            </a:r>
            <a:r>
              <a:rPr lang="fr-FR" sz="2400" dirty="0"/>
              <a:t> </a:t>
            </a:r>
            <a:r>
              <a:rPr lang="fr-FR" sz="2400" dirty="0" err="1"/>
              <a:t>ein</a:t>
            </a:r>
            <a:r>
              <a:rPr lang="fr-FR" sz="2400" dirty="0"/>
              <a:t> Lied </a:t>
            </a:r>
            <a:r>
              <a:rPr lang="fr-FR" sz="2400" dirty="0" err="1"/>
              <a:t>aus</a:t>
            </a:r>
            <a:r>
              <a:rPr lang="fr-FR" sz="2400" dirty="0"/>
              <a:t> </a:t>
            </a:r>
            <a:r>
              <a:rPr lang="fr-FR" sz="2400" dirty="0" err="1"/>
              <a:t>eurem</a:t>
            </a:r>
            <a:r>
              <a:rPr lang="fr-FR" sz="2400"/>
              <a:t> Genre </a:t>
            </a:r>
            <a:r>
              <a:rPr lang="fr-FR" sz="2400" dirty="0" err="1"/>
              <a:t>aus</a:t>
            </a:r>
            <a:r>
              <a:rPr lang="fr-FR" sz="2400" dirty="0"/>
              <a:t>, </a:t>
            </a:r>
            <a:r>
              <a:rPr lang="fr-FR" sz="2400" dirty="0" err="1"/>
              <a:t>das</a:t>
            </a:r>
            <a:r>
              <a:rPr lang="fr-FR" sz="2400" dirty="0"/>
              <a:t> </a:t>
            </a:r>
            <a:r>
              <a:rPr lang="fr-FR" sz="2400" dirty="0" err="1"/>
              <a:t>euch</a:t>
            </a:r>
            <a:r>
              <a:rPr lang="fr-FR" sz="2400" dirty="0"/>
              <a:t> </a:t>
            </a:r>
            <a:r>
              <a:rPr lang="fr-FR" sz="2400" dirty="0" err="1"/>
              <a:t>gefällt</a:t>
            </a:r>
            <a:r>
              <a:rPr lang="fr-FR" sz="2400" dirty="0"/>
              <a:t>)</a:t>
            </a:r>
          </a:p>
          <a:p>
            <a:pPr marL="0" indent="0" algn="just">
              <a:buNone/>
            </a:pPr>
            <a:endParaRPr lang="fr-FR" sz="2400" noProof="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888E50A-A27C-4074-2DF8-93CD0D4A9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11</a:t>
            </a:fld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F0614F70-B7A7-652F-10E4-8E35B5DCC815}"/>
              </a:ext>
            </a:extLst>
          </p:cNvPr>
          <p:cNvSpPr txBox="1"/>
          <p:nvPr/>
        </p:nvSpPr>
        <p:spPr>
          <a:xfrm>
            <a:off x="698638" y="3645841"/>
            <a:ext cx="988995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noProof="0" dirty="0"/>
              <a:t>Présentez</a:t>
            </a:r>
            <a:r>
              <a:rPr lang="de-DE" sz="3200" dirty="0"/>
              <a:t> </a:t>
            </a:r>
            <a:r>
              <a:rPr lang="de-DE" sz="3200" dirty="0" err="1"/>
              <a:t>votre</a:t>
            </a:r>
            <a:r>
              <a:rPr lang="de-DE" sz="3200" dirty="0"/>
              <a:t> </a:t>
            </a:r>
            <a:r>
              <a:rPr lang="de-DE" sz="3200" dirty="0" err="1"/>
              <a:t>chanson</a:t>
            </a:r>
            <a:r>
              <a:rPr lang="de-DE" sz="3200" dirty="0"/>
              <a:t> </a:t>
            </a:r>
            <a:r>
              <a:rPr lang="de-DE" sz="3200" dirty="0" err="1"/>
              <a:t>aux</a:t>
            </a:r>
            <a:r>
              <a:rPr lang="de-DE" sz="3200" dirty="0"/>
              <a:t> </a:t>
            </a:r>
            <a:r>
              <a:rPr lang="de-DE" sz="3200" dirty="0" err="1"/>
              <a:t>autres</a:t>
            </a:r>
            <a:r>
              <a:rPr lang="de-DE" sz="3200" dirty="0"/>
              <a:t>. </a:t>
            </a:r>
            <a:r>
              <a:rPr lang="de-DE" sz="3200" dirty="0" err="1"/>
              <a:t>Préparez</a:t>
            </a:r>
            <a:r>
              <a:rPr lang="de-DE" sz="3200" dirty="0"/>
              <a:t> </a:t>
            </a:r>
            <a:r>
              <a:rPr lang="de-DE" sz="3200" dirty="0" err="1"/>
              <a:t>votre</a:t>
            </a:r>
            <a:r>
              <a:rPr lang="de-DE" sz="3200" dirty="0"/>
              <a:t>   </a:t>
            </a:r>
            <a:r>
              <a:rPr lang="de-DE" sz="3200" dirty="0" err="1"/>
              <a:t>présentation</a:t>
            </a:r>
            <a:r>
              <a:rPr lang="de-DE" sz="3200" dirty="0"/>
              <a:t> </a:t>
            </a:r>
            <a:r>
              <a:rPr lang="de-DE" sz="3200" dirty="0" err="1"/>
              <a:t>avec</a:t>
            </a:r>
            <a:r>
              <a:rPr lang="de-DE" sz="3200" dirty="0"/>
              <a:t> la </a:t>
            </a:r>
            <a:r>
              <a:rPr lang="de-DE" sz="3200" dirty="0" err="1"/>
              <a:t>fiche</a:t>
            </a:r>
            <a:r>
              <a:rPr lang="de-DE" sz="3200" dirty="0"/>
              <a:t> de </a:t>
            </a:r>
            <a:r>
              <a:rPr lang="de-DE" sz="3200" dirty="0" err="1"/>
              <a:t>travail</a:t>
            </a:r>
            <a:r>
              <a:rPr lang="de-DE" sz="3200" dirty="0"/>
              <a:t> </a:t>
            </a:r>
            <a:r>
              <a:rPr lang="fr-FR" sz="3200" dirty="0"/>
              <a:t>« </a:t>
            </a:r>
            <a:r>
              <a:rPr lang="fr-FR" sz="3200" noProof="0" dirty="0"/>
              <a:t>Ma chanson ». </a:t>
            </a:r>
          </a:p>
          <a:p>
            <a:r>
              <a:rPr lang="de-DE" sz="2400" dirty="0"/>
              <a:t>(Präsentiert den anderen euer Lied. Bereitet eure Präsentation mit dem Arbeitsblatt „Ma </a:t>
            </a:r>
            <a:r>
              <a:rPr lang="de-DE" sz="2400" dirty="0" err="1"/>
              <a:t>chanson</a:t>
            </a:r>
            <a:r>
              <a:rPr lang="de-DE" sz="2400" dirty="0"/>
              <a:t>“ vor). </a:t>
            </a:r>
          </a:p>
        </p:txBody>
      </p:sp>
      <p:pic>
        <p:nvPicPr>
          <p:cNvPr id="6" name="Grafik 5" descr="Tanzen mit einfarbiger Füllung">
            <a:extLst>
              <a:ext uri="{FF2B5EF4-FFF2-40B4-BE49-F238E27FC236}">
                <a16:creationId xmlns:a16="http://schemas.microsoft.com/office/drawing/2014/main" id="{B2131A49-D59A-23B4-12F4-18F183B44D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50646" y="5843120"/>
            <a:ext cx="695792" cy="695792"/>
          </a:xfrm>
          <a:prstGeom prst="rect">
            <a:avLst/>
          </a:prstGeom>
        </p:spPr>
      </p:pic>
      <p:pic>
        <p:nvPicPr>
          <p:cNvPr id="9" name="Grafik 8" descr="Tanz mit einfarbiger Füllung">
            <a:extLst>
              <a:ext uri="{FF2B5EF4-FFF2-40B4-BE49-F238E27FC236}">
                <a16:creationId xmlns:a16="http://schemas.microsoft.com/office/drawing/2014/main" id="{E27BC3BB-5842-432C-BB69-8CF37D5369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131396" y="2405823"/>
            <a:ext cx="914400" cy="914400"/>
          </a:xfrm>
          <a:prstGeom prst="rect">
            <a:avLst/>
          </a:prstGeom>
        </p:spPr>
      </p:pic>
      <p:pic>
        <p:nvPicPr>
          <p:cNvPr id="11" name="Grafik 10" descr="Lautsprecher mit einfarbiger Füllung">
            <a:extLst>
              <a:ext uri="{FF2B5EF4-FFF2-40B4-BE49-F238E27FC236}">
                <a16:creationId xmlns:a16="http://schemas.microsoft.com/office/drawing/2014/main" id="{9F46B764-5C3C-38B7-C3F9-9C13AC980D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213310" y="5105093"/>
            <a:ext cx="914400" cy="914400"/>
          </a:xfrm>
          <a:prstGeom prst="rect">
            <a:avLst/>
          </a:prstGeom>
        </p:spPr>
      </p:pic>
      <p:pic>
        <p:nvPicPr>
          <p:cNvPr id="12" name="Grafik 11" descr="Tanz mit einfarbiger Füllung">
            <a:extLst>
              <a:ext uri="{FF2B5EF4-FFF2-40B4-BE49-F238E27FC236}">
                <a16:creationId xmlns:a16="http://schemas.microsoft.com/office/drawing/2014/main" id="{DF23DEC6-913F-45E0-BE0F-1BCECC7272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66968" y="5624512"/>
            <a:ext cx="914400" cy="914400"/>
          </a:xfrm>
          <a:prstGeom prst="rect">
            <a:avLst/>
          </a:prstGeom>
        </p:spPr>
      </p:pic>
      <p:pic>
        <p:nvPicPr>
          <p:cNvPr id="13" name="Grafik 12" descr="Tanz mit einfarbiger Füllung">
            <a:extLst>
              <a:ext uri="{FF2B5EF4-FFF2-40B4-BE49-F238E27FC236}">
                <a16:creationId xmlns:a16="http://schemas.microsoft.com/office/drawing/2014/main" id="{8AB2B30A-C871-0061-76C6-571A888E83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78380" y="5461723"/>
            <a:ext cx="914400" cy="914400"/>
          </a:xfrm>
          <a:prstGeom prst="rect">
            <a:avLst/>
          </a:prstGeom>
        </p:spPr>
      </p:pic>
      <p:pic>
        <p:nvPicPr>
          <p:cNvPr id="15" name="Grafik 14" descr="Dokument Silhouette">
            <a:extLst>
              <a:ext uri="{FF2B5EF4-FFF2-40B4-BE49-F238E27FC236}">
                <a16:creationId xmlns:a16="http://schemas.microsoft.com/office/drawing/2014/main" id="{CA731869-781B-F7DF-152E-1DEBEED5561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807858" y="4058504"/>
            <a:ext cx="647075" cy="64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028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F706C4E-3129-5465-5516-309B7EB84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12</a:t>
            </a:fld>
            <a:endParaRPr lang="de-DE"/>
          </a:p>
        </p:txBody>
      </p:sp>
      <p:sp>
        <p:nvSpPr>
          <p:cNvPr id="5" name="Sprechblase: rechteckig 4">
            <a:extLst>
              <a:ext uri="{FF2B5EF4-FFF2-40B4-BE49-F238E27FC236}">
                <a16:creationId xmlns:a16="http://schemas.microsoft.com/office/drawing/2014/main" id="{7F38BCF4-34FB-B067-71FD-BE9FB13AC986}"/>
              </a:ext>
            </a:extLst>
          </p:cNvPr>
          <p:cNvSpPr/>
          <p:nvPr/>
        </p:nvSpPr>
        <p:spPr>
          <a:xfrm>
            <a:off x="1371600" y="1671185"/>
            <a:ext cx="2743200" cy="1538515"/>
          </a:xfrm>
          <a:prstGeom prst="wedgeRectCallout">
            <a:avLst>
              <a:gd name="adj1" fmla="val 81547"/>
              <a:gd name="adj2" fmla="val 3985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À plus ! </a:t>
            </a:r>
          </a:p>
          <a:p>
            <a:pPr algn="ctr"/>
            <a:r>
              <a:rPr lang="de-DE" sz="2400" dirty="0"/>
              <a:t> (à plus </a:t>
            </a:r>
            <a:r>
              <a:rPr lang="de-DE" sz="2400" dirty="0" err="1"/>
              <a:t>tard</a:t>
            </a:r>
            <a:r>
              <a:rPr lang="de-DE" sz="2400" dirty="0"/>
              <a:t>)</a:t>
            </a:r>
          </a:p>
        </p:txBody>
      </p:sp>
      <p:sp>
        <p:nvSpPr>
          <p:cNvPr id="7" name="Sprechblase: rechteckig 6">
            <a:extLst>
              <a:ext uri="{FF2B5EF4-FFF2-40B4-BE49-F238E27FC236}">
                <a16:creationId xmlns:a16="http://schemas.microsoft.com/office/drawing/2014/main" id="{6C69C63F-8463-7BC4-E4AB-2EDD16E882DA}"/>
              </a:ext>
            </a:extLst>
          </p:cNvPr>
          <p:cNvSpPr/>
          <p:nvPr/>
        </p:nvSpPr>
        <p:spPr>
          <a:xfrm>
            <a:off x="5711371" y="398805"/>
            <a:ext cx="2743200" cy="1538515"/>
          </a:xfrm>
          <a:prstGeom prst="wedgeRectCallout">
            <a:avLst>
              <a:gd name="adj1" fmla="val -34854"/>
              <a:gd name="adj2" fmla="val 83726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Au </a:t>
            </a:r>
            <a:r>
              <a:rPr lang="de-DE" sz="2400" dirty="0" err="1"/>
              <a:t>revoir</a:t>
            </a:r>
            <a:r>
              <a:rPr lang="de-DE" sz="2400" dirty="0"/>
              <a:t> ! </a:t>
            </a:r>
          </a:p>
        </p:txBody>
      </p:sp>
      <p:sp>
        <p:nvSpPr>
          <p:cNvPr id="8" name="Sprechblase: rechteckig 7">
            <a:extLst>
              <a:ext uri="{FF2B5EF4-FFF2-40B4-BE49-F238E27FC236}">
                <a16:creationId xmlns:a16="http://schemas.microsoft.com/office/drawing/2014/main" id="{1545499E-FE37-A9E1-7C42-A97FAD390486}"/>
              </a:ext>
            </a:extLst>
          </p:cNvPr>
          <p:cNvSpPr/>
          <p:nvPr/>
        </p:nvSpPr>
        <p:spPr>
          <a:xfrm>
            <a:off x="979715" y="4198822"/>
            <a:ext cx="2743200" cy="1538515"/>
          </a:xfrm>
          <a:prstGeom prst="wedgeRectCallout">
            <a:avLst>
              <a:gd name="adj1" fmla="val 96098"/>
              <a:gd name="adj2" fmla="val -72405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À la </a:t>
            </a:r>
            <a:r>
              <a:rPr lang="de-DE" sz="2400" dirty="0" err="1"/>
              <a:t>prochaine</a:t>
            </a:r>
            <a:r>
              <a:rPr lang="de-DE" sz="2400" dirty="0"/>
              <a:t> !</a:t>
            </a:r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6175F324-AA2C-4A18-A148-D5E598750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8342" y="4354285"/>
            <a:ext cx="3385457" cy="1822677"/>
          </a:xfrm>
          <a:prstGeom prst="wedgeRectCallout">
            <a:avLst>
              <a:gd name="adj1" fmla="val -84070"/>
              <a:gd name="adj2" fmla="val -62522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de-DE" sz="2400" dirty="0"/>
              <a:t>À </a:t>
            </a:r>
            <a:r>
              <a:rPr lang="de-DE" sz="2400" dirty="0" err="1"/>
              <a:t>toute</a:t>
            </a:r>
            <a:r>
              <a:rPr lang="de-DE" sz="2400" dirty="0"/>
              <a:t> ! </a:t>
            </a:r>
          </a:p>
          <a:p>
            <a:pPr marL="0" indent="0" algn="ctr">
              <a:buNone/>
            </a:pPr>
            <a:r>
              <a:rPr lang="de-DE" sz="2400" dirty="0"/>
              <a:t>(à </a:t>
            </a:r>
            <a:r>
              <a:rPr lang="de-DE" sz="2400" dirty="0" err="1"/>
              <a:t>toute</a:t>
            </a:r>
            <a:r>
              <a:rPr lang="de-DE" sz="2400" dirty="0"/>
              <a:t> à </a:t>
            </a:r>
            <a:r>
              <a:rPr lang="de-DE" sz="2400" dirty="0" err="1"/>
              <a:t>l‘heure</a:t>
            </a:r>
            <a:r>
              <a:rPr lang="de-DE" sz="2400" dirty="0"/>
              <a:t>)</a:t>
            </a:r>
          </a:p>
        </p:txBody>
      </p:sp>
      <p:pic>
        <p:nvPicPr>
          <p:cNvPr id="16" name="Grafik 15" descr="Frau, die winkt">
            <a:extLst>
              <a:ext uri="{FF2B5EF4-FFF2-40B4-BE49-F238E27FC236}">
                <a16:creationId xmlns:a16="http://schemas.microsoft.com/office/drawing/2014/main" id="{0F9EE6ED-9941-373C-FE04-79C1C495E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35084" y="3250178"/>
            <a:ext cx="1552575" cy="1209675"/>
          </a:xfrm>
          <a:prstGeom prst="rect">
            <a:avLst/>
          </a:prstGeom>
        </p:spPr>
      </p:pic>
      <p:pic>
        <p:nvPicPr>
          <p:cNvPr id="18" name="Grafik 17" descr="Frau mit Haarknoten">
            <a:extLst>
              <a:ext uri="{FF2B5EF4-FFF2-40B4-BE49-F238E27FC236}">
                <a16:creationId xmlns:a16="http://schemas.microsoft.com/office/drawing/2014/main" id="{390F6205-915A-40F0-A347-E5A1DE7991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39229" y="2612911"/>
            <a:ext cx="762000" cy="819150"/>
          </a:xfrm>
          <a:prstGeom prst="rect">
            <a:avLst/>
          </a:prstGeom>
        </p:spPr>
      </p:pic>
      <p:pic>
        <p:nvPicPr>
          <p:cNvPr id="20" name="Grafik 19" descr="Ein lächelndes Gesicht">
            <a:extLst>
              <a:ext uri="{FF2B5EF4-FFF2-40B4-BE49-F238E27FC236}">
                <a16:creationId xmlns:a16="http://schemas.microsoft.com/office/drawing/2014/main" id="{28322CF5-0F11-80F8-ED48-660C32CA6C7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56615" y="3006608"/>
            <a:ext cx="304800" cy="314325"/>
          </a:xfrm>
          <a:prstGeom prst="rect">
            <a:avLst/>
          </a:prstGeom>
        </p:spPr>
      </p:pic>
      <p:sp>
        <p:nvSpPr>
          <p:cNvPr id="21" name="Sprechblase: rechteckig 20">
            <a:extLst>
              <a:ext uri="{FF2B5EF4-FFF2-40B4-BE49-F238E27FC236}">
                <a16:creationId xmlns:a16="http://schemas.microsoft.com/office/drawing/2014/main" id="{930E9A58-C9F4-789F-790D-BCCD842DC763}"/>
              </a:ext>
            </a:extLst>
          </p:cNvPr>
          <p:cNvSpPr/>
          <p:nvPr/>
        </p:nvSpPr>
        <p:spPr>
          <a:xfrm>
            <a:off x="4013201" y="5093719"/>
            <a:ext cx="2743200" cy="1538515"/>
          </a:xfrm>
          <a:prstGeom prst="wedgeRectCallout">
            <a:avLst>
              <a:gd name="adj1" fmla="val 20701"/>
              <a:gd name="adj2" fmla="val -81839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À la </a:t>
            </a:r>
            <a:r>
              <a:rPr lang="de-DE" sz="2400" dirty="0" err="1"/>
              <a:t>semaine</a:t>
            </a:r>
            <a:r>
              <a:rPr lang="de-DE" sz="2400" dirty="0"/>
              <a:t> </a:t>
            </a:r>
            <a:r>
              <a:rPr lang="de-DE" sz="2400" dirty="0" err="1"/>
              <a:t>prochaine</a:t>
            </a:r>
            <a:r>
              <a:rPr lang="de-DE" sz="2400" dirty="0"/>
              <a:t> !</a:t>
            </a:r>
          </a:p>
        </p:txBody>
      </p:sp>
      <p:sp>
        <p:nvSpPr>
          <p:cNvPr id="22" name="Sprechblase: rechteckig 21">
            <a:extLst>
              <a:ext uri="{FF2B5EF4-FFF2-40B4-BE49-F238E27FC236}">
                <a16:creationId xmlns:a16="http://schemas.microsoft.com/office/drawing/2014/main" id="{01459C87-6D95-FDDF-FDD2-640260B4E5A2}"/>
              </a:ext>
            </a:extLst>
          </p:cNvPr>
          <p:cNvSpPr/>
          <p:nvPr/>
        </p:nvSpPr>
        <p:spPr>
          <a:xfrm>
            <a:off x="8617630" y="1937320"/>
            <a:ext cx="2743200" cy="1538515"/>
          </a:xfrm>
          <a:prstGeom prst="wedgeRectCallout">
            <a:avLst>
              <a:gd name="adj1" fmla="val -125066"/>
              <a:gd name="adj2" fmla="val 3419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Salut ! 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3" name="Folienzoom 2">
                <a:extLst>
                  <a:ext uri="{FF2B5EF4-FFF2-40B4-BE49-F238E27FC236}">
                    <a16:creationId xmlns:a16="http://schemas.microsoft.com/office/drawing/2014/main" id="{C98B7562-AFC9-CCCA-B729-910F58B0BB5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88931544"/>
                  </p:ext>
                </p:extLst>
              </p:nvPr>
            </p:nvGraphicFramePr>
            <p:xfrm>
              <a:off x="151237" y="1463414"/>
              <a:ext cx="3048000" cy="1714500"/>
            </p:xfrm>
            <a:graphic>
              <a:graphicData uri="http://schemas.microsoft.com/office/powerpoint/2016/slidezoom">
                <pslz:sldZm>
                  <pslz:sldZmObj sldId="273" cId="2244028812">
                    <pslz:zmPr id="{2738D1C8-F687-47C3-99EA-646598275D6B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3" name="Folienzoom 2">
                <a:extLst>
                  <a:ext uri="{FF2B5EF4-FFF2-40B4-BE49-F238E27FC236}">
                    <a16:creationId xmlns:a16="http://schemas.microsoft.com/office/drawing/2014/main" id="{C98B7562-AFC9-CCCA-B729-910F58B0BB5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51237" y="1463414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08743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24CA56-FBCC-B9F9-D532-248F5FF94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2284" y="1208576"/>
            <a:ext cx="8959892" cy="316948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r-FR" sz="2000" noProof="0" dirty="0"/>
              <a:t>formel                                                                                                                     informel/familier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6557C26-C439-E5D9-EE18-C4D3DA6E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80576" y="6356350"/>
            <a:ext cx="2743200" cy="365125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906CE641-9D56-4250-A2F0-FA3ED935D71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1D76D6C5-9313-836E-B142-DFFD8476E75E}"/>
              </a:ext>
            </a:extLst>
          </p:cNvPr>
          <p:cNvCxnSpPr>
            <a:cxnSpLocks/>
          </p:cNvCxnSpPr>
          <p:nvPr/>
        </p:nvCxnSpPr>
        <p:spPr>
          <a:xfrm>
            <a:off x="1580396" y="1930400"/>
            <a:ext cx="8959893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DAA893AE-1DBD-5433-D727-CA759D04C0F1}"/>
              </a:ext>
            </a:extLst>
          </p:cNvPr>
          <p:cNvGraphicFramePr>
            <a:graphicFrameLocks noGrp="1"/>
          </p:cNvGraphicFramePr>
          <p:nvPr/>
        </p:nvGraphicFramePr>
        <p:xfrm>
          <a:off x="1639826" y="2473277"/>
          <a:ext cx="8888583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2861">
                  <a:extLst>
                    <a:ext uri="{9D8B030D-6E8A-4147-A177-3AD203B41FA5}">
                      <a16:colId xmlns:a16="http://schemas.microsoft.com/office/drawing/2014/main" val="1514945831"/>
                    </a:ext>
                  </a:extLst>
                </a:gridCol>
                <a:gridCol w="2962861">
                  <a:extLst>
                    <a:ext uri="{9D8B030D-6E8A-4147-A177-3AD203B41FA5}">
                      <a16:colId xmlns:a16="http://schemas.microsoft.com/office/drawing/2014/main" val="3264745160"/>
                    </a:ext>
                  </a:extLst>
                </a:gridCol>
                <a:gridCol w="2962861">
                  <a:extLst>
                    <a:ext uri="{9D8B030D-6E8A-4147-A177-3AD203B41FA5}">
                      <a16:colId xmlns:a16="http://schemas.microsoft.com/office/drawing/2014/main" val="1199555022"/>
                    </a:ext>
                  </a:extLst>
                </a:gridCol>
              </a:tblGrid>
              <a:tr h="4493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noProof="0" dirty="0">
                          <a:solidFill>
                            <a:schemeClr val="tx1"/>
                          </a:solidFill>
                        </a:rPr>
                        <a:t>« Bonjour ! »</a:t>
                      </a:r>
                    </a:p>
                    <a:p>
                      <a:pPr algn="ctr"/>
                      <a:endParaRPr lang="fr-FR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noProof="0" dirty="0">
                          <a:solidFill>
                            <a:schemeClr val="tx1"/>
                          </a:solidFill>
                        </a:rPr>
                        <a:t>« Salut ! 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noProof="0" dirty="0">
                          <a:solidFill>
                            <a:schemeClr val="tx1"/>
                          </a:solidFill>
                        </a:rPr>
                        <a:t>« Coucou ! 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315342"/>
                  </a:ext>
                </a:extLst>
              </a:tr>
            </a:tbl>
          </a:graphicData>
        </a:graphic>
      </p:graphicFrame>
      <p:graphicFrame>
        <p:nvGraphicFramePr>
          <p:cNvPr id="29" name="Tabelle 28">
            <a:extLst>
              <a:ext uri="{FF2B5EF4-FFF2-40B4-BE49-F238E27FC236}">
                <a16:creationId xmlns:a16="http://schemas.microsoft.com/office/drawing/2014/main" id="{9F4FCBE5-F180-D975-63D2-4003C86F5BC4}"/>
              </a:ext>
            </a:extLst>
          </p:cNvPr>
          <p:cNvGraphicFramePr>
            <a:graphicFrameLocks noGrp="1"/>
          </p:cNvGraphicFramePr>
          <p:nvPr/>
        </p:nvGraphicFramePr>
        <p:xfrm>
          <a:off x="1651706" y="3231367"/>
          <a:ext cx="8888583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2861">
                  <a:extLst>
                    <a:ext uri="{9D8B030D-6E8A-4147-A177-3AD203B41FA5}">
                      <a16:colId xmlns:a16="http://schemas.microsoft.com/office/drawing/2014/main" val="825627851"/>
                    </a:ext>
                  </a:extLst>
                </a:gridCol>
                <a:gridCol w="2962861">
                  <a:extLst>
                    <a:ext uri="{9D8B030D-6E8A-4147-A177-3AD203B41FA5}">
                      <a16:colId xmlns:a16="http://schemas.microsoft.com/office/drawing/2014/main" val="3345735298"/>
                    </a:ext>
                  </a:extLst>
                </a:gridCol>
                <a:gridCol w="2962861">
                  <a:extLst>
                    <a:ext uri="{9D8B030D-6E8A-4147-A177-3AD203B41FA5}">
                      <a16:colId xmlns:a16="http://schemas.microsoft.com/office/drawing/2014/main" val="4092532908"/>
                    </a:ext>
                  </a:extLst>
                </a:gridCol>
              </a:tblGrid>
              <a:tr h="7153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se donner la main </a:t>
                      </a:r>
                    </a:p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faire la bise (2x)</a:t>
                      </a:r>
                    </a:p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faire la bise (2x)/faire un </a:t>
                      </a:r>
                      <a:r>
                        <a:rPr lang="fr-FR" b="0" noProof="0" dirty="0" err="1">
                          <a:solidFill>
                            <a:schemeClr val="tx1"/>
                          </a:solidFill>
                        </a:rPr>
                        <a:t>calin</a:t>
                      </a:r>
                      <a:endParaRPr lang="fr-FR" b="0" noProof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329756"/>
                  </a:ext>
                </a:extLst>
              </a:tr>
            </a:tbl>
          </a:graphicData>
        </a:graphic>
      </p:graphicFrame>
      <p:graphicFrame>
        <p:nvGraphicFramePr>
          <p:cNvPr id="30" name="Tabelle 29">
            <a:extLst>
              <a:ext uri="{FF2B5EF4-FFF2-40B4-BE49-F238E27FC236}">
                <a16:creationId xmlns:a16="http://schemas.microsoft.com/office/drawing/2014/main" id="{D6CC0AC5-89DB-6F62-776A-C07B38FC984C}"/>
              </a:ext>
            </a:extLst>
          </p:cNvPr>
          <p:cNvGraphicFramePr>
            <a:graphicFrameLocks noGrp="1"/>
          </p:cNvGraphicFramePr>
          <p:nvPr/>
        </p:nvGraphicFramePr>
        <p:xfrm>
          <a:off x="1651707" y="4268738"/>
          <a:ext cx="8888583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2861">
                  <a:extLst>
                    <a:ext uri="{9D8B030D-6E8A-4147-A177-3AD203B41FA5}">
                      <a16:colId xmlns:a16="http://schemas.microsoft.com/office/drawing/2014/main" val="568304002"/>
                    </a:ext>
                  </a:extLst>
                </a:gridCol>
                <a:gridCol w="2962861">
                  <a:extLst>
                    <a:ext uri="{9D8B030D-6E8A-4147-A177-3AD203B41FA5}">
                      <a16:colId xmlns:a16="http://schemas.microsoft.com/office/drawing/2014/main" val="3648570603"/>
                    </a:ext>
                  </a:extLst>
                </a:gridCol>
                <a:gridCol w="2962861">
                  <a:extLst>
                    <a:ext uri="{9D8B030D-6E8A-4147-A177-3AD203B41FA5}">
                      <a16:colId xmlns:a16="http://schemas.microsoft.com/office/drawing/2014/main" val="21271799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« </a:t>
                      </a:r>
                      <a:r>
                        <a:rPr lang="de-DE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</a:t>
                      </a:r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a va ? »</a:t>
                      </a:r>
                    </a:p>
                    <a:p>
                      <a:pPr algn="ctr"/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« Bien et vous/toi ? »</a:t>
                      </a:r>
                    </a:p>
                    <a:p>
                      <a:pPr algn="ctr"/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« </a:t>
                      </a:r>
                      <a:r>
                        <a:rPr lang="de-DE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</a:t>
                      </a:r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a va, et vous/toi ? »</a:t>
                      </a:r>
                    </a:p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« </a:t>
                      </a:r>
                      <a:r>
                        <a:rPr lang="de-DE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</a:t>
                      </a:r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a va ? »</a:t>
                      </a:r>
                    </a:p>
                    <a:p>
                      <a:pPr algn="ctr"/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« Bien/Bof/Pas trop, et toi ? »</a:t>
                      </a:r>
                    </a:p>
                    <a:p>
                      <a:pPr algn="ctr"/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« </a:t>
                      </a:r>
                      <a:r>
                        <a:rPr lang="de-DE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</a:t>
                      </a:r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a va, et toi ? »</a:t>
                      </a:r>
                    </a:p>
                    <a:p>
                      <a:pPr algn="ctr"/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(raconter sa vie)</a:t>
                      </a:r>
                    </a:p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« </a:t>
                      </a:r>
                      <a:r>
                        <a:rPr lang="de-DE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</a:t>
                      </a:r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a va ? » </a:t>
                      </a:r>
                    </a:p>
                    <a:p>
                      <a:pPr algn="ctr"/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« Bien/Bof/Pas trop, et toi ? »</a:t>
                      </a:r>
                    </a:p>
                    <a:p>
                      <a:pPr algn="ctr"/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« </a:t>
                      </a:r>
                      <a:r>
                        <a:rPr lang="de-DE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</a:t>
                      </a:r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a va, et toi ? »</a:t>
                      </a:r>
                    </a:p>
                    <a:p>
                      <a:pPr algn="ctr"/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raconter sa vie</a:t>
                      </a:r>
                    </a:p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765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5381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Slide Background">
            <a:extLst>
              <a:ext uri="{FF2B5EF4-FFF2-40B4-BE49-F238E27FC236}">
                <a16:creationId xmlns:a16="http://schemas.microsoft.com/office/drawing/2014/main" id="{924D84CD-5280-4B52-B96E-8EDAA2B20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3E65D517-46E4-8037-A63D-629DE1253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1" cy="1696413"/>
          </a:xfrm>
          <a:prstGeom prst="rect">
            <a:avLst/>
          </a:prstGeom>
          <a:ln>
            <a:noFill/>
          </a:ln>
          <a:effectLst>
            <a:outerShdw blurRad="304800" dist="114300" dir="5460000" sx="92000" sy="92000" algn="t" rotWithShape="0">
              <a:srgbClr val="000000">
                <a:alpha val="1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8C7E313-986B-36FF-A3F2-0C1B14B83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661" y="536431"/>
            <a:ext cx="10477600" cy="1157242"/>
          </a:xfrm>
        </p:spPr>
        <p:txBody>
          <a:bodyPr>
            <a:normAutofit/>
          </a:bodyPr>
          <a:lstStyle/>
          <a:p>
            <a:r>
              <a:rPr lang="de-DE" sz="4000" dirty="0"/>
              <a:t>Plan du </a:t>
            </a:r>
            <a:r>
              <a:rPr lang="de-DE" sz="4000" dirty="0" err="1"/>
              <a:t>cours</a:t>
            </a:r>
            <a:r>
              <a:rPr lang="de-DE" sz="4000" dirty="0"/>
              <a:t>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C067D03-F4C5-FAF9-F67F-87DC5B7B9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2520" y="6356350"/>
            <a:ext cx="3200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06CE641-9D56-4250-A2F0-FA3ED935D71C}" type="slidenum">
              <a:rPr lang="de-DE" smtClean="0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3</a:t>
            </a:fld>
            <a:endParaRPr lang="de-DE" dirty="0">
              <a:solidFill>
                <a:schemeClr val="tx1"/>
              </a:solidFill>
            </a:endParaRPr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A9698225-D6B1-8279-1338-0284E24100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874930"/>
              </p:ext>
            </p:extLst>
          </p:nvPr>
        </p:nvGraphicFramePr>
        <p:xfrm>
          <a:off x="1081582" y="1486027"/>
          <a:ext cx="10028832" cy="4957986"/>
        </p:xfrm>
        <a:graphic>
          <a:graphicData uri="http://schemas.openxmlformats.org/drawingml/2006/table">
            <a:tbl>
              <a:tblPr firstRow="1" bandRow="1"/>
              <a:tblGrid>
                <a:gridCol w="853167">
                  <a:extLst>
                    <a:ext uri="{9D8B030D-6E8A-4147-A177-3AD203B41FA5}">
                      <a16:colId xmlns:a16="http://schemas.microsoft.com/office/drawing/2014/main" val="1820234376"/>
                    </a:ext>
                  </a:extLst>
                </a:gridCol>
                <a:gridCol w="1171977">
                  <a:extLst>
                    <a:ext uri="{9D8B030D-6E8A-4147-A177-3AD203B41FA5}">
                      <a16:colId xmlns:a16="http://schemas.microsoft.com/office/drawing/2014/main" val="3387810073"/>
                    </a:ext>
                  </a:extLst>
                </a:gridCol>
                <a:gridCol w="8003688">
                  <a:extLst>
                    <a:ext uri="{9D8B030D-6E8A-4147-A177-3AD203B41FA5}">
                      <a16:colId xmlns:a16="http://schemas.microsoft.com/office/drawing/2014/main" val="863131603"/>
                    </a:ext>
                  </a:extLst>
                </a:gridCol>
              </a:tblGrid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séance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date</a:t>
                      </a:r>
                      <a:endParaRPr lang="de-DE" sz="16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thème </a:t>
                      </a:r>
                      <a:endParaRPr lang="de-DE" sz="16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05820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1 un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23/04/2025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"Bonjour! Je m'appelle…" - Begrüßung, Organisatorisches, sich vorstellen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98362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2 deux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30/04/2025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"Faire des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phrases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 - grammatikalische Grundlagen, Verbkonjugation im Präsens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9421606"/>
                  </a:ext>
                </a:extLst>
              </a:tr>
              <a:tr h="606560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3 trois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07/05/2025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"La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musique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française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 - verschiedene Lieder und Genres kennenlernen</a:t>
                      </a:r>
                    </a:p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de-DE" sz="1600" b="1" dirty="0">
                          <a:effectLst/>
                          <a:latin typeface="Aptos" panose="020B0004020202020204" pitchFamily="34" charset="0"/>
                          <a:sym typeface="Wingdings" panose="05000000000000000000" pitchFamily="2" charset="2"/>
                        </a:rPr>
                        <a:t>Kopfhörer mitbringen! </a:t>
                      </a:r>
                      <a:endParaRPr lang="de-DE" sz="1600" b="1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027890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4 quatre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14/05/2025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"Le Français dans le monde" - Frankophonie, der französiche Einfluss in der Welt, Kolonialgeschichte 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83713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5 cinq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21/05/2025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"La France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métropolitaine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 - Gesellschaftliche und politische Situation in Frankreich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de-DE" sz="1600" b="1" dirty="0">
                          <a:effectLst/>
                          <a:latin typeface="Aptos" panose="020B0004020202020204" pitchFamily="34" charset="0"/>
                        </a:rPr>
                        <a:t>Kurzreferate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65790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6 six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28/05/2025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"Voyage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voyage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 - Zahlen, Uhrzeiten, Reisen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606669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7 sept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04/06/2025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???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513182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11/06/2025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Ausfall Pfingstferien!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890818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8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huit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18/06/2025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???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701658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9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neuf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25/06/2025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Qu'est-ce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qu'on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 mange?" - Essen in Frankreich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193141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10 dix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02/07/2025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Vous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avez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choisi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?" - Essen und Trinken bestellen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419399"/>
                  </a:ext>
                </a:extLst>
              </a:tr>
            </a:tbl>
          </a:graphicData>
        </a:graphic>
      </p:graphicFrame>
      <p:sp>
        <p:nvSpPr>
          <p:cNvPr id="3" name="Rechteck 2">
            <a:extLst>
              <a:ext uri="{FF2B5EF4-FFF2-40B4-BE49-F238E27FC236}">
                <a16:creationId xmlns:a16="http://schemas.microsoft.com/office/drawing/2014/main" id="{E093A0B6-99DF-76B6-01EC-E8D36E445441}"/>
              </a:ext>
            </a:extLst>
          </p:cNvPr>
          <p:cNvSpPr/>
          <p:nvPr/>
        </p:nvSpPr>
        <p:spPr>
          <a:xfrm>
            <a:off x="1078663" y="5382366"/>
            <a:ext cx="10014597" cy="689907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5C64873-5B76-2E9F-2FC1-3679168258BE}"/>
              </a:ext>
            </a:extLst>
          </p:cNvPr>
          <p:cNvSpPr txBox="1"/>
          <p:nvPr/>
        </p:nvSpPr>
        <p:spPr>
          <a:xfrm>
            <a:off x="11110414" y="5464498"/>
            <a:ext cx="1061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FF0000"/>
                </a:solidFill>
              </a:rPr>
              <a:t>Erhebung Masterarbeit</a:t>
            </a:r>
          </a:p>
        </p:txBody>
      </p:sp>
    </p:spTree>
    <p:extLst>
      <p:ext uri="{BB962C8B-B14F-4D97-AF65-F5344CB8AC3E}">
        <p14:creationId xmlns:p14="http://schemas.microsoft.com/office/powerpoint/2010/main" val="3716789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17A342-9D4F-6A4C-B065-D1331CF75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E50846-87CA-AB29-417D-D368D27E2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/>
              <a:t>mini-</a:t>
            </a:r>
            <a:r>
              <a:rPr lang="de-DE" sz="3200" err="1"/>
              <a:t>présentations</a:t>
            </a:r>
            <a:r>
              <a:rPr lang="de-DE" sz="3200"/>
              <a:t> (10 </a:t>
            </a:r>
            <a:r>
              <a:rPr lang="de-DE" sz="3200" err="1"/>
              <a:t>minutes</a:t>
            </a:r>
            <a:r>
              <a:rPr lang="de-DE" sz="3200"/>
              <a:t>) - </a:t>
            </a:r>
            <a:r>
              <a:rPr lang="de-DE" sz="3200">
                <a:effectLst/>
                <a:latin typeface="Aptos" panose="020B0004020202020204" pitchFamily="34" charset="0"/>
              </a:rPr>
              <a:t>21/05/2025</a:t>
            </a:r>
            <a:br>
              <a:rPr lang="de-DE" sz="4400">
                <a:effectLst/>
                <a:latin typeface="Aptos" panose="020B0004020202020204" pitchFamily="34" charset="0"/>
              </a:rPr>
            </a:br>
            <a:r>
              <a:rPr lang="de-DE"/>
              <a:t> </a:t>
            </a:r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3B51204B-26CC-8DD6-D878-6F43E40F32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3979328"/>
              </p:ext>
            </p:extLst>
          </p:nvPr>
        </p:nvGraphicFramePr>
        <p:xfrm>
          <a:off x="257578" y="1027906"/>
          <a:ext cx="11333408" cy="5277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5459">
                  <a:extLst>
                    <a:ext uri="{9D8B030D-6E8A-4147-A177-3AD203B41FA5}">
                      <a16:colId xmlns:a16="http://schemas.microsoft.com/office/drawing/2014/main" val="3503533498"/>
                    </a:ext>
                  </a:extLst>
                </a:gridCol>
                <a:gridCol w="5988676">
                  <a:extLst>
                    <a:ext uri="{9D8B030D-6E8A-4147-A177-3AD203B41FA5}">
                      <a16:colId xmlns:a16="http://schemas.microsoft.com/office/drawing/2014/main" val="2167900636"/>
                    </a:ext>
                  </a:extLst>
                </a:gridCol>
                <a:gridCol w="4649273">
                  <a:extLst>
                    <a:ext uri="{9D8B030D-6E8A-4147-A177-3AD203B41FA5}">
                      <a16:colId xmlns:a16="http://schemas.microsoft.com/office/drawing/2014/main" val="900473544"/>
                    </a:ext>
                  </a:extLst>
                </a:gridCol>
              </a:tblGrid>
              <a:tr h="689793">
                <a:tc>
                  <a:txBody>
                    <a:bodyPr/>
                    <a:lstStyle/>
                    <a:p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1 </a:t>
                      </a:r>
                      <a:r>
                        <a:rPr lang="de-DE" sz="1400" b="0" err="1">
                          <a:solidFill>
                            <a:schemeClr val="tx1"/>
                          </a:solidFill>
                        </a:rPr>
                        <a:t>un</a:t>
                      </a:r>
                      <a:endParaRPr lang="de-DE" sz="1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>
                          <a:solidFill>
                            <a:schemeClr val="tx1"/>
                          </a:solidFill>
                        </a:rPr>
                        <a:t>Le </a:t>
                      </a:r>
                      <a:r>
                        <a:rPr lang="de-DE" sz="1800" b="0" err="1">
                          <a:solidFill>
                            <a:schemeClr val="tx1"/>
                          </a:solidFill>
                        </a:rPr>
                        <a:t>gouvernement</a:t>
                      </a:r>
                      <a:r>
                        <a:rPr lang="de-DE" sz="1800" b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1800" b="0" err="1">
                          <a:solidFill>
                            <a:schemeClr val="tx1"/>
                          </a:solidFill>
                        </a:rPr>
                        <a:t>fran</a:t>
                      </a:r>
                      <a:r>
                        <a:rPr lang="de-DE" sz="1800" b="0" kern="12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</a:t>
                      </a:r>
                      <a:r>
                        <a:rPr lang="de-DE" sz="1800" b="0" err="1">
                          <a:solidFill>
                            <a:schemeClr val="tx1"/>
                          </a:solidFill>
                        </a:rPr>
                        <a:t>ais</a:t>
                      </a:r>
                      <a:r>
                        <a:rPr lang="de-DE" sz="1800" b="0">
                          <a:solidFill>
                            <a:schemeClr val="tx1"/>
                          </a:solidFill>
                        </a:rPr>
                        <a:t> –</a:t>
                      </a:r>
                    </a:p>
                    <a:p>
                      <a:r>
                        <a:rPr lang="de-DE" sz="1800" b="0">
                          <a:solidFill>
                            <a:schemeClr val="tx1"/>
                          </a:solidFill>
                        </a:rPr>
                        <a:t>Die französische Regierung</a:t>
                      </a:r>
                    </a:p>
                    <a:p>
                      <a:r>
                        <a:rPr lang="de-DE" sz="1800" b="0">
                          <a:solidFill>
                            <a:schemeClr val="tx1"/>
                          </a:solidFill>
                        </a:rPr>
                        <a:t>(Regierungssystem + aktuelle Regierung)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>
                          <a:solidFill>
                            <a:schemeClr val="tx1"/>
                          </a:solidFill>
                        </a:rPr>
                        <a:t>Jörn, Finnja, Abdou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8244841"/>
                  </a:ext>
                </a:extLst>
              </a:tr>
              <a:tr h="689793">
                <a:tc>
                  <a:txBody>
                    <a:bodyPr/>
                    <a:lstStyle/>
                    <a:p>
                      <a:r>
                        <a:rPr lang="de-DE" sz="1400" b="0"/>
                        <a:t>2 deux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/>
                        <a:t>Paris, la </a:t>
                      </a:r>
                      <a:r>
                        <a:rPr lang="de-DE" sz="1800" b="0" err="1"/>
                        <a:t>capitale</a:t>
                      </a:r>
                      <a:r>
                        <a:rPr lang="de-DE" sz="1800" b="0"/>
                        <a:t>  -</a:t>
                      </a:r>
                    </a:p>
                    <a:p>
                      <a:r>
                        <a:rPr lang="de-DE" sz="1800" b="0"/>
                        <a:t>Paris, die Hauptstadt (Zentralisierung, Kult um Paris)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/>
                        <a:t>Hannah, Livia, Pauline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7912726"/>
                  </a:ext>
                </a:extLst>
              </a:tr>
              <a:tr h="689793">
                <a:tc>
                  <a:txBody>
                    <a:bodyPr/>
                    <a:lstStyle/>
                    <a:p>
                      <a:r>
                        <a:rPr lang="de-DE" sz="1400" b="0"/>
                        <a:t>3 </a:t>
                      </a:r>
                      <a:r>
                        <a:rPr lang="de-DE" sz="1400" b="0" err="1"/>
                        <a:t>trois</a:t>
                      </a:r>
                      <a:endParaRPr lang="de-DE" sz="1400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/>
                        <a:t>La Banlieue –</a:t>
                      </a:r>
                    </a:p>
                    <a:p>
                      <a:r>
                        <a:rPr lang="de-DE" sz="1800" b="0"/>
                        <a:t>Die Vororte von Paris (Klassismus, soziale Ungerechtigkeit, Jugendkultur der Vororte)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/>
                        <a:t>Firas, Ruben, Janet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2564593"/>
                  </a:ext>
                </a:extLst>
              </a:tr>
              <a:tr h="689793">
                <a:tc>
                  <a:txBody>
                    <a:bodyPr/>
                    <a:lstStyle/>
                    <a:p>
                      <a:r>
                        <a:rPr lang="de-DE" sz="1400" b="0"/>
                        <a:t>4 </a:t>
                      </a:r>
                      <a:r>
                        <a:rPr lang="de-DE" sz="1400" b="0" err="1"/>
                        <a:t>quatre</a:t>
                      </a:r>
                      <a:endParaRPr lang="de-DE" sz="1400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/>
                        <a:t>Départements et </a:t>
                      </a:r>
                      <a:r>
                        <a:rPr lang="de-DE" sz="1800" b="0" err="1"/>
                        <a:t>régions</a:t>
                      </a:r>
                      <a:r>
                        <a:rPr lang="de-DE" sz="1800" b="0"/>
                        <a:t> –</a:t>
                      </a:r>
                    </a:p>
                    <a:p>
                      <a:r>
                        <a:rPr lang="de-DE" sz="1800" b="0"/>
                        <a:t>Départements und Regionen in Frankreich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 dirty="0"/>
                        <a:t>Marco, Julian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3167598"/>
                  </a:ext>
                </a:extLst>
              </a:tr>
              <a:tr h="689793">
                <a:tc>
                  <a:txBody>
                    <a:bodyPr/>
                    <a:lstStyle/>
                    <a:p>
                      <a:r>
                        <a:rPr lang="de-DE" sz="1400" b="0"/>
                        <a:t>5 </a:t>
                      </a:r>
                      <a:r>
                        <a:rPr lang="de-DE" sz="1400" b="0" err="1"/>
                        <a:t>cinq</a:t>
                      </a:r>
                      <a:endParaRPr lang="de-DE" sz="1400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/>
                        <a:t>La </a:t>
                      </a:r>
                      <a:r>
                        <a:rPr lang="de-DE" sz="1800" b="0" err="1"/>
                        <a:t>colonisation</a:t>
                      </a:r>
                      <a:r>
                        <a:rPr lang="de-DE" sz="1800" b="0"/>
                        <a:t> et </a:t>
                      </a:r>
                      <a:r>
                        <a:rPr lang="de-DE" sz="1800" b="0" err="1"/>
                        <a:t>l‘histoire</a:t>
                      </a:r>
                      <a:r>
                        <a:rPr lang="de-DE" sz="1800" b="0"/>
                        <a:t> –</a:t>
                      </a:r>
                    </a:p>
                    <a:p>
                      <a:r>
                        <a:rPr lang="de-DE" sz="1800" b="0"/>
                        <a:t>Aufarbeitung der Kolonialzeit in Frankreich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/>
                        <a:t>Moritz, Dascha, Judit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0958253"/>
                  </a:ext>
                </a:extLst>
              </a:tr>
              <a:tr h="689793">
                <a:tc>
                  <a:txBody>
                    <a:bodyPr/>
                    <a:lstStyle/>
                    <a:p>
                      <a:r>
                        <a:rPr lang="de-DE" sz="1400" b="0"/>
                        <a:t>6 </a:t>
                      </a:r>
                      <a:r>
                        <a:rPr lang="de-DE" sz="1400" b="0" err="1"/>
                        <a:t>six</a:t>
                      </a:r>
                      <a:endParaRPr lang="de-DE" sz="1400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 err="1"/>
                        <a:t>Les</a:t>
                      </a:r>
                      <a:r>
                        <a:rPr lang="de-DE" sz="1800" b="0"/>
                        <a:t> </a:t>
                      </a:r>
                      <a:r>
                        <a:rPr lang="de-DE" sz="1800" b="0" err="1"/>
                        <a:t>manifestations</a:t>
                      </a:r>
                      <a:r>
                        <a:rPr lang="de-DE" sz="1800" b="0"/>
                        <a:t> et </a:t>
                      </a:r>
                      <a:r>
                        <a:rPr lang="de-DE" sz="1800" b="0" err="1"/>
                        <a:t>les</a:t>
                      </a:r>
                      <a:r>
                        <a:rPr lang="de-DE" sz="1800" b="0"/>
                        <a:t> </a:t>
                      </a:r>
                      <a:r>
                        <a:rPr lang="de-DE" sz="1800" b="0" err="1"/>
                        <a:t>grèves</a:t>
                      </a:r>
                      <a:r>
                        <a:rPr lang="de-DE" sz="1800" b="0"/>
                        <a:t> –</a:t>
                      </a:r>
                    </a:p>
                    <a:p>
                      <a:r>
                        <a:rPr lang="de-DE" sz="1800" b="0"/>
                        <a:t>Demonstrations- und Streikkultur in Frankreich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/>
                        <a:t>Clara, Pia, Carmen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4043867"/>
                  </a:ext>
                </a:extLst>
              </a:tr>
              <a:tr h="689793">
                <a:tc>
                  <a:txBody>
                    <a:bodyPr/>
                    <a:lstStyle/>
                    <a:p>
                      <a:r>
                        <a:rPr lang="de-DE" sz="1400" b="0"/>
                        <a:t>7 </a:t>
                      </a:r>
                      <a:r>
                        <a:rPr lang="de-DE" sz="1400" b="0" err="1"/>
                        <a:t>sept</a:t>
                      </a:r>
                      <a:endParaRPr lang="de-DE" sz="1400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/>
                        <a:t>???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962816"/>
                  </a:ext>
                </a:extLst>
              </a:tr>
            </a:tbl>
          </a:graphicData>
        </a:graphic>
      </p:graphicFrame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6C0FDC9-D3D0-B9C3-38F1-18E7E518C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6CE641-9D56-4250-A2F0-FA3ED935D71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4880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ABE637-628F-FE37-9532-7A34824E3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7369D6-F481-2260-BAF3-D10A36720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346" y="837085"/>
            <a:ext cx="10515600" cy="111722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12800" noProof="0" dirty="0"/>
              <a:t> </a:t>
            </a:r>
          </a:p>
          <a:p>
            <a:pPr marL="0" indent="0">
              <a:buNone/>
            </a:pPr>
            <a:endParaRPr lang="fr-FR" noProof="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F75AE84-6C3E-8601-1EF0-29C77EEAF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5</a:t>
            </a:fld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39E4011-F758-2E29-E9FE-E5F45476B550}"/>
              </a:ext>
            </a:extLst>
          </p:cNvPr>
          <p:cNvSpPr txBox="1"/>
          <p:nvPr/>
        </p:nvSpPr>
        <p:spPr>
          <a:xfrm>
            <a:off x="896471" y="1111624"/>
            <a:ext cx="984324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 err="1"/>
              <a:t>Récapitulation</a:t>
            </a:r>
            <a:r>
              <a:rPr lang="de-DE" sz="2800" b="1" dirty="0"/>
              <a:t>: la </a:t>
            </a:r>
            <a:r>
              <a:rPr lang="de-DE" sz="2800" b="1" dirty="0" err="1"/>
              <a:t>conjugaison</a:t>
            </a:r>
            <a:r>
              <a:rPr lang="de-DE" sz="2800" b="1" dirty="0"/>
              <a:t> des </a:t>
            </a:r>
            <a:r>
              <a:rPr lang="de-DE" sz="2800" b="1" dirty="0" err="1"/>
              <a:t>verbes</a:t>
            </a:r>
            <a:r>
              <a:rPr lang="de-DE" sz="2800" b="1" dirty="0"/>
              <a:t> au </a:t>
            </a:r>
            <a:r>
              <a:rPr lang="de-DE" sz="2800" b="1" dirty="0" err="1"/>
              <a:t>présent</a:t>
            </a:r>
            <a:r>
              <a:rPr lang="de-DE" sz="2800" b="1" dirty="0"/>
              <a:t> </a:t>
            </a:r>
          </a:p>
          <a:p>
            <a:endParaRPr lang="de-DE" sz="2400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4D73D93-7BA6-676C-5B1A-28032DF1E1D7}"/>
              </a:ext>
            </a:extLst>
          </p:cNvPr>
          <p:cNvSpPr txBox="1"/>
          <p:nvPr/>
        </p:nvSpPr>
        <p:spPr>
          <a:xfrm>
            <a:off x="1039091" y="1942621"/>
            <a:ext cx="1007225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u="sng" dirty="0" err="1"/>
              <a:t>Parlez</a:t>
            </a:r>
            <a:r>
              <a:rPr lang="de-DE" sz="2800" u="sng" dirty="0"/>
              <a:t> </a:t>
            </a:r>
            <a:r>
              <a:rPr lang="de-DE" sz="2800" u="sng" dirty="0" err="1"/>
              <a:t>avec</a:t>
            </a:r>
            <a:r>
              <a:rPr lang="de-DE" sz="2800" u="sng" dirty="0"/>
              <a:t> </a:t>
            </a:r>
            <a:r>
              <a:rPr lang="de-DE" sz="2800" u="sng" dirty="0" err="1"/>
              <a:t>les</a:t>
            </a:r>
            <a:r>
              <a:rPr lang="de-DE" sz="2800" u="sng" dirty="0"/>
              <a:t> </a:t>
            </a:r>
            <a:r>
              <a:rPr lang="de-DE" sz="2800" u="sng" dirty="0" err="1"/>
              <a:t>voisins</a:t>
            </a:r>
            <a:r>
              <a:rPr lang="de-DE" sz="2800" u="sng" dirty="0"/>
              <a:t>/</a:t>
            </a:r>
            <a:r>
              <a:rPr lang="de-DE" sz="2800" u="sng" dirty="0" err="1"/>
              <a:t>voisines</a:t>
            </a:r>
            <a:r>
              <a:rPr lang="de-DE" sz="2800" u="sng" dirty="0"/>
              <a:t>: </a:t>
            </a:r>
          </a:p>
          <a:p>
            <a:r>
              <a:rPr lang="de-DE" sz="2000" dirty="0"/>
              <a:t>(Sprecht mit euren Nachbarn/Nachbarinnen)</a:t>
            </a:r>
          </a:p>
          <a:p>
            <a:endParaRPr lang="de-DE" sz="1600" dirty="0"/>
          </a:p>
          <a:p>
            <a:r>
              <a:rPr lang="de-DE" sz="2800" dirty="0"/>
              <a:t>Comment </a:t>
            </a:r>
            <a:r>
              <a:rPr lang="de-DE" sz="2800" dirty="0" err="1"/>
              <a:t>est-ce</a:t>
            </a:r>
            <a:r>
              <a:rPr lang="de-DE" sz="2800" dirty="0"/>
              <a:t> </a:t>
            </a:r>
            <a:r>
              <a:rPr lang="de-DE" sz="2800" dirty="0" err="1"/>
              <a:t>qu‘on</a:t>
            </a:r>
            <a:r>
              <a:rPr lang="de-DE" sz="2800" dirty="0"/>
              <a:t> fait la </a:t>
            </a:r>
            <a:r>
              <a:rPr lang="de-DE" sz="2800" dirty="0" err="1"/>
              <a:t>conjugaison</a:t>
            </a:r>
            <a:r>
              <a:rPr lang="de-DE" sz="2800" dirty="0"/>
              <a:t> des </a:t>
            </a:r>
            <a:r>
              <a:rPr lang="de-DE" sz="2800" dirty="0" err="1"/>
              <a:t>verbes</a:t>
            </a:r>
            <a:r>
              <a:rPr lang="de-DE" sz="2800" dirty="0"/>
              <a:t> en </a:t>
            </a:r>
            <a:r>
              <a:rPr lang="de-DE" sz="2800" dirty="0" err="1"/>
              <a:t>français</a:t>
            </a:r>
            <a:r>
              <a:rPr lang="de-DE" sz="2800" dirty="0"/>
              <a:t>? </a:t>
            </a:r>
            <a:r>
              <a:rPr lang="de-DE" sz="2800" dirty="0" err="1"/>
              <a:t>Quels</a:t>
            </a:r>
            <a:r>
              <a:rPr lang="de-DE" sz="2800" dirty="0"/>
              <a:t> </a:t>
            </a:r>
            <a:r>
              <a:rPr lang="de-DE" sz="2800" dirty="0" err="1"/>
              <a:t>sont</a:t>
            </a:r>
            <a:r>
              <a:rPr lang="de-DE" sz="2800" dirty="0"/>
              <a:t> </a:t>
            </a:r>
            <a:r>
              <a:rPr lang="de-DE" sz="2800" dirty="0" err="1"/>
              <a:t>les</a:t>
            </a:r>
            <a:r>
              <a:rPr lang="de-DE" sz="2800" dirty="0"/>
              <a:t> </a:t>
            </a:r>
            <a:r>
              <a:rPr lang="de-DE" sz="2800" dirty="0" err="1"/>
              <a:t>différents</a:t>
            </a:r>
            <a:r>
              <a:rPr lang="de-DE" sz="2800" dirty="0"/>
              <a:t> </a:t>
            </a:r>
            <a:r>
              <a:rPr lang="de-DE" sz="2800" dirty="0" err="1"/>
              <a:t>groups</a:t>
            </a:r>
            <a:r>
              <a:rPr lang="de-DE" sz="2800" dirty="0"/>
              <a:t> de </a:t>
            </a:r>
            <a:r>
              <a:rPr lang="de-DE" sz="2800" dirty="0" err="1"/>
              <a:t>verbes</a:t>
            </a:r>
            <a:r>
              <a:rPr lang="de-DE" sz="2800" dirty="0"/>
              <a:t>?  </a:t>
            </a:r>
          </a:p>
          <a:p>
            <a:r>
              <a:rPr lang="de-DE" sz="2000" dirty="0"/>
              <a:t>(Wie geht die Verbkonjugation im Französischen? Welche verschiedenen Verbgruppen unterscheiden wir?) </a:t>
            </a:r>
          </a:p>
        </p:txBody>
      </p:sp>
      <p:pic>
        <p:nvPicPr>
          <p:cNvPr id="8" name="Grafik 7" descr="Benutzer Silhouette">
            <a:extLst>
              <a:ext uri="{FF2B5EF4-FFF2-40B4-BE49-F238E27FC236}">
                <a16:creationId xmlns:a16="http://schemas.microsoft.com/office/drawing/2014/main" id="{0D85CE6E-92E0-2EA8-AE86-1E2AB73B02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27618" y="1823359"/>
            <a:ext cx="914400" cy="914400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67C12582-D4DC-F28A-0E00-725B717952D8}"/>
              </a:ext>
            </a:extLst>
          </p:cNvPr>
          <p:cNvSpPr txBox="1"/>
          <p:nvPr/>
        </p:nvSpPr>
        <p:spPr>
          <a:xfrm>
            <a:off x="1039091" y="4976602"/>
            <a:ext cx="1021585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Pour aller plus </a:t>
            </a:r>
            <a:r>
              <a:rPr lang="de-DE" sz="2800" dirty="0" err="1"/>
              <a:t>loin</a:t>
            </a:r>
            <a:r>
              <a:rPr lang="de-DE" sz="2800" dirty="0"/>
              <a:t> : cherchez des </a:t>
            </a:r>
            <a:r>
              <a:rPr lang="de-DE" sz="2800" dirty="0" err="1"/>
              <a:t>exercices</a:t>
            </a:r>
            <a:r>
              <a:rPr lang="de-DE" sz="2800" dirty="0"/>
              <a:t> </a:t>
            </a:r>
            <a:r>
              <a:rPr lang="de-DE" sz="2800" dirty="0" err="1"/>
              <a:t>sur</a:t>
            </a:r>
            <a:r>
              <a:rPr lang="de-DE" sz="2800" dirty="0"/>
              <a:t> la </a:t>
            </a:r>
            <a:r>
              <a:rPr lang="de-DE" sz="2800" dirty="0" err="1"/>
              <a:t>conjugaison</a:t>
            </a:r>
            <a:r>
              <a:rPr lang="de-DE" sz="2800" dirty="0"/>
              <a:t> des </a:t>
            </a:r>
            <a:r>
              <a:rPr lang="de-DE" sz="2800" dirty="0" err="1"/>
              <a:t>verbes</a:t>
            </a:r>
            <a:r>
              <a:rPr lang="de-DE" sz="2800" dirty="0"/>
              <a:t> au </a:t>
            </a:r>
            <a:r>
              <a:rPr lang="de-DE" sz="2800" dirty="0" err="1"/>
              <a:t>présent</a:t>
            </a:r>
            <a:r>
              <a:rPr lang="de-DE" sz="2800" dirty="0"/>
              <a:t> </a:t>
            </a:r>
            <a:r>
              <a:rPr lang="de-DE" sz="2800" dirty="0" err="1"/>
              <a:t>sur</a:t>
            </a:r>
            <a:r>
              <a:rPr lang="de-DE" sz="2800" dirty="0"/>
              <a:t> </a:t>
            </a:r>
            <a:r>
              <a:rPr lang="de-DE" sz="2800" dirty="0" err="1"/>
              <a:t>internet</a:t>
            </a:r>
            <a:r>
              <a:rPr lang="de-DE" sz="2800" dirty="0"/>
              <a:t> !</a:t>
            </a:r>
          </a:p>
          <a:p>
            <a:r>
              <a:rPr lang="de-DE" dirty="0"/>
              <a:t>(Wer weiterüben möchte: Sucht im Internet nach Übungen zur Verbkonjugation im Präsens!) </a:t>
            </a:r>
          </a:p>
        </p:txBody>
      </p:sp>
    </p:spTree>
    <p:extLst>
      <p:ext uri="{BB962C8B-B14F-4D97-AF65-F5344CB8AC3E}">
        <p14:creationId xmlns:p14="http://schemas.microsoft.com/office/powerpoint/2010/main" val="1796958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B80A88-8E15-B8A9-DBB9-03C8E81AB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nhaltsplatzhalter 1">
            <a:extLst>
              <a:ext uri="{FF2B5EF4-FFF2-40B4-BE49-F238E27FC236}">
                <a16:creationId xmlns:a16="http://schemas.microsoft.com/office/drawing/2014/main" id="{73DD0C0B-4FD4-732A-C898-395FD780D4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4025935"/>
              </p:ext>
            </p:extLst>
          </p:nvPr>
        </p:nvGraphicFramePr>
        <p:xfrm>
          <a:off x="916737" y="2316480"/>
          <a:ext cx="10515600" cy="222504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39071969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48221153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04980525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9942112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5394531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français</a:t>
                      </a:r>
                      <a:r>
                        <a:rPr lang="de-DE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allemand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anglais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espagnol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visualisation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284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le </a:t>
                      </a:r>
                      <a:r>
                        <a:rPr lang="de-DE" dirty="0" err="1"/>
                        <a:t>nom</a:t>
                      </a:r>
                      <a:r>
                        <a:rPr lang="de-DE" dirty="0"/>
                        <a:t> (m</a:t>
                      </a:r>
                      <a:r>
                        <a:rPr lang="de-DE"/>
                        <a:t>)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590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l‘âge</a:t>
                      </a:r>
                      <a:r>
                        <a:rPr lang="de-DE" dirty="0"/>
                        <a:t> (m)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938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le jour (m)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9616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l‘université</a:t>
                      </a:r>
                      <a:r>
                        <a:rPr lang="de-DE" dirty="0"/>
                        <a:t> (f)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293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la </a:t>
                      </a:r>
                      <a:r>
                        <a:rPr lang="de-DE" dirty="0" err="1"/>
                        <a:t>langue</a:t>
                      </a:r>
                      <a:r>
                        <a:rPr lang="de-DE" dirty="0"/>
                        <a:t> (f)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0779320"/>
                  </a:ext>
                </a:extLst>
              </a:tr>
            </a:tbl>
          </a:graphicData>
        </a:graphic>
      </p:graphicFrame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DFEF4EE-B9CF-C2EF-9F7A-EEB8722C2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6</a:t>
            </a:fld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5111932-538B-779C-4C00-40E1171E35A3}"/>
              </a:ext>
            </a:extLst>
          </p:cNvPr>
          <p:cNvSpPr txBox="1"/>
          <p:nvPr/>
        </p:nvSpPr>
        <p:spPr>
          <a:xfrm>
            <a:off x="793321" y="981717"/>
            <a:ext cx="103384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u="sng" dirty="0">
                <a:latin typeface="+mj-lt"/>
              </a:rPr>
              <a:t>Liste de </a:t>
            </a:r>
            <a:r>
              <a:rPr lang="de-DE" sz="2000" u="sng" dirty="0" err="1">
                <a:latin typeface="+mj-lt"/>
              </a:rPr>
              <a:t>mots</a:t>
            </a:r>
            <a:r>
              <a:rPr lang="de-DE" sz="2000" u="sng" dirty="0">
                <a:latin typeface="+mj-lt"/>
              </a:rPr>
              <a:t> plurilingue (mehrsprachige Wortliste) </a:t>
            </a:r>
          </a:p>
        </p:txBody>
      </p:sp>
      <p:pic>
        <p:nvPicPr>
          <p:cNvPr id="7" name="Grafik 6" descr="Abschlusshut mit einfarbiger Füllung">
            <a:extLst>
              <a:ext uri="{FF2B5EF4-FFF2-40B4-BE49-F238E27FC236}">
                <a16:creationId xmlns:a16="http://schemas.microsoft.com/office/drawing/2014/main" id="{9501CCD5-42FF-DD48-DB9F-2FDA373F2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25000" y="3754369"/>
            <a:ext cx="457200" cy="457200"/>
          </a:xfrm>
          <a:prstGeom prst="rect">
            <a:avLst/>
          </a:prstGeom>
        </p:spPr>
      </p:pic>
      <p:pic>
        <p:nvPicPr>
          <p:cNvPr id="9" name="Grafik 8" descr="dunkel (kleinere Sonne) Silhouette">
            <a:extLst>
              <a:ext uri="{FF2B5EF4-FFF2-40B4-BE49-F238E27FC236}">
                <a16:creationId xmlns:a16="http://schemas.microsoft.com/office/drawing/2014/main" id="{E826D771-D976-96D6-B4A7-5846E25606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469837" y="3318674"/>
            <a:ext cx="567526" cy="567526"/>
          </a:xfrm>
          <a:prstGeom prst="rect">
            <a:avLst/>
          </a:prstGeom>
        </p:spPr>
      </p:pic>
      <p:pic>
        <p:nvPicPr>
          <p:cNvPr id="11" name="Grafik 10" descr="Zunge mit einfarbiger Füllung">
            <a:extLst>
              <a:ext uri="{FF2B5EF4-FFF2-40B4-BE49-F238E27FC236}">
                <a16:creationId xmlns:a16="http://schemas.microsoft.com/office/drawing/2014/main" id="{3552F3A1-7DB6-8437-8B91-557F6CDB7CA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576423" y="4199368"/>
            <a:ext cx="354353" cy="354353"/>
          </a:xfrm>
          <a:prstGeom prst="rect">
            <a:avLst/>
          </a:prstGeom>
        </p:spPr>
      </p:pic>
      <p:pic>
        <p:nvPicPr>
          <p:cNvPr id="13" name="Grafik 12" descr="Baby krabbelnd mit einfarbiger Füllung">
            <a:extLst>
              <a:ext uri="{FF2B5EF4-FFF2-40B4-BE49-F238E27FC236}">
                <a16:creationId xmlns:a16="http://schemas.microsoft.com/office/drawing/2014/main" id="{FF06D442-A7CB-68F4-4337-CB90F41743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402986" y="3077474"/>
            <a:ext cx="346874" cy="346874"/>
          </a:xfrm>
          <a:prstGeom prst="rect">
            <a:avLst/>
          </a:prstGeom>
        </p:spPr>
      </p:pic>
      <p:pic>
        <p:nvPicPr>
          <p:cNvPr id="15" name="Grafik 14" descr="Frau mit einfarbiger Füllung">
            <a:extLst>
              <a:ext uri="{FF2B5EF4-FFF2-40B4-BE49-F238E27FC236}">
                <a16:creationId xmlns:a16="http://schemas.microsoft.com/office/drawing/2014/main" id="{F5699DFF-6CC4-4725-C42C-24A91B698B2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766644" y="3075555"/>
            <a:ext cx="337570" cy="337570"/>
          </a:xfrm>
          <a:prstGeom prst="rect">
            <a:avLst/>
          </a:prstGeom>
        </p:spPr>
      </p:pic>
      <p:pic>
        <p:nvPicPr>
          <p:cNvPr id="17" name="Grafik 16" descr="Frau mit Stock mit einfarbiger Füllung">
            <a:extLst>
              <a:ext uri="{FF2B5EF4-FFF2-40B4-BE49-F238E27FC236}">
                <a16:creationId xmlns:a16="http://schemas.microsoft.com/office/drawing/2014/main" id="{C48E02E5-7657-2EAE-2806-AA5D21D79A9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054147" y="3047552"/>
            <a:ext cx="365573" cy="365573"/>
          </a:xfrm>
          <a:prstGeom prst="rect">
            <a:avLst/>
          </a:prstGeom>
        </p:spPr>
      </p:pic>
      <p:pic>
        <p:nvPicPr>
          <p:cNvPr id="19" name="Grafik 18" descr="Mitarbeitendenausweis Silhouette">
            <a:extLst>
              <a:ext uri="{FF2B5EF4-FFF2-40B4-BE49-F238E27FC236}">
                <a16:creationId xmlns:a16="http://schemas.microsoft.com/office/drawing/2014/main" id="{06DED073-6B54-22C5-D099-DAF2096F6CF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9538044" y="2634837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631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588CA5-22E5-0881-84D3-5092AE745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la prononciation en français – les voyelles </a:t>
            </a:r>
          </a:p>
          <a:p>
            <a:pPr marL="0" indent="0">
              <a:buNone/>
            </a:pPr>
            <a:r>
              <a:rPr lang="fr-FR" sz="2000" b="1" dirty="0"/>
              <a:t>(</a:t>
            </a:r>
            <a:r>
              <a:rPr lang="fr-FR" sz="2000" b="1" dirty="0" err="1"/>
              <a:t>Aussprache</a:t>
            </a:r>
            <a:r>
              <a:rPr lang="fr-FR" sz="2000" b="1" dirty="0"/>
              <a:t> </a:t>
            </a:r>
            <a:r>
              <a:rPr lang="fr-FR" sz="2000" b="1" dirty="0" err="1"/>
              <a:t>im</a:t>
            </a:r>
            <a:r>
              <a:rPr lang="fr-FR" sz="2000" b="1" dirty="0"/>
              <a:t> </a:t>
            </a:r>
            <a:r>
              <a:rPr lang="fr-FR" sz="2000" b="1" dirty="0" err="1"/>
              <a:t>Französischen</a:t>
            </a:r>
            <a:r>
              <a:rPr lang="fr-FR" sz="2000" b="1" dirty="0"/>
              <a:t> – die </a:t>
            </a:r>
            <a:r>
              <a:rPr lang="fr-FR" sz="2000" b="1" dirty="0" err="1"/>
              <a:t>Vokale</a:t>
            </a:r>
            <a:r>
              <a:rPr lang="fr-FR" sz="2000" b="1" dirty="0"/>
              <a:t>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32C2D97-5FC6-004D-C757-0476BAF8E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7</a:t>
            </a:fld>
            <a:endParaRPr lang="de-DE"/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4384CC81-92A0-2C63-A6C2-970D2FE694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7206019"/>
              </p:ext>
            </p:extLst>
          </p:nvPr>
        </p:nvGraphicFramePr>
        <p:xfrm>
          <a:off x="962891" y="2277110"/>
          <a:ext cx="9831489" cy="407924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277163">
                  <a:extLst>
                    <a:ext uri="{9D8B030D-6E8A-4147-A177-3AD203B41FA5}">
                      <a16:colId xmlns:a16="http://schemas.microsoft.com/office/drawing/2014/main" val="4226341970"/>
                    </a:ext>
                  </a:extLst>
                </a:gridCol>
                <a:gridCol w="3277163">
                  <a:extLst>
                    <a:ext uri="{9D8B030D-6E8A-4147-A177-3AD203B41FA5}">
                      <a16:colId xmlns:a16="http://schemas.microsoft.com/office/drawing/2014/main" val="485904030"/>
                    </a:ext>
                  </a:extLst>
                </a:gridCol>
                <a:gridCol w="3277163">
                  <a:extLst>
                    <a:ext uri="{9D8B030D-6E8A-4147-A177-3AD203B41FA5}">
                      <a16:colId xmlns:a16="http://schemas.microsoft.com/office/drawing/2014/main" val="12442033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voyelle</a:t>
                      </a:r>
                      <a:r>
                        <a:rPr lang="de-DE" dirty="0"/>
                        <a:t> </a:t>
                      </a:r>
                      <a:r>
                        <a:rPr lang="de-DE" sz="1600" dirty="0"/>
                        <a:t>(Vokal)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exemple </a:t>
                      </a:r>
                      <a:r>
                        <a:rPr lang="de-DE" sz="1600" dirty="0"/>
                        <a:t>(Beispiel)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prononciation</a:t>
                      </a:r>
                      <a:r>
                        <a:rPr lang="de-DE" dirty="0"/>
                        <a:t> </a:t>
                      </a:r>
                      <a:r>
                        <a:rPr lang="de-DE" sz="1600" dirty="0"/>
                        <a:t>(Aussprache)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9435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 err="1"/>
                        <a:t>p</a:t>
                      </a:r>
                      <a:r>
                        <a:rPr lang="de-DE" b="1" dirty="0" err="1"/>
                        <a:t>a</a:t>
                      </a:r>
                      <a:r>
                        <a:rPr lang="de-DE" dirty="0" err="1"/>
                        <a:t>rler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tr</a:t>
                      </a:r>
                      <a:r>
                        <a:rPr lang="de-DE" b="1" dirty="0" err="1"/>
                        <a:t>a</a:t>
                      </a:r>
                      <a:r>
                        <a:rPr lang="de-DE" dirty="0" err="1"/>
                        <a:t>vailler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[a] wie a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130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l</a:t>
                      </a:r>
                      <a:r>
                        <a:rPr lang="de-DE" b="1" dirty="0"/>
                        <a:t>e</a:t>
                      </a:r>
                      <a:r>
                        <a:rPr lang="de-DE" dirty="0"/>
                        <a:t>, j</a:t>
                      </a:r>
                      <a:r>
                        <a:rPr lang="de-DE" b="1" dirty="0"/>
                        <a:t>e / </a:t>
                      </a:r>
                      <a:r>
                        <a:rPr lang="de-DE" b="0" dirty="0"/>
                        <a:t>mang</a:t>
                      </a:r>
                      <a:r>
                        <a:rPr lang="de-DE" b="1" dirty="0"/>
                        <a:t>e, </a:t>
                      </a:r>
                      <a:r>
                        <a:rPr lang="de-DE" b="0" dirty="0" err="1"/>
                        <a:t>parl</a:t>
                      </a:r>
                      <a:r>
                        <a:rPr lang="de-DE" b="1" dirty="0" err="1"/>
                        <a:t>e</a:t>
                      </a:r>
                      <a:endParaRPr lang="de-DE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[ə]/ [-]  wie kurzes ö / gar nicht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4609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é, </a:t>
                      </a:r>
                      <a:r>
                        <a:rPr lang="de-DE" dirty="0" err="1"/>
                        <a:t>ez</a:t>
                      </a:r>
                      <a:r>
                        <a:rPr lang="de-DE" dirty="0"/>
                        <a:t>, er, et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 err="1"/>
                        <a:t>march</a:t>
                      </a:r>
                      <a:r>
                        <a:rPr lang="de-DE" b="1" dirty="0" err="1"/>
                        <a:t>é</a:t>
                      </a:r>
                      <a:r>
                        <a:rPr lang="de-DE" b="0" dirty="0"/>
                        <a:t>, </a:t>
                      </a:r>
                      <a:r>
                        <a:rPr lang="de-DE" b="0" dirty="0" err="1"/>
                        <a:t>parl</a:t>
                      </a:r>
                      <a:r>
                        <a:rPr lang="de-DE" b="1" dirty="0" err="1"/>
                        <a:t>ez</a:t>
                      </a:r>
                      <a:r>
                        <a:rPr lang="de-DE" b="1" dirty="0"/>
                        <a:t>, </a:t>
                      </a:r>
                      <a:r>
                        <a:rPr lang="de-DE" b="0" dirty="0" err="1"/>
                        <a:t>parl</a:t>
                      </a:r>
                      <a:r>
                        <a:rPr lang="de-DE" b="1" dirty="0" err="1"/>
                        <a:t>er</a:t>
                      </a:r>
                      <a:r>
                        <a:rPr lang="de-DE" b="1" dirty="0"/>
                        <a:t>, et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[e] wie langes 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7276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è, ê, ai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 err="1"/>
                        <a:t>coll</a:t>
                      </a:r>
                      <a:r>
                        <a:rPr lang="de-DE" b="1" dirty="0" err="1"/>
                        <a:t>è</a:t>
                      </a:r>
                      <a:r>
                        <a:rPr lang="de-DE" b="0" dirty="0" err="1"/>
                        <a:t>ge</a:t>
                      </a:r>
                      <a:r>
                        <a:rPr lang="de-DE" b="1" dirty="0"/>
                        <a:t>, </a:t>
                      </a:r>
                      <a:r>
                        <a:rPr lang="de-DE" b="1" dirty="0" err="1"/>
                        <a:t>ê</a:t>
                      </a:r>
                      <a:r>
                        <a:rPr lang="de-DE" b="0" dirty="0" err="1"/>
                        <a:t>tre</a:t>
                      </a:r>
                      <a:r>
                        <a:rPr lang="de-DE" b="0" dirty="0"/>
                        <a:t>, </a:t>
                      </a:r>
                      <a:r>
                        <a:rPr lang="de-DE" b="0" dirty="0" err="1"/>
                        <a:t>m</a:t>
                      </a:r>
                      <a:r>
                        <a:rPr lang="de-DE" b="1" dirty="0" err="1"/>
                        <a:t>ai</a:t>
                      </a:r>
                      <a:endParaRPr lang="de-DE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[ɛ] wie ä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1974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i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mus</a:t>
                      </a:r>
                      <a:r>
                        <a:rPr lang="de-DE" b="1" dirty="0" err="1"/>
                        <a:t>i</a:t>
                      </a:r>
                      <a:r>
                        <a:rPr lang="de-DE" dirty="0" err="1"/>
                        <a:t>que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[i] wie langes i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8497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o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</a:t>
                      </a:r>
                      <a:r>
                        <a:rPr lang="de-DE" b="1" dirty="0" err="1"/>
                        <a:t>o</a:t>
                      </a:r>
                      <a:r>
                        <a:rPr lang="de-DE" dirty="0" err="1"/>
                        <a:t>mme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[ɔ] wie kurzes, offenes o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40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o, au, </a:t>
                      </a:r>
                      <a:r>
                        <a:rPr lang="de-DE" dirty="0" err="1"/>
                        <a:t>aux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eau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eaux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ph</a:t>
                      </a:r>
                      <a:r>
                        <a:rPr lang="de-DE" b="1" dirty="0" err="1"/>
                        <a:t>o</a:t>
                      </a:r>
                      <a:r>
                        <a:rPr lang="de-DE" dirty="0" err="1"/>
                        <a:t>t</a:t>
                      </a:r>
                      <a:r>
                        <a:rPr lang="de-DE" b="1" dirty="0" err="1"/>
                        <a:t>o</a:t>
                      </a:r>
                      <a:r>
                        <a:rPr lang="de-DE" b="0" dirty="0"/>
                        <a:t>, </a:t>
                      </a:r>
                      <a:r>
                        <a:rPr lang="de-DE" b="0" dirty="0" err="1"/>
                        <a:t>cad</a:t>
                      </a:r>
                      <a:r>
                        <a:rPr lang="de-DE" b="1" dirty="0" err="1"/>
                        <a:t>eau</a:t>
                      </a:r>
                      <a:r>
                        <a:rPr lang="de-DE" b="1" dirty="0"/>
                        <a:t>(x)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[o] wie langes, geschlossenes o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3130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u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m</a:t>
                      </a:r>
                      <a:r>
                        <a:rPr lang="de-DE" b="1" dirty="0" err="1"/>
                        <a:t>u</a:t>
                      </a:r>
                      <a:r>
                        <a:rPr lang="de-DE" dirty="0" err="1"/>
                        <a:t>sique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[y] wie ü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0800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ou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où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err="1"/>
                        <a:t>où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s</a:t>
                      </a:r>
                      <a:r>
                        <a:rPr lang="de-DE" b="1" dirty="0" err="1"/>
                        <a:t>ou</a:t>
                      </a:r>
                      <a:r>
                        <a:rPr lang="de-DE" dirty="0" err="1"/>
                        <a:t>ris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[u] wie u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7622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oi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oy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 err="1"/>
                        <a:t>m</a:t>
                      </a:r>
                      <a:r>
                        <a:rPr lang="de-DE" b="1" dirty="0" err="1"/>
                        <a:t>oi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v</a:t>
                      </a:r>
                      <a:r>
                        <a:rPr lang="de-DE" b="1" dirty="0" err="1"/>
                        <a:t>oy</a:t>
                      </a:r>
                      <a:r>
                        <a:rPr lang="de-DE" dirty="0" err="1"/>
                        <a:t>ons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[</a:t>
                      </a:r>
                      <a:r>
                        <a:rPr lang="de-DE" dirty="0" err="1"/>
                        <a:t>wa</a:t>
                      </a:r>
                      <a:r>
                        <a:rPr lang="de-DE" dirty="0"/>
                        <a:t> ]wie </a:t>
                      </a:r>
                      <a:r>
                        <a:rPr lang="de-DE" dirty="0" err="1"/>
                        <a:t>ua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1807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2212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3B12B4-ACAA-616D-A0F5-0607D5AED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8DE776-7AB0-4F30-92CD-C58E32095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la prononciation en français – les voyelles nasales </a:t>
            </a:r>
          </a:p>
          <a:p>
            <a:pPr marL="0" indent="0">
              <a:buNone/>
            </a:pPr>
            <a:r>
              <a:rPr lang="fr-FR" sz="2000" b="1" dirty="0"/>
              <a:t>(</a:t>
            </a:r>
            <a:r>
              <a:rPr lang="fr-FR" sz="2000" b="1" dirty="0" err="1"/>
              <a:t>Aussprache</a:t>
            </a:r>
            <a:r>
              <a:rPr lang="fr-FR" sz="2000" b="1" dirty="0"/>
              <a:t> </a:t>
            </a:r>
            <a:r>
              <a:rPr lang="fr-FR" sz="2000" b="1" dirty="0" err="1"/>
              <a:t>im</a:t>
            </a:r>
            <a:r>
              <a:rPr lang="fr-FR" sz="2000" b="1" dirty="0"/>
              <a:t> </a:t>
            </a:r>
            <a:r>
              <a:rPr lang="fr-FR" sz="2000" b="1" dirty="0" err="1"/>
              <a:t>Französischen</a:t>
            </a:r>
            <a:r>
              <a:rPr lang="fr-FR" sz="2000" b="1" dirty="0"/>
              <a:t> – die </a:t>
            </a:r>
            <a:r>
              <a:rPr lang="fr-FR" sz="2000" b="1" dirty="0" err="1"/>
              <a:t>Nasalvokale</a:t>
            </a:r>
            <a:r>
              <a:rPr lang="fr-FR" sz="2000" b="1" dirty="0"/>
              <a:t>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80A1F1C-180B-16B4-2C6F-BF9044BB2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8</a:t>
            </a:fld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5291A96-83E9-A98C-E536-8F0F480BA9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27826"/>
            <a:ext cx="5685621" cy="3660018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5599BBEB-8913-8882-5D76-B21128C5A69E}"/>
              </a:ext>
            </a:extLst>
          </p:cNvPr>
          <p:cNvSpPr txBox="1"/>
          <p:nvPr/>
        </p:nvSpPr>
        <p:spPr>
          <a:xfrm>
            <a:off x="838200" y="6108025"/>
            <a:ext cx="866170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100" dirty="0"/>
              <a:t>https://www.sofatutor.com/franzoesisch/videos/regeln-zur-franzoesischen-aussprache-konsonanten-vokale-nasale-akzente#die-aussprache-im-franzoesischen</a:t>
            </a:r>
          </a:p>
        </p:txBody>
      </p:sp>
    </p:spTree>
    <p:extLst>
      <p:ext uri="{BB962C8B-B14F-4D97-AF65-F5344CB8AC3E}">
        <p14:creationId xmlns:p14="http://schemas.microsoft.com/office/powerpoint/2010/main" val="4284213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C5E0AB-9BCC-4659-87C5-896D7078D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82D83E7-F32E-2B4B-36E4-1ABD85DA9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18123"/>
            <a:ext cx="10515600" cy="16526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noProof="0" dirty="0"/>
              <a:t>Merci – </a:t>
            </a:r>
            <a:r>
              <a:rPr lang="fr-FR" sz="4000" noProof="0" dirty="0" err="1"/>
              <a:t>Irie</a:t>
            </a:r>
            <a:r>
              <a:rPr lang="fr-FR" sz="4000" noProof="0" dirty="0"/>
              <a:t> Révolté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81A1EE4-BA2A-8AE9-4890-4FA330FD8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9</a:t>
            </a:fld>
            <a:endParaRPr lang="de-DE"/>
          </a:p>
        </p:txBody>
      </p:sp>
      <p:pic>
        <p:nvPicPr>
          <p:cNvPr id="13" name="Grafik 12" descr="Volumen mit einfarbiger Füllung">
            <a:extLst>
              <a:ext uri="{FF2B5EF4-FFF2-40B4-BE49-F238E27FC236}">
                <a16:creationId xmlns:a16="http://schemas.microsoft.com/office/drawing/2014/main" id="{7834A690-E675-5F32-9956-6BF5341F86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474678"/>
            <a:ext cx="914400" cy="914400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7DC6772A-B9B7-05F4-8F79-9F07213322C9}"/>
              </a:ext>
            </a:extLst>
          </p:cNvPr>
          <p:cNvSpPr txBox="1"/>
          <p:nvPr/>
        </p:nvSpPr>
        <p:spPr>
          <a:xfrm>
            <a:off x="7238542" y="5305709"/>
            <a:ext cx="479649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hlinkClick r:id="rId4"/>
              </a:rPr>
              <a:t>https://open.spotify.com/playlist/4SDPG56urTGHCfWcNPyxbC?si=dda40a11644142a4&amp;pt=c9058c6c9c760a73ffda515aed4047ee</a:t>
            </a:r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35072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890</Words>
  <Application>Microsoft Office PowerPoint</Application>
  <PresentationFormat>Breitbild</PresentationFormat>
  <Paragraphs>176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Bonjour tout le monde ! séance n° 3  –  07/05/2025   </vt:lpstr>
      <vt:lpstr>PowerPoint-Präsentation</vt:lpstr>
      <vt:lpstr>Plan du cours </vt:lpstr>
      <vt:lpstr>mini-présentations (10 minutes) - 21/05/2025 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Clara Forster</dc:creator>
  <cp:lastModifiedBy>Clara Forster</cp:lastModifiedBy>
  <cp:revision>2</cp:revision>
  <dcterms:created xsi:type="dcterms:W3CDTF">2025-04-04T10:45:43Z</dcterms:created>
  <dcterms:modified xsi:type="dcterms:W3CDTF">2025-05-07T07:08:55Z</dcterms:modified>
</cp:coreProperties>
</file>