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71" r:id="rId6"/>
    <p:sldId id="273" r:id="rId7"/>
    <p:sldId id="260" r:id="rId8"/>
    <p:sldId id="262" r:id="rId9"/>
    <p:sldId id="272" r:id="rId10"/>
    <p:sldId id="264" r:id="rId11"/>
    <p:sldId id="263" r:id="rId12"/>
    <p:sldId id="265" r:id="rId13"/>
    <p:sldId id="266" r:id="rId14"/>
    <p:sldId id="267" r:id="rId15"/>
    <p:sldId id="268" r:id="rId16"/>
    <p:sldId id="269" r:id="rId17"/>
    <p:sldId id="270" r:id="rId18"/>
    <p:sldId id="26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4E7645-B97F-40CC-902E-3BC864B9B9A3}" v="93" dt="2025-04-29T11:58:28.090"/>
    <p1510:client id="{F2556AE4-6282-4168-ADC6-392CEFC34287}" v="509" dt="2025-04-30T09:44:29.9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F2556AE4-6282-4168-ADC6-392CEFC34287}"/>
    <pc:docChg chg="custSel modSld">
      <pc:chgData name="Clara Forster" userId="09c7291c-ffda-41df-8add-e8985cc17c35" providerId="ADAL" clId="{F2556AE4-6282-4168-ADC6-392CEFC34287}" dt="2025-04-30T09:44:29.971" v="508" actId="20577"/>
      <pc:docMkLst>
        <pc:docMk/>
      </pc:docMkLst>
      <pc:sldChg chg="modSp mod">
        <pc:chgData name="Clara Forster" userId="09c7291c-ffda-41df-8add-e8985cc17c35" providerId="ADAL" clId="{F2556AE4-6282-4168-ADC6-392CEFC34287}" dt="2025-04-30T09:28:18.833" v="402" actId="20577"/>
        <pc:sldMkLst>
          <pc:docMk/>
          <pc:sldMk cId="3527940526" sldId="263"/>
        </pc:sldMkLst>
        <pc:graphicFrameChg chg="modGraphic">
          <ac:chgData name="Clara Forster" userId="09c7291c-ffda-41df-8add-e8985cc17c35" providerId="ADAL" clId="{F2556AE4-6282-4168-ADC6-392CEFC34287}" dt="2025-04-30T09:28:18.833" v="402" actId="20577"/>
          <ac:graphicFrameMkLst>
            <pc:docMk/>
            <pc:sldMk cId="3527940526" sldId="263"/>
            <ac:graphicFrameMk id="10" creationId="{296446FA-6F87-692D-6472-7872E542E4AE}"/>
          </ac:graphicFrameMkLst>
        </pc:graphicFrameChg>
      </pc:sldChg>
      <pc:sldChg chg="modSp mod">
        <pc:chgData name="Clara Forster" userId="09c7291c-ffda-41df-8add-e8985cc17c35" providerId="ADAL" clId="{F2556AE4-6282-4168-ADC6-392CEFC34287}" dt="2025-04-30T09:26:46.122" v="352" actId="20577"/>
        <pc:sldMkLst>
          <pc:docMk/>
          <pc:sldMk cId="2473334098" sldId="264"/>
        </pc:sldMkLst>
        <pc:graphicFrameChg chg="modGraphic">
          <ac:chgData name="Clara Forster" userId="09c7291c-ffda-41df-8add-e8985cc17c35" providerId="ADAL" clId="{F2556AE4-6282-4168-ADC6-392CEFC34287}" dt="2025-04-30T09:26:46.122" v="352" actId="20577"/>
          <ac:graphicFrameMkLst>
            <pc:docMk/>
            <pc:sldMk cId="2473334098" sldId="264"/>
            <ac:graphicFrameMk id="10" creationId="{22AB23C8-E56E-72C5-5448-E5A09662DB56}"/>
          </ac:graphicFrameMkLst>
        </pc:graphicFrameChg>
      </pc:sldChg>
      <pc:sldChg chg="modSp mod">
        <pc:chgData name="Clara Forster" userId="09c7291c-ffda-41df-8add-e8985cc17c35" providerId="ADAL" clId="{F2556AE4-6282-4168-ADC6-392CEFC34287}" dt="2025-04-30T09:40:36.042" v="443" actId="20577"/>
        <pc:sldMkLst>
          <pc:docMk/>
          <pc:sldMk cId="1437328938" sldId="266"/>
        </pc:sldMkLst>
        <pc:spChg chg="mod">
          <ac:chgData name="Clara Forster" userId="09c7291c-ffda-41df-8add-e8985cc17c35" providerId="ADAL" clId="{F2556AE4-6282-4168-ADC6-392CEFC34287}" dt="2025-04-30T09:40:36.042" v="443" actId="20577"/>
          <ac:spMkLst>
            <pc:docMk/>
            <pc:sldMk cId="1437328938" sldId="266"/>
            <ac:spMk id="3" creationId="{91D9C9A2-B6B8-2160-8C30-F40C9B646496}"/>
          </ac:spMkLst>
        </pc:spChg>
      </pc:sldChg>
      <pc:sldChg chg="modSp mod">
        <pc:chgData name="Clara Forster" userId="09c7291c-ffda-41df-8add-e8985cc17c35" providerId="ADAL" clId="{F2556AE4-6282-4168-ADC6-392CEFC34287}" dt="2025-04-30T09:44:29.971" v="508" actId="20577"/>
        <pc:sldMkLst>
          <pc:docMk/>
          <pc:sldMk cId="3729266522" sldId="267"/>
        </pc:sldMkLst>
        <pc:spChg chg="mod">
          <ac:chgData name="Clara Forster" userId="09c7291c-ffda-41df-8add-e8985cc17c35" providerId="ADAL" clId="{F2556AE4-6282-4168-ADC6-392CEFC34287}" dt="2025-04-30T09:44:29.971" v="508" actId="20577"/>
          <ac:spMkLst>
            <pc:docMk/>
            <pc:sldMk cId="3729266522" sldId="267"/>
            <ac:spMk id="3" creationId="{EF646471-5E8E-3462-039F-76471EC05FAE}"/>
          </ac:spMkLst>
        </pc:spChg>
      </pc:sldChg>
      <pc:sldChg chg="modSp mod">
        <pc:chgData name="Clara Forster" userId="09c7291c-ffda-41df-8add-e8985cc17c35" providerId="ADAL" clId="{F2556AE4-6282-4168-ADC6-392CEFC34287}" dt="2025-04-30T08:37:16.468" v="206" actId="20577"/>
        <pc:sldMkLst>
          <pc:docMk/>
          <pc:sldMk cId="2678631087" sldId="271"/>
        </pc:sldMkLst>
        <pc:graphicFrameChg chg="modGraphic">
          <ac:chgData name="Clara Forster" userId="09c7291c-ffda-41df-8add-e8985cc17c35" providerId="ADAL" clId="{F2556AE4-6282-4168-ADC6-392CEFC34287}" dt="2025-04-30T08:37:16.468" v="206" actId="20577"/>
          <ac:graphicFrameMkLst>
            <pc:docMk/>
            <pc:sldMk cId="2678631087" sldId="271"/>
            <ac:graphicFrameMk id="2" creationId="{73DD0C0B-4FD4-732A-C898-395FD780D47B}"/>
          </ac:graphicFrameMkLst>
        </pc:graphicFrameChg>
      </pc:sldChg>
      <pc:sldChg chg="modSp mod">
        <pc:chgData name="Clara Forster" userId="09c7291c-ffda-41df-8add-e8985cc17c35" providerId="ADAL" clId="{F2556AE4-6282-4168-ADC6-392CEFC34287}" dt="2025-04-30T08:40:17.492" v="245" actId="20577"/>
        <pc:sldMkLst>
          <pc:docMk/>
          <pc:sldMk cId="3814880414" sldId="273"/>
        </pc:sldMkLst>
        <pc:graphicFrameChg chg="modGraphic">
          <ac:chgData name="Clara Forster" userId="09c7291c-ffda-41df-8add-e8985cc17c35" providerId="ADAL" clId="{F2556AE4-6282-4168-ADC6-392CEFC34287}" dt="2025-04-30T08:40:17.492" v="245" actId="20577"/>
          <ac:graphicFrameMkLst>
            <pc:docMk/>
            <pc:sldMk cId="3814880414" sldId="273"/>
            <ac:graphicFrameMk id="5" creationId="{3B51204B-26CC-8DD6-D878-6F43E40F32CE}"/>
          </ac:graphicFrameMkLst>
        </pc:graphicFrameChg>
      </pc:sldChg>
    </pc:docChg>
  </pc:docChgLst>
  <pc:docChgLst>
    <pc:chgData name="Clara Forster" userId="09c7291c-ffda-41df-8add-e8985cc17c35" providerId="ADAL" clId="{7F4E7645-B97F-40CC-902E-3BC864B9B9A3}"/>
    <pc:docChg chg="undo custSel addSld delSld modSld sldOrd">
      <pc:chgData name="Clara Forster" userId="09c7291c-ffda-41df-8add-e8985cc17c35" providerId="ADAL" clId="{7F4E7645-B97F-40CC-902E-3BC864B9B9A3}" dt="2025-04-29T11:58:28.074" v="2923"/>
      <pc:docMkLst>
        <pc:docMk/>
      </pc:docMkLst>
      <pc:sldChg chg="modSp mod">
        <pc:chgData name="Clara Forster" userId="09c7291c-ffda-41df-8add-e8985cc17c35" providerId="ADAL" clId="{7F4E7645-B97F-40CC-902E-3BC864B9B9A3}" dt="2025-04-23T20:31:37.513" v="2759" actId="207"/>
        <pc:sldMkLst>
          <pc:docMk/>
          <pc:sldMk cId="3716789129" sldId="258"/>
        </pc:sldMkLst>
        <pc:graphicFrameChg chg="mod modGraphic">
          <ac:chgData name="Clara Forster" userId="09c7291c-ffda-41df-8add-e8985cc17c35" providerId="ADAL" clId="{7F4E7645-B97F-40CC-902E-3BC864B9B9A3}" dt="2025-04-23T20:31:37.513" v="2759" actId="207"/>
          <ac:graphicFrameMkLst>
            <pc:docMk/>
            <pc:sldMk cId="3716789129" sldId="258"/>
            <ac:graphicFrameMk id="5" creationId="{A9698225-D6B1-8279-1338-0284E24100BA}"/>
          </ac:graphicFrameMkLst>
        </pc:graphicFrameChg>
      </pc:sldChg>
      <pc:sldChg chg="addSp delSp modSp mod modAnim">
        <pc:chgData name="Clara Forster" userId="09c7291c-ffda-41df-8add-e8985cc17c35" providerId="ADAL" clId="{7F4E7645-B97F-40CC-902E-3BC864B9B9A3}" dt="2025-04-15T14:07:10.405" v="551" actId="1076"/>
        <pc:sldMkLst>
          <pc:docMk/>
          <pc:sldMk cId="4122212615" sldId="260"/>
        </pc:sldMkLst>
        <pc:spChg chg="mod">
          <ac:chgData name="Clara Forster" userId="09c7291c-ffda-41df-8add-e8985cc17c35" providerId="ADAL" clId="{7F4E7645-B97F-40CC-902E-3BC864B9B9A3}" dt="2025-04-15T14:07:10.405" v="551" actId="1076"/>
          <ac:spMkLst>
            <pc:docMk/>
            <pc:sldMk cId="4122212615" sldId="260"/>
            <ac:spMk id="3" creationId="{21588CA5-22E5-0881-84D3-5092AE745DBE}"/>
          </ac:spMkLst>
        </pc:spChg>
      </pc:sldChg>
      <pc:sldChg chg="new del">
        <pc:chgData name="Clara Forster" userId="09c7291c-ffda-41df-8add-e8985cc17c35" providerId="ADAL" clId="{7F4E7645-B97F-40CC-902E-3BC864B9B9A3}" dt="2025-04-15T13:33:35.423" v="119" actId="2696"/>
        <pc:sldMkLst>
          <pc:docMk/>
          <pc:sldMk cId="1084893808" sldId="262"/>
        </pc:sldMkLst>
      </pc:sldChg>
      <pc:sldChg chg="addSp delSp modSp add mod delAnim modAnim">
        <pc:chgData name="Clara Forster" userId="09c7291c-ffda-41df-8add-e8985cc17c35" providerId="ADAL" clId="{7F4E7645-B97F-40CC-902E-3BC864B9B9A3}" dt="2025-04-25T11:22:01.839" v="2907" actId="1076"/>
        <pc:sldMkLst>
          <pc:docMk/>
          <pc:sldMk cId="4035072740" sldId="262"/>
        </pc:sldMkLst>
        <pc:spChg chg="mod">
          <ac:chgData name="Clara Forster" userId="09c7291c-ffda-41df-8add-e8985cc17c35" providerId="ADAL" clId="{7F4E7645-B97F-40CC-902E-3BC864B9B9A3}" dt="2025-04-25T11:20:12.502" v="2883" actId="27636"/>
          <ac:spMkLst>
            <pc:docMk/>
            <pc:sldMk cId="4035072740" sldId="262"/>
            <ac:spMk id="3" creationId="{882D83E7-F32E-2B4B-36E4-1ABD85DA9C5F}"/>
          </ac:spMkLst>
        </pc:spChg>
        <pc:picChg chg="mod">
          <ac:chgData name="Clara Forster" userId="09c7291c-ffda-41df-8add-e8985cc17c35" providerId="ADAL" clId="{7F4E7645-B97F-40CC-902E-3BC864B9B9A3}" dt="2025-04-25T11:22:01.839" v="2907" actId="1076"/>
          <ac:picMkLst>
            <pc:docMk/>
            <pc:sldMk cId="4035072740" sldId="262"/>
            <ac:picMk id="6" creationId="{04ECDF61-572F-E9FD-B22D-31AD4B267C9E}"/>
          </ac:picMkLst>
        </pc:picChg>
        <pc:picChg chg="add mod">
          <ac:chgData name="Clara Forster" userId="09c7291c-ffda-41df-8add-e8985cc17c35" providerId="ADAL" clId="{7F4E7645-B97F-40CC-902E-3BC864B9B9A3}" dt="2025-04-25T11:21:47.198" v="2905" actId="1076"/>
          <ac:picMkLst>
            <pc:docMk/>
            <pc:sldMk cId="4035072740" sldId="262"/>
            <ac:picMk id="7" creationId="{40515688-55D4-2CCB-85FF-C3F2629973D0}"/>
          </ac:picMkLst>
        </pc:picChg>
        <pc:picChg chg="add mod">
          <ac:chgData name="Clara Forster" userId="09c7291c-ffda-41df-8add-e8985cc17c35" providerId="ADAL" clId="{7F4E7645-B97F-40CC-902E-3BC864B9B9A3}" dt="2025-04-25T11:21:42.529" v="2904" actId="1076"/>
          <ac:picMkLst>
            <pc:docMk/>
            <pc:sldMk cId="4035072740" sldId="262"/>
            <ac:picMk id="9" creationId="{10FBC091-96AB-E43F-A2C4-5A0C082C595C}"/>
          </ac:picMkLst>
        </pc:picChg>
      </pc:sldChg>
      <pc:sldChg chg="addSp delSp modSp add mod delAnim modAnim">
        <pc:chgData name="Clara Forster" userId="09c7291c-ffda-41df-8add-e8985cc17c35" providerId="ADAL" clId="{7F4E7645-B97F-40CC-902E-3BC864B9B9A3}" dt="2025-04-15T14:24:15.649" v="852" actId="20577"/>
        <pc:sldMkLst>
          <pc:docMk/>
          <pc:sldMk cId="3527940526" sldId="263"/>
        </pc:sldMkLst>
        <pc:spChg chg="mod">
          <ac:chgData name="Clara Forster" userId="09c7291c-ffda-41df-8add-e8985cc17c35" providerId="ADAL" clId="{7F4E7645-B97F-40CC-902E-3BC864B9B9A3}" dt="2025-04-15T14:24:15.649" v="852" actId="20577"/>
          <ac:spMkLst>
            <pc:docMk/>
            <pc:sldMk cId="3527940526" sldId="263"/>
            <ac:spMk id="2" creationId="{97E5BB9C-9EDF-CB0C-3609-1834022C3191}"/>
          </ac:spMkLst>
        </pc:spChg>
        <pc:graphicFrameChg chg="add mod ord modGraphic">
          <ac:chgData name="Clara Forster" userId="09c7291c-ffda-41df-8add-e8985cc17c35" providerId="ADAL" clId="{7F4E7645-B97F-40CC-902E-3BC864B9B9A3}" dt="2025-04-15T14:03:42.206" v="404" actId="20577"/>
          <ac:graphicFrameMkLst>
            <pc:docMk/>
            <pc:sldMk cId="3527940526" sldId="263"/>
            <ac:graphicFrameMk id="10" creationId="{296446FA-6F87-692D-6472-7872E542E4AE}"/>
          </ac:graphicFrameMkLst>
        </pc:graphicFrameChg>
      </pc:sldChg>
      <pc:sldChg chg="addSp modSp add mod ord">
        <pc:chgData name="Clara Forster" userId="09c7291c-ffda-41df-8add-e8985cc17c35" providerId="ADAL" clId="{7F4E7645-B97F-40CC-902E-3BC864B9B9A3}" dt="2025-04-15T14:24:22.435" v="854"/>
        <pc:sldMkLst>
          <pc:docMk/>
          <pc:sldMk cId="2473334098" sldId="264"/>
        </pc:sldMkLst>
        <pc:spChg chg="mod">
          <ac:chgData name="Clara Forster" userId="09c7291c-ffda-41df-8add-e8985cc17c35" providerId="ADAL" clId="{7F4E7645-B97F-40CC-902E-3BC864B9B9A3}" dt="2025-04-15T14:07:38.887" v="597" actId="20577"/>
          <ac:spMkLst>
            <pc:docMk/>
            <pc:sldMk cId="2473334098" sldId="264"/>
            <ac:spMk id="2" creationId="{A9BA4722-07D0-285C-8ECE-CF6274B0127B}"/>
          </ac:spMkLst>
        </pc:spChg>
        <pc:spChg chg="add mod">
          <ac:chgData name="Clara Forster" userId="09c7291c-ffda-41df-8add-e8985cc17c35" providerId="ADAL" clId="{7F4E7645-B97F-40CC-902E-3BC864B9B9A3}" dt="2025-04-15T14:12:46.816" v="838" actId="20577"/>
          <ac:spMkLst>
            <pc:docMk/>
            <pc:sldMk cId="2473334098" sldId="264"/>
            <ac:spMk id="3" creationId="{B14DA7B6-150F-8196-8B3D-345E69DEE1AF}"/>
          </ac:spMkLst>
        </pc:spChg>
        <pc:graphicFrameChg chg="mod modGraphic">
          <ac:chgData name="Clara Forster" userId="09c7291c-ffda-41df-8add-e8985cc17c35" providerId="ADAL" clId="{7F4E7645-B97F-40CC-902E-3BC864B9B9A3}" dt="2025-04-15T14:09:49.737" v="661" actId="1076"/>
          <ac:graphicFrameMkLst>
            <pc:docMk/>
            <pc:sldMk cId="2473334098" sldId="264"/>
            <ac:graphicFrameMk id="10" creationId="{22AB23C8-E56E-72C5-5448-E5A09662DB56}"/>
          </ac:graphicFrameMkLst>
        </pc:graphicFrameChg>
      </pc:sldChg>
      <pc:sldChg chg="addSp delSp modSp add mod ord delAnim modAnim">
        <pc:chgData name="Clara Forster" userId="09c7291c-ffda-41df-8add-e8985cc17c35" providerId="ADAL" clId="{7F4E7645-B97F-40CC-902E-3BC864B9B9A3}" dt="2025-04-25T11:22:45.277" v="2909" actId="1076"/>
        <pc:sldMkLst>
          <pc:docMk/>
          <pc:sldMk cId="4249831616" sldId="265"/>
        </pc:sldMkLst>
        <pc:spChg chg="mod">
          <ac:chgData name="Clara Forster" userId="09c7291c-ffda-41df-8add-e8985cc17c35" providerId="ADAL" clId="{7F4E7645-B97F-40CC-902E-3BC864B9B9A3}" dt="2025-04-15T15:13:47.284" v="911" actId="313"/>
          <ac:spMkLst>
            <pc:docMk/>
            <pc:sldMk cId="4249831616" sldId="265"/>
            <ac:spMk id="3" creationId="{04CDED4F-C629-EC34-C21E-D9A6EA0BFF16}"/>
          </ac:spMkLst>
        </pc:spChg>
        <pc:picChg chg="add mod">
          <ac:chgData name="Clara Forster" userId="09c7291c-ffda-41df-8add-e8985cc17c35" providerId="ADAL" clId="{7F4E7645-B97F-40CC-902E-3BC864B9B9A3}" dt="2025-04-25T11:22:45.277" v="2909" actId="1076"/>
          <ac:picMkLst>
            <pc:docMk/>
            <pc:sldMk cId="4249831616" sldId="265"/>
            <ac:picMk id="2" creationId="{6F567FE2-FA0A-FDD1-F137-2F1D831E41E9}"/>
          </ac:picMkLst>
        </pc:picChg>
      </pc:sldChg>
      <pc:sldChg chg="delSp modSp add mod">
        <pc:chgData name="Clara Forster" userId="09c7291c-ffda-41df-8add-e8985cc17c35" providerId="ADAL" clId="{7F4E7645-B97F-40CC-902E-3BC864B9B9A3}" dt="2025-04-15T15:17:41.861" v="929" actId="403"/>
        <pc:sldMkLst>
          <pc:docMk/>
          <pc:sldMk cId="1437328938" sldId="266"/>
        </pc:sldMkLst>
        <pc:spChg chg="mod">
          <ac:chgData name="Clara Forster" userId="09c7291c-ffda-41df-8add-e8985cc17c35" providerId="ADAL" clId="{7F4E7645-B97F-40CC-902E-3BC864B9B9A3}" dt="2025-04-15T15:17:41.861" v="929" actId="403"/>
          <ac:spMkLst>
            <pc:docMk/>
            <pc:sldMk cId="1437328938" sldId="266"/>
            <ac:spMk id="3" creationId="{91D9C9A2-B6B8-2160-8C30-F40C9B646496}"/>
          </ac:spMkLst>
        </pc:spChg>
      </pc:sldChg>
      <pc:sldChg chg="modSp add mod">
        <pc:chgData name="Clara Forster" userId="09c7291c-ffda-41df-8add-e8985cc17c35" providerId="ADAL" clId="{7F4E7645-B97F-40CC-902E-3BC864B9B9A3}" dt="2025-04-15T15:20:25.500" v="965" actId="20577"/>
        <pc:sldMkLst>
          <pc:docMk/>
          <pc:sldMk cId="3729266522" sldId="267"/>
        </pc:sldMkLst>
        <pc:spChg chg="mod">
          <ac:chgData name="Clara Forster" userId="09c7291c-ffda-41df-8add-e8985cc17c35" providerId="ADAL" clId="{7F4E7645-B97F-40CC-902E-3BC864B9B9A3}" dt="2025-04-15T15:20:25.500" v="965" actId="20577"/>
          <ac:spMkLst>
            <pc:docMk/>
            <pc:sldMk cId="3729266522" sldId="267"/>
            <ac:spMk id="3" creationId="{EF646471-5E8E-3462-039F-76471EC05FAE}"/>
          </ac:spMkLst>
        </pc:spChg>
      </pc:sldChg>
      <pc:sldChg chg="addSp modSp add mod">
        <pc:chgData name="Clara Forster" userId="09c7291c-ffda-41df-8add-e8985cc17c35" providerId="ADAL" clId="{7F4E7645-B97F-40CC-902E-3BC864B9B9A3}" dt="2025-04-15T15:21:21.398" v="969" actId="27636"/>
        <pc:sldMkLst>
          <pc:docMk/>
          <pc:sldMk cId="2888068109" sldId="268"/>
        </pc:sldMkLst>
        <pc:spChg chg="add mod">
          <ac:chgData name="Clara Forster" userId="09c7291c-ffda-41df-8add-e8985cc17c35" providerId="ADAL" clId="{7F4E7645-B97F-40CC-902E-3BC864B9B9A3}" dt="2025-04-15T15:21:07.008" v="967"/>
          <ac:spMkLst>
            <pc:docMk/>
            <pc:sldMk cId="2888068109" sldId="268"/>
            <ac:spMk id="2" creationId="{3E443C01-2553-66C1-DFA0-E6E80FAE336D}"/>
          </ac:spMkLst>
        </pc:spChg>
        <pc:spChg chg="mod">
          <ac:chgData name="Clara Forster" userId="09c7291c-ffda-41df-8add-e8985cc17c35" providerId="ADAL" clId="{7F4E7645-B97F-40CC-902E-3BC864B9B9A3}" dt="2025-04-15T15:21:21.398" v="969" actId="27636"/>
          <ac:spMkLst>
            <pc:docMk/>
            <pc:sldMk cId="2888068109" sldId="268"/>
            <ac:spMk id="3" creationId="{D38C38BC-A6A9-EF35-3473-F42F66692726}"/>
          </ac:spMkLst>
        </pc:spChg>
      </pc:sldChg>
      <pc:sldChg chg="addSp delSp modSp add mod">
        <pc:chgData name="Clara Forster" userId="09c7291c-ffda-41df-8add-e8985cc17c35" providerId="ADAL" clId="{7F4E7645-B97F-40CC-902E-3BC864B9B9A3}" dt="2025-04-23T20:35:38.006" v="2779" actId="20577"/>
        <pc:sldMkLst>
          <pc:docMk/>
          <pc:sldMk cId="3924252916" sldId="269"/>
        </pc:sldMkLst>
        <pc:spChg chg="mod">
          <ac:chgData name="Clara Forster" userId="09c7291c-ffda-41df-8add-e8985cc17c35" providerId="ADAL" clId="{7F4E7645-B97F-40CC-902E-3BC864B9B9A3}" dt="2025-04-15T15:22:06.871" v="980" actId="27636"/>
          <ac:spMkLst>
            <pc:docMk/>
            <pc:sldMk cId="3924252916" sldId="269"/>
            <ac:spMk id="3" creationId="{E48AA4BE-CBEE-7978-F344-2770F0F74753}"/>
          </ac:spMkLst>
        </pc:spChg>
        <pc:spChg chg="add mod">
          <ac:chgData name="Clara Forster" userId="09c7291c-ffda-41df-8add-e8985cc17c35" providerId="ADAL" clId="{7F4E7645-B97F-40CC-902E-3BC864B9B9A3}" dt="2025-04-15T15:23:03.173" v="1035" actId="122"/>
          <ac:spMkLst>
            <pc:docMk/>
            <pc:sldMk cId="3924252916" sldId="269"/>
            <ac:spMk id="6" creationId="{FB2DA364-040D-F1A4-A77D-FB8E9E32DC9E}"/>
          </ac:spMkLst>
        </pc:spChg>
        <pc:graphicFrameChg chg="add mod modGraphic">
          <ac:chgData name="Clara Forster" userId="09c7291c-ffda-41df-8add-e8985cc17c35" providerId="ADAL" clId="{7F4E7645-B97F-40CC-902E-3BC864B9B9A3}" dt="2025-04-23T20:35:38.006" v="2779" actId="20577"/>
          <ac:graphicFrameMkLst>
            <pc:docMk/>
            <pc:sldMk cId="3924252916" sldId="269"/>
            <ac:graphicFrameMk id="5" creationId="{0894966F-AF87-7B37-C128-2E50D92B8B1B}"/>
          </ac:graphicFrameMkLst>
        </pc:graphicFrameChg>
        <pc:graphicFrameChg chg="add mod modGraphic">
          <ac:chgData name="Clara Forster" userId="09c7291c-ffda-41df-8add-e8985cc17c35" providerId="ADAL" clId="{7F4E7645-B97F-40CC-902E-3BC864B9B9A3}" dt="2025-04-23T20:35:35.128" v="2777" actId="20577"/>
          <ac:graphicFrameMkLst>
            <pc:docMk/>
            <pc:sldMk cId="3924252916" sldId="269"/>
            <ac:graphicFrameMk id="7" creationId="{A97B3ED7-6825-442E-4B51-47B398951D1B}"/>
          </ac:graphicFrameMkLst>
        </pc:graphicFrameChg>
      </pc:sldChg>
      <pc:sldChg chg="addSp modSp add mod ord">
        <pc:chgData name="Clara Forster" userId="09c7291c-ffda-41df-8add-e8985cc17c35" providerId="ADAL" clId="{7F4E7645-B97F-40CC-902E-3BC864B9B9A3}" dt="2025-04-25T11:23:21.435" v="2922" actId="20577"/>
        <pc:sldMkLst>
          <pc:docMk/>
          <pc:sldMk cId="1796958017" sldId="270"/>
        </pc:sldMkLst>
        <pc:spChg chg="mod">
          <ac:chgData name="Clara Forster" userId="09c7291c-ffda-41df-8add-e8985cc17c35" providerId="ADAL" clId="{7F4E7645-B97F-40CC-902E-3BC864B9B9A3}" dt="2025-04-25T11:23:21.435" v="2922" actId="20577"/>
          <ac:spMkLst>
            <pc:docMk/>
            <pc:sldMk cId="1796958017" sldId="270"/>
            <ac:spMk id="2" creationId="{739E4011-F758-2E29-E9FE-E5F45476B550}"/>
          </ac:spMkLst>
        </pc:spChg>
        <pc:graphicFrameChg chg="add mod modGraphic">
          <ac:chgData name="Clara Forster" userId="09c7291c-ffda-41df-8add-e8985cc17c35" providerId="ADAL" clId="{7F4E7645-B97F-40CC-902E-3BC864B9B9A3}" dt="2025-04-23T20:35:49.728" v="2786" actId="20577"/>
          <ac:graphicFrameMkLst>
            <pc:docMk/>
            <pc:sldMk cId="1796958017" sldId="270"/>
            <ac:graphicFrameMk id="5" creationId="{A97430DE-C1C7-2F9F-6A22-66DFDFFEDB76}"/>
          </ac:graphicFrameMkLst>
        </pc:graphicFrameChg>
      </pc:sldChg>
      <pc:sldChg chg="new del">
        <pc:chgData name="Clara Forster" userId="09c7291c-ffda-41df-8add-e8985cc17c35" providerId="ADAL" clId="{7F4E7645-B97F-40CC-902E-3BC864B9B9A3}" dt="2025-04-22T12:46:49.007" v="1483" actId="47"/>
        <pc:sldMkLst>
          <pc:docMk/>
          <pc:sldMk cId="4160842737" sldId="270"/>
        </pc:sldMkLst>
      </pc:sldChg>
      <pc:sldChg chg="addSp delSp modSp add mod ord modAnim">
        <pc:chgData name="Clara Forster" userId="09c7291c-ffda-41df-8add-e8985cc17c35" providerId="ADAL" clId="{7F4E7645-B97F-40CC-902E-3BC864B9B9A3}" dt="2025-04-24T11:03:21.136" v="2820" actId="20577"/>
        <pc:sldMkLst>
          <pc:docMk/>
          <pc:sldMk cId="2678631087" sldId="271"/>
        </pc:sldMkLst>
        <pc:spChg chg="add mod">
          <ac:chgData name="Clara Forster" userId="09c7291c-ffda-41df-8add-e8985cc17c35" providerId="ADAL" clId="{7F4E7645-B97F-40CC-902E-3BC864B9B9A3}" dt="2025-04-23T20:23:36.941" v="2658" actId="1076"/>
          <ac:spMkLst>
            <pc:docMk/>
            <pc:sldMk cId="2678631087" sldId="271"/>
            <ac:spMk id="5" creationId="{85111932-538B-779C-4C00-40E1171E35A3}"/>
          </ac:spMkLst>
        </pc:spChg>
        <pc:graphicFrameChg chg="add mod ord modGraphic">
          <ac:chgData name="Clara Forster" userId="09c7291c-ffda-41df-8add-e8985cc17c35" providerId="ADAL" clId="{7F4E7645-B97F-40CC-902E-3BC864B9B9A3}" dt="2025-04-24T11:03:21.136" v="2820" actId="20577"/>
          <ac:graphicFrameMkLst>
            <pc:docMk/>
            <pc:sldMk cId="2678631087" sldId="271"/>
            <ac:graphicFrameMk id="2" creationId="{73DD0C0B-4FD4-732A-C898-395FD780D47B}"/>
          </ac:graphicFrameMkLst>
        </pc:graphicFrameChg>
        <pc:picChg chg="add mod">
          <ac:chgData name="Clara Forster" userId="09c7291c-ffda-41df-8add-e8985cc17c35" providerId="ADAL" clId="{7F4E7645-B97F-40CC-902E-3BC864B9B9A3}" dt="2025-04-23T20:26:15.427" v="2736" actId="1076"/>
          <ac:picMkLst>
            <pc:docMk/>
            <pc:sldMk cId="2678631087" sldId="271"/>
            <ac:picMk id="7" creationId="{9501CCD5-42FF-DD48-DB9F-2FDA373F299C}"/>
          </ac:picMkLst>
        </pc:picChg>
        <pc:picChg chg="add mod">
          <ac:chgData name="Clara Forster" userId="09c7291c-ffda-41df-8add-e8985cc17c35" providerId="ADAL" clId="{7F4E7645-B97F-40CC-902E-3BC864B9B9A3}" dt="2025-04-23T20:26:59.598" v="2739" actId="1076"/>
          <ac:picMkLst>
            <pc:docMk/>
            <pc:sldMk cId="2678631087" sldId="271"/>
            <ac:picMk id="9" creationId="{E826D771-D976-96D6-B4A7-5846E2560690}"/>
          </ac:picMkLst>
        </pc:picChg>
        <pc:picChg chg="add mod">
          <ac:chgData name="Clara Forster" userId="09c7291c-ffda-41df-8add-e8985cc17c35" providerId="ADAL" clId="{7F4E7645-B97F-40CC-902E-3BC864B9B9A3}" dt="2025-04-23T20:27:35.585" v="2743" actId="1076"/>
          <ac:picMkLst>
            <pc:docMk/>
            <pc:sldMk cId="2678631087" sldId="271"/>
            <ac:picMk id="11" creationId="{3552F3A1-7DB6-8437-8B91-557F6CDB7CAA}"/>
          </ac:picMkLst>
        </pc:picChg>
        <pc:picChg chg="add mod">
          <ac:chgData name="Clara Forster" userId="09c7291c-ffda-41df-8add-e8985cc17c35" providerId="ADAL" clId="{7F4E7645-B97F-40CC-902E-3BC864B9B9A3}" dt="2025-04-23T20:28:11.029" v="2746" actId="1076"/>
          <ac:picMkLst>
            <pc:docMk/>
            <pc:sldMk cId="2678631087" sldId="271"/>
            <ac:picMk id="13" creationId="{FF06D442-A7CB-68F4-4337-CB90F41743C0}"/>
          </ac:picMkLst>
        </pc:picChg>
        <pc:picChg chg="add mod">
          <ac:chgData name="Clara Forster" userId="09c7291c-ffda-41df-8add-e8985cc17c35" providerId="ADAL" clId="{7F4E7645-B97F-40CC-902E-3BC864B9B9A3}" dt="2025-04-23T20:28:51.382" v="2751" actId="1076"/>
          <ac:picMkLst>
            <pc:docMk/>
            <pc:sldMk cId="2678631087" sldId="271"/>
            <ac:picMk id="15" creationId="{F5699DFF-6CC4-4725-C42C-24A91B698B2E}"/>
          </ac:picMkLst>
        </pc:picChg>
        <pc:picChg chg="add mod">
          <ac:chgData name="Clara Forster" userId="09c7291c-ffda-41df-8add-e8985cc17c35" providerId="ADAL" clId="{7F4E7645-B97F-40CC-902E-3BC864B9B9A3}" dt="2025-04-23T20:29:24.833" v="2754" actId="1076"/>
          <ac:picMkLst>
            <pc:docMk/>
            <pc:sldMk cId="2678631087" sldId="271"/>
            <ac:picMk id="17" creationId="{C48E02E5-7657-2EAE-2806-AA5D21D79A9B}"/>
          </ac:picMkLst>
        </pc:picChg>
        <pc:picChg chg="add mod">
          <ac:chgData name="Clara Forster" userId="09c7291c-ffda-41df-8add-e8985cc17c35" providerId="ADAL" clId="{7F4E7645-B97F-40CC-902E-3BC864B9B9A3}" dt="2025-04-23T20:29:54.783" v="2757" actId="1076"/>
          <ac:picMkLst>
            <pc:docMk/>
            <pc:sldMk cId="2678631087" sldId="271"/>
            <ac:picMk id="19" creationId="{06DED073-6B54-22C5-D099-DAF2096F6CF0}"/>
          </ac:picMkLst>
        </pc:picChg>
      </pc:sldChg>
      <pc:sldChg chg="delSp modSp add mod delAnim modAnim">
        <pc:chgData name="Clara Forster" userId="09c7291c-ffda-41df-8add-e8985cc17c35" providerId="ADAL" clId="{7F4E7645-B97F-40CC-902E-3BC864B9B9A3}" dt="2025-04-25T11:21:27.429" v="2899" actId="1076"/>
        <pc:sldMkLst>
          <pc:docMk/>
          <pc:sldMk cId="380812932" sldId="272"/>
        </pc:sldMkLst>
        <pc:spChg chg="mod">
          <ac:chgData name="Clara Forster" userId="09c7291c-ffda-41df-8add-e8985cc17c35" providerId="ADAL" clId="{7F4E7645-B97F-40CC-902E-3BC864B9B9A3}" dt="2025-04-25T11:20:51.502" v="2891" actId="20578"/>
          <ac:spMkLst>
            <pc:docMk/>
            <pc:sldMk cId="380812932" sldId="272"/>
            <ac:spMk id="3" creationId="{EABAE591-7464-67B3-08EB-3407EC74B331}"/>
          </ac:spMkLst>
        </pc:spChg>
        <pc:picChg chg="mod">
          <ac:chgData name="Clara Forster" userId="09c7291c-ffda-41df-8add-e8985cc17c35" providerId="ADAL" clId="{7F4E7645-B97F-40CC-902E-3BC864B9B9A3}" dt="2025-04-25T11:21:13.136" v="2898" actId="1076"/>
          <ac:picMkLst>
            <pc:docMk/>
            <pc:sldMk cId="380812932" sldId="272"/>
            <ac:picMk id="6" creationId="{A8520D9E-5855-730F-2AAD-7380E6B8C55C}"/>
          </ac:picMkLst>
        </pc:picChg>
        <pc:picChg chg="mod">
          <ac:chgData name="Clara Forster" userId="09c7291c-ffda-41df-8add-e8985cc17c35" providerId="ADAL" clId="{7F4E7645-B97F-40CC-902E-3BC864B9B9A3}" dt="2025-04-25T11:21:27.429" v="2899" actId="1076"/>
          <ac:picMkLst>
            <pc:docMk/>
            <pc:sldMk cId="380812932" sldId="272"/>
            <ac:picMk id="7" creationId="{39129FAF-D396-DFA2-D665-5D8D6F573364}"/>
          </ac:picMkLst>
        </pc:picChg>
      </pc:sldChg>
      <pc:sldChg chg="add">
        <pc:chgData name="Clara Forster" userId="09c7291c-ffda-41df-8add-e8985cc17c35" providerId="ADAL" clId="{7F4E7645-B97F-40CC-902E-3BC864B9B9A3}" dt="2025-04-29T11:58:28.074" v="2923"/>
        <pc:sldMkLst>
          <pc:docMk/>
          <pc:sldMk cId="3814880414" sldId="27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30.04.2025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6AB06E-C816-4F92-95AF-DDAA624C8B50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32163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30.04.2025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30.04.2025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30.04.2025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30.04.2025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30.04.2025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svg"/><Relationship Id="rId7" Type="http://schemas.openxmlformats.org/officeDocument/2006/relationships/image" Target="../media/image37.sv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svg"/><Relationship Id="rId4" Type="http://schemas.openxmlformats.org/officeDocument/2006/relationships/image" Target="../media/image3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svg"/><Relationship Id="rId3" Type="http://schemas.openxmlformats.org/officeDocument/2006/relationships/image" Target="../media/image15.svg"/><Relationship Id="rId7" Type="http://schemas.openxmlformats.org/officeDocument/2006/relationships/image" Target="../media/image19.sv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svg"/><Relationship Id="rId5" Type="http://schemas.openxmlformats.org/officeDocument/2006/relationships/image" Target="../media/image17.svg"/><Relationship Id="rId15" Type="http://schemas.openxmlformats.org/officeDocument/2006/relationships/image" Target="../media/image27.sv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svg"/><Relationship Id="rId14" Type="http://schemas.openxmlformats.org/officeDocument/2006/relationships/image" Target="../media/image2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sv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sv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err="1"/>
              <a:t>Bonjour</a:t>
            </a:r>
            <a:r>
              <a:rPr lang="de-DE" sz="6600"/>
              <a:t> </a:t>
            </a:r>
            <a:r>
              <a:rPr lang="de-DE" sz="6600" err="1"/>
              <a:t>tout</a:t>
            </a:r>
            <a:r>
              <a:rPr lang="de-DE" sz="6600"/>
              <a:t> le </a:t>
            </a:r>
            <a:r>
              <a:rPr lang="de-DE" sz="6600" err="1"/>
              <a:t>monde</a:t>
            </a:r>
            <a:r>
              <a:rPr lang="de-DE" sz="6600"/>
              <a:t> !</a:t>
            </a:r>
            <a:br>
              <a:rPr lang="de-DE" sz="6600"/>
            </a:br>
            <a:r>
              <a:rPr lang="de-DE" sz="2800" err="1"/>
              <a:t>séance</a:t>
            </a:r>
            <a:r>
              <a:rPr lang="de-DE" sz="2800"/>
              <a:t> n° 2  –  30/04/2025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err="1"/>
              <a:t>SoSe</a:t>
            </a:r>
            <a:r>
              <a:rPr lang="de-DE" sz="1900"/>
              <a:t> 2025 – </a:t>
            </a:r>
            <a:r>
              <a:rPr lang="de-DE" sz="1900" err="1"/>
              <a:t>Französich</a:t>
            </a:r>
            <a:r>
              <a:rPr lang="de-DE" sz="1900"/>
              <a:t> B </a:t>
            </a:r>
          </a:p>
          <a:p>
            <a:r>
              <a:rPr lang="de-DE" sz="1900" err="1"/>
              <a:t>mercredi</a:t>
            </a:r>
            <a:r>
              <a:rPr lang="de-DE" sz="1900"/>
              <a:t> 10-12h, </a:t>
            </a:r>
            <a:r>
              <a:rPr lang="de-DE" sz="1900" err="1"/>
              <a:t>Cont</a:t>
            </a:r>
            <a:r>
              <a:rPr lang="de-DE" sz="1900"/>
              <a:t> BH-8</a:t>
            </a:r>
          </a:p>
          <a:p>
            <a:r>
              <a:rPr lang="de-DE" sz="1900"/>
              <a:t>Clara Forster (cforster@uni-muenster.de)</a:t>
            </a:r>
          </a:p>
          <a:p>
            <a:r>
              <a:rPr lang="de-DE" sz="190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2BB8E4-393B-4EEB-4A92-852279344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A4722-07D0-285C-8ECE-CF6274B01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u="sng"/>
              <a:t>Verben auf -er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8BACB98-6F61-549E-E22A-1380F5784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10</a:t>
            </a:fld>
            <a:endParaRPr lang="de-DE"/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22AB23C8-E56E-72C5-5448-E5A09662DB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2162416"/>
              </p:ext>
            </p:extLst>
          </p:nvPr>
        </p:nvGraphicFramePr>
        <p:xfrm>
          <a:off x="838200" y="1879413"/>
          <a:ext cx="105156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3918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4093882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177365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4080435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parler</a:t>
                      </a:r>
                      <a:r>
                        <a:rPr lang="de-DE"/>
                        <a:t> (sprechen)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habiter</a:t>
                      </a:r>
                      <a:r>
                        <a:rPr lang="de-DE"/>
                        <a:t> (wohnen)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</a:t>
                      </a:r>
                      <a:r>
                        <a:rPr lang="de-DE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Habit-e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</a:t>
                      </a:r>
                      <a:r>
                        <a:rPr lang="de-DE"/>
                        <a:t>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Habit-es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</a:t>
                      </a:r>
                      <a:r>
                        <a:rPr lang="de-DE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Habit-e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Parl-ons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Habit-</a:t>
                      </a:r>
                      <a:r>
                        <a:rPr lang="de-DE" err="1"/>
                        <a:t>ons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Parl-ez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Habit-</a:t>
                      </a:r>
                      <a:r>
                        <a:rPr lang="de-DE" err="1"/>
                        <a:t>ez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Parl-ent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Habit-</a:t>
                      </a:r>
                      <a:r>
                        <a:rPr lang="de-DE" err="1"/>
                        <a:t>ent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14DA7B6-150F-8196-8B3D-345E69DEE1AF}"/>
              </a:ext>
            </a:extLst>
          </p:cNvPr>
          <p:cNvSpPr txBox="1"/>
          <p:nvPr/>
        </p:nvSpPr>
        <p:spPr>
          <a:xfrm>
            <a:off x="838200" y="4864847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Weitere Verben auf –er:  </a:t>
            </a:r>
            <a:r>
              <a:rPr lang="de-DE" err="1"/>
              <a:t>s‘appeler</a:t>
            </a:r>
            <a:r>
              <a:rPr lang="de-DE"/>
              <a:t> (heißen), </a:t>
            </a:r>
            <a:r>
              <a:rPr lang="de-DE" err="1"/>
              <a:t>manger</a:t>
            </a:r>
            <a:r>
              <a:rPr lang="de-DE"/>
              <a:t> (essen), </a:t>
            </a:r>
            <a:r>
              <a:rPr lang="de-DE" err="1"/>
              <a:t>adorer</a:t>
            </a:r>
            <a:r>
              <a:rPr lang="de-DE"/>
              <a:t> (lieben), </a:t>
            </a:r>
            <a:r>
              <a:rPr lang="de-DE" err="1"/>
              <a:t>retourner</a:t>
            </a:r>
            <a:r>
              <a:rPr lang="de-DE"/>
              <a:t> (zurückkehren), </a:t>
            </a:r>
          </a:p>
          <a:p>
            <a:r>
              <a:rPr lang="de-DE" err="1"/>
              <a:t>aimer</a:t>
            </a:r>
            <a:r>
              <a:rPr lang="de-DE"/>
              <a:t> (lieben/mögen), </a:t>
            </a:r>
            <a:r>
              <a:rPr lang="de-DE" err="1"/>
              <a:t>nager</a:t>
            </a:r>
            <a:r>
              <a:rPr lang="de-DE"/>
              <a:t> (schwimmen), …</a:t>
            </a:r>
          </a:p>
        </p:txBody>
      </p:sp>
    </p:spTree>
    <p:extLst>
      <p:ext uri="{BB962C8B-B14F-4D97-AF65-F5344CB8AC3E}">
        <p14:creationId xmlns:p14="http://schemas.microsoft.com/office/powerpoint/2010/main" val="2473334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16FF76-BD2D-DFE9-DA90-0F84A2EE7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5BB9C-9EDF-CB0C-3609-1834022C3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u="sng"/>
              <a:t>wichtige unregelmäßige Verben: </a:t>
            </a:r>
            <a:r>
              <a:rPr lang="de-DE" sz="4000" u="sng" err="1"/>
              <a:t>être</a:t>
            </a:r>
            <a:r>
              <a:rPr lang="de-DE" sz="4000" u="sng"/>
              <a:t> und </a:t>
            </a:r>
            <a:r>
              <a:rPr lang="de-DE" sz="4000" u="sng" err="1"/>
              <a:t>avoir</a:t>
            </a:r>
            <a:r>
              <a:rPr lang="de-DE" sz="4000" u="sng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19FDBA-2EBD-3030-74AE-951113AE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11</a:t>
            </a:fld>
            <a:endParaRPr lang="de-DE"/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296446FA-6F87-692D-6472-7872E542E4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245738"/>
              </p:ext>
            </p:extLst>
          </p:nvPr>
        </p:nvGraphicFramePr>
        <p:xfrm>
          <a:off x="838200" y="2524872"/>
          <a:ext cx="105156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3918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4093882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177365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4080435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être</a:t>
                      </a:r>
                      <a:r>
                        <a:rPr lang="de-DE"/>
                        <a:t> (sein)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avoir</a:t>
                      </a:r>
                      <a:r>
                        <a:rPr lang="de-DE"/>
                        <a:t> (haben)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Suis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Sommes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Avons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Êtes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Avez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sont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ont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940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783AD2-2150-A563-AEBC-67D0E3158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4CDED4F-C629-EC34-C21E-D9A6EA0BFF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52681"/>
          </a:xfrm>
        </p:spPr>
        <p:txBody>
          <a:bodyPr/>
          <a:lstStyle/>
          <a:p>
            <a:pPr marL="0" indent="0">
              <a:buNone/>
            </a:pPr>
            <a:r>
              <a:rPr lang="fr-FR" err="1"/>
              <a:t>Indico</a:t>
            </a:r>
            <a:endParaRPr lang="fr-FR"/>
          </a:p>
          <a:p>
            <a:pPr>
              <a:buFont typeface="Wingdings" panose="05000000000000000000" pitchFamily="2" charset="2"/>
              <a:buChar char="à"/>
            </a:pPr>
            <a:r>
              <a:rPr lang="fr-FR"/>
              <a:t> fiche de travail: « </a:t>
            </a:r>
            <a:r>
              <a:rPr lang="fr-FR" err="1"/>
              <a:t>Übung</a:t>
            </a:r>
            <a:r>
              <a:rPr lang="fr-FR"/>
              <a:t> </a:t>
            </a:r>
            <a:r>
              <a:rPr lang="fr-FR" err="1"/>
              <a:t>zur</a:t>
            </a:r>
            <a:r>
              <a:rPr lang="fr-FR"/>
              <a:t> </a:t>
            </a:r>
            <a:r>
              <a:rPr lang="fr-FR" err="1"/>
              <a:t>Verbkonjugation</a:t>
            </a:r>
            <a:r>
              <a:rPr lang="fr-FR"/>
              <a:t> »</a:t>
            </a:r>
            <a:endParaRPr lang="fr-FR" noProof="0"/>
          </a:p>
          <a:p>
            <a:pPr lvl="1">
              <a:buFont typeface="Wingdings" panose="05000000000000000000" pitchFamily="2" charset="2"/>
              <a:buChar char="à"/>
            </a:pPr>
            <a:r>
              <a:rPr lang="fr-FR"/>
              <a:t> travaillez à deux ou à trois </a:t>
            </a: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7E839A7-D113-CCD7-44C4-8B5F2B741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12</a:t>
            </a:fld>
            <a:endParaRPr lang="de-DE"/>
          </a:p>
        </p:txBody>
      </p:sp>
      <p:pic>
        <p:nvPicPr>
          <p:cNvPr id="6" name="Grafik 5" descr="Gruppenbrainstorming Silhouette">
            <a:extLst>
              <a:ext uri="{FF2B5EF4-FFF2-40B4-BE49-F238E27FC236}">
                <a16:creationId xmlns:a16="http://schemas.microsoft.com/office/drawing/2014/main" id="{A4528D65-8063-FB3E-08D0-DED089748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72250" y="2673545"/>
            <a:ext cx="595575" cy="595575"/>
          </a:xfrm>
          <a:prstGeom prst="rect">
            <a:avLst/>
          </a:prstGeom>
        </p:spPr>
      </p:pic>
      <p:pic>
        <p:nvPicPr>
          <p:cNvPr id="2" name="Grafik 1" descr="Dokument Silhouette">
            <a:extLst>
              <a:ext uri="{FF2B5EF4-FFF2-40B4-BE49-F238E27FC236}">
                <a16:creationId xmlns:a16="http://schemas.microsoft.com/office/drawing/2014/main" id="{6F567FE2-FA0A-FDD1-F137-2F1D831E41E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41890" y="2280783"/>
            <a:ext cx="537419" cy="5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831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70B4A-1FAF-DBA2-7636-8747F5ED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D9C9A2-B6B8-2160-8C30-F40C9B646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4"/>
            <a:ext cx="10515600" cy="16526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12800" noProof="0"/>
              <a:t>être &amp; avoir</a:t>
            </a:r>
          </a:p>
          <a:p>
            <a:pPr marL="0" indent="0">
              <a:buNone/>
            </a:pPr>
            <a:r>
              <a:rPr lang="fr-FR" sz="12800" noProof="0"/>
              <a:t>1.	Je __suis_______ (être) une fille. </a:t>
            </a:r>
          </a:p>
          <a:p>
            <a:pPr marL="0" indent="0">
              <a:buNone/>
            </a:pPr>
            <a:r>
              <a:rPr lang="fr-FR" sz="12800" noProof="0"/>
              <a:t>2.	Elle ____est______ (être) française.</a:t>
            </a:r>
          </a:p>
          <a:p>
            <a:pPr marL="0" indent="0">
              <a:buNone/>
            </a:pPr>
            <a:r>
              <a:rPr lang="fr-FR" sz="12800" noProof="0"/>
              <a:t>3.	Nous _____avons_____ (avoir) faim. </a:t>
            </a:r>
          </a:p>
          <a:p>
            <a:pPr marL="0" indent="0">
              <a:buNone/>
            </a:pPr>
            <a:r>
              <a:rPr lang="fr-FR" sz="12800" noProof="0"/>
              <a:t>4.	Il _____a______ (avoir) dix ans. </a:t>
            </a:r>
          </a:p>
          <a:p>
            <a:pPr marL="0" indent="0">
              <a:buNone/>
            </a:pPr>
            <a:r>
              <a:rPr lang="fr-FR" sz="12800" noProof="0"/>
              <a:t>5.	Vous ___avez_______ (avoir) un chien. </a:t>
            </a:r>
          </a:p>
          <a:p>
            <a:pPr marL="0" indent="0">
              <a:buNone/>
            </a:pPr>
            <a:r>
              <a:rPr lang="fr-FR" sz="12800" noProof="0"/>
              <a:t>6.	Tu __es______ (être) gentil. </a:t>
            </a:r>
          </a:p>
          <a:p>
            <a:pPr marL="0" indent="0">
              <a:buNone/>
            </a:pPr>
            <a:r>
              <a:rPr lang="fr-FR" sz="12800" noProof="0"/>
              <a:t>7.	Elles ___ont______ (</a:t>
            </a:r>
            <a:r>
              <a:rPr lang="fr-FR" sz="12800"/>
              <a:t>avoir</a:t>
            </a:r>
            <a:r>
              <a:rPr lang="fr-FR" sz="12800" noProof="0"/>
              <a:t>) une grande maison. </a:t>
            </a:r>
          </a:p>
          <a:p>
            <a:pPr marL="0" indent="0">
              <a:buNone/>
            </a:pPr>
            <a:r>
              <a:rPr lang="fr-FR" sz="12800" noProof="0"/>
              <a:t>8.	On ___est________ (être) content. </a:t>
            </a:r>
          </a:p>
          <a:p>
            <a:pPr marL="0" indent="0">
              <a:buNone/>
            </a:pPr>
            <a:r>
              <a:rPr lang="fr-FR" sz="12800" noProof="0"/>
              <a:t>9.	J’___ai________ (avoir) vingt-deux ans. </a:t>
            </a:r>
          </a:p>
          <a:p>
            <a:pPr marL="0" indent="0">
              <a:buNone/>
            </a:pPr>
            <a:r>
              <a:rPr lang="fr-FR" sz="12800" noProof="0"/>
              <a:t>10.	Elle ___a_______ (avoir) peur des chiens.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039D32-AEA3-EF9E-EBF5-0B77938C3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3289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344DD-5CE5-A482-5B97-8A4DFD69B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646471-5E8E-3462-039F-76471EC0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4"/>
            <a:ext cx="10515600" cy="16526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FR" noProof="0"/>
          </a:p>
          <a:p>
            <a:pPr marL="0" indent="0">
              <a:buNone/>
            </a:pPr>
            <a:r>
              <a:rPr lang="fr-FR" sz="12800" noProof="0" err="1"/>
              <a:t>Verben</a:t>
            </a:r>
            <a:r>
              <a:rPr lang="fr-FR" sz="12800" noProof="0"/>
              <a:t> </a:t>
            </a:r>
            <a:r>
              <a:rPr lang="fr-FR" sz="12800" noProof="0" err="1"/>
              <a:t>auf</a:t>
            </a:r>
            <a:r>
              <a:rPr lang="fr-FR" sz="12800" noProof="0"/>
              <a:t> -er</a:t>
            </a:r>
          </a:p>
          <a:p>
            <a:pPr marL="0" indent="0">
              <a:buNone/>
            </a:pPr>
            <a:r>
              <a:rPr lang="fr-FR" sz="12800" noProof="0"/>
              <a:t>1.	Tu ___parles________ (parler) anglais et allemand.</a:t>
            </a:r>
          </a:p>
          <a:p>
            <a:pPr marL="0" indent="0">
              <a:buNone/>
            </a:pPr>
            <a:r>
              <a:rPr lang="fr-FR" sz="12800" noProof="0"/>
              <a:t>2.	Il ne ____parle_________(parler) pas allemand. </a:t>
            </a:r>
          </a:p>
          <a:p>
            <a:pPr marL="0" indent="0">
              <a:buNone/>
            </a:pPr>
            <a:r>
              <a:rPr lang="fr-FR" sz="12800" noProof="0"/>
              <a:t>3.	Nous ____habitons_________ (habiter) à Paris.</a:t>
            </a:r>
          </a:p>
          <a:p>
            <a:pPr marL="0" indent="0">
              <a:buNone/>
            </a:pPr>
            <a:r>
              <a:rPr lang="fr-FR" sz="12800" noProof="0"/>
              <a:t>4.	Vous _mangez____________ (manger) des gâteaux. </a:t>
            </a:r>
          </a:p>
          <a:p>
            <a:pPr marL="0" indent="0">
              <a:buNone/>
            </a:pPr>
            <a:r>
              <a:rPr lang="fr-FR" sz="12800" noProof="0"/>
              <a:t>5.	Elle ____s’appelle__________ (s’appeler) Julie. </a:t>
            </a:r>
          </a:p>
          <a:p>
            <a:pPr marL="0" indent="0">
              <a:buNone/>
            </a:pPr>
            <a:r>
              <a:rPr lang="fr-FR" sz="12800" noProof="0"/>
              <a:t>6.	On ______retourne_______ (retourner) à la maison.</a:t>
            </a:r>
          </a:p>
          <a:p>
            <a:pPr marL="0" indent="0">
              <a:buNone/>
            </a:pPr>
            <a:r>
              <a:rPr lang="fr-FR" sz="12800" noProof="0"/>
              <a:t>7.	J’____adore__________ (adorer) le chocolat.</a:t>
            </a:r>
          </a:p>
          <a:p>
            <a:pPr marL="0" indent="0">
              <a:buNone/>
            </a:pPr>
            <a:r>
              <a:rPr lang="fr-FR" sz="12800" noProof="0"/>
              <a:t>8.	Ils __nagent___________ (nager) dans la mer. </a:t>
            </a:r>
          </a:p>
          <a:p>
            <a:pPr marL="0" indent="0">
              <a:buNone/>
            </a:pPr>
            <a:r>
              <a:rPr lang="fr-FR" sz="12800" noProof="0"/>
              <a:t>9.	Tu ____aimes__________ (aimer) le fromage. </a:t>
            </a:r>
          </a:p>
          <a:p>
            <a:pPr marL="0" indent="0">
              <a:buNone/>
            </a:pPr>
            <a:r>
              <a:rPr lang="fr-FR" sz="12800" noProof="0"/>
              <a:t>10.	Elles ______aiment_______ (aimer) voyager en France.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C93EAD-7EDA-66DC-D9A1-1B0928EE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9266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E384C0-F0F0-9E7B-32BF-6921FBE31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8C38BC-A6A9-EF35-3473-F42F66692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E69A65-FF24-42E1-E839-5712C880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15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E443C01-2553-66C1-DFA0-E6E80FAE336D}"/>
              </a:ext>
            </a:extLst>
          </p:cNvPr>
          <p:cNvSpPr txBox="1"/>
          <p:nvPr/>
        </p:nvSpPr>
        <p:spPr>
          <a:xfrm>
            <a:off x="896471" y="1111624"/>
            <a:ext cx="9843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3)	</a:t>
            </a:r>
            <a:r>
              <a:rPr lang="de-DE" err="1"/>
              <a:t>Écrivez</a:t>
            </a:r>
            <a:r>
              <a:rPr lang="de-DE"/>
              <a:t> des </a:t>
            </a:r>
            <a:r>
              <a:rPr lang="de-DE" err="1"/>
              <a:t>phrases</a:t>
            </a:r>
            <a:r>
              <a:rPr lang="de-DE"/>
              <a:t> </a:t>
            </a:r>
            <a:r>
              <a:rPr lang="de-DE" err="1"/>
              <a:t>avec</a:t>
            </a:r>
            <a:r>
              <a:rPr lang="de-DE"/>
              <a:t> </a:t>
            </a:r>
            <a:r>
              <a:rPr lang="de-DE" err="1"/>
              <a:t>être</a:t>
            </a:r>
            <a:r>
              <a:rPr lang="de-DE"/>
              <a:t>, </a:t>
            </a:r>
            <a:r>
              <a:rPr lang="de-DE" err="1"/>
              <a:t>avoir</a:t>
            </a:r>
            <a:r>
              <a:rPr lang="de-DE"/>
              <a:t> et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verbes</a:t>
            </a:r>
            <a:r>
              <a:rPr lang="de-DE"/>
              <a:t> en -er (Schreibt eigene Sätze mit </a:t>
            </a:r>
            <a:r>
              <a:rPr lang="de-DE" err="1"/>
              <a:t>être</a:t>
            </a:r>
            <a:r>
              <a:rPr lang="de-DE"/>
              <a:t>, </a:t>
            </a:r>
            <a:r>
              <a:rPr lang="de-DE" err="1"/>
              <a:t>avoir</a:t>
            </a:r>
            <a:r>
              <a:rPr lang="de-DE"/>
              <a:t> und den </a:t>
            </a:r>
            <a:r>
              <a:rPr lang="de-DE" err="1"/>
              <a:t>verben</a:t>
            </a:r>
            <a:r>
              <a:rPr lang="de-DE"/>
              <a:t> auf -er). </a:t>
            </a:r>
          </a:p>
        </p:txBody>
      </p:sp>
    </p:spTree>
    <p:extLst>
      <p:ext uri="{BB962C8B-B14F-4D97-AF65-F5344CB8AC3E}">
        <p14:creationId xmlns:p14="http://schemas.microsoft.com/office/powerpoint/2010/main" val="28880681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BA454-D7CE-41A6-4320-C19B64C09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8AA4BE-CBEE-7978-F344-2770F0F74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856A25-CFCB-4124-E2C0-D9022933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16</a:t>
            </a:fld>
            <a:endParaRPr lang="de-DE"/>
          </a:p>
        </p:txBody>
      </p:sp>
      <p:graphicFrame>
        <p:nvGraphicFramePr>
          <p:cNvPr id="5" name="Inhaltsplatzhalter 9">
            <a:extLst>
              <a:ext uri="{FF2B5EF4-FFF2-40B4-BE49-F238E27FC236}">
                <a16:creationId xmlns:a16="http://schemas.microsoft.com/office/drawing/2014/main" id="{0894966F-AF87-7B37-C128-2E50D92B8B1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7403152"/>
              </p:ext>
            </p:extLst>
          </p:nvPr>
        </p:nvGraphicFramePr>
        <p:xfrm>
          <a:off x="838199" y="987316"/>
          <a:ext cx="10515601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6717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728439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  <a:gridCol w="1951463">
                  <a:extLst>
                    <a:ext uri="{9D8B030D-6E8A-4147-A177-3AD203B41FA5}">
                      <a16:colId xmlns:a16="http://schemas.microsoft.com/office/drawing/2014/main" val="2792420813"/>
                    </a:ext>
                  </a:extLst>
                </a:gridCol>
                <a:gridCol w="2109440">
                  <a:extLst>
                    <a:ext uri="{9D8B030D-6E8A-4147-A177-3AD203B41FA5}">
                      <a16:colId xmlns:a16="http://schemas.microsoft.com/office/drawing/2014/main" val="1400249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aller (gehen)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voir</a:t>
                      </a:r>
                      <a:r>
                        <a:rPr lang="de-DE"/>
                        <a:t> (sehen)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vouloir</a:t>
                      </a:r>
                      <a:r>
                        <a:rPr lang="de-DE"/>
                        <a:t> (wollen)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pouvoir</a:t>
                      </a:r>
                      <a:r>
                        <a:rPr lang="de-DE"/>
                        <a:t> (können)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savoir</a:t>
                      </a:r>
                      <a:r>
                        <a:rPr lang="de-DE"/>
                        <a:t> (wissen)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FB2DA364-040D-F1A4-A77D-FB8E9E32DC9E}"/>
              </a:ext>
            </a:extLst>
          </p:cNvPr>
          <p:cNvSpPr txBox="1"/>
          <p:nvPr/>
        </p:nvSpPr>
        <p:spPr>
          <a:xfrm>
            <a:off x="739346" y="386379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400" b="1" u="sng"/>
              <a:t>Weitere wichtige unregelmäßige Verben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A97B3ED7-6825-442E-4B51-47B398951D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928325"/>
              </p:ext>
            </p:extLst>
          </p:nvPr>
        </p:nvGraphicFramePr>
        <p:xfrm>
          <a:off x="838199" y="3722468"/>
          <a:ext cx="10515601" cy="28651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6717">
                  <a:extLst>
                    <a:ext uri="{9D8B030D-6E8A-4147-A177-3AD203B41FA5}">
                      <a16:colId xmlns:a16="http://schemas.microsoft.com/office/drawing/2014/main" val="573076922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2170251574"/>
                    </a:ext>
                  </a:extLst>
                </a:gridCol>
                <a:gridCol w="1728439">
                  <a:extLst>
                    <a:ext uri="{9D8B030D-6E8A-4147-A177-3AD203B41FA5}">
                      <a16:colId xmlns:a16="http://schemas.microsoft.com/office/drawing/2014/main" val="1417498790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1724915963"/>
                    </a:ext>
                  </a:extLst>
                </a:gridCol>
                <a:gridCol w="1973765">
                  <a:extLst>
                    <a:ext uri="{9D8B030D-6E8A-4147-A177-3AD203B41FA5}">
                      <a16:colId xmlns:a16="http://schemas.microsoft.com/office/drawing/2014/main" val="3890577653"/>
                    </a:ext>
                  </a:extLst>
                </a:gridCol>
                <a:gridCol w="2087138">
                  <a:extLst>
                    <a:ext uri="{9D8B030D-6E8A-4147-A177-3AD203B41FA5}">
                      <a16:colId xmlns:a16="http://schemas.microsoft.com/office/drawing/2014/main" val="176055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dire</a:t>
                      </a:r>
                      <a:r>
                        <a:rPr lang="de-DE"/>
                        <a:t> (sagen)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faire (machen)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venir</a:t>
                      </a:r>
                      <a:r>
                        <a:rPr lang="de-DE"/>
                        <a:t> (kommen)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connaître</a:t>
                      </a:r>
                      <a:r>
                        <a:rPr lang="de-DE"/>
                        <a:t> (kennen)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prendre</a:t>
                      </a:r>
                      <a:r>
                        <a:rPr lang="de-DE"/>
                        <a:t> (nehmen)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7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476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097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227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27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029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378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2529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BE637-628F-FE37-9532-7A34824E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7369D6-F481-2260-BAF3-D10A36720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F75AE84-6C3E-8601-1EF0-29C77EEA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17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39E4011-F758-2E29-E9FE-E5F45476B550}"/>
              </a:ext>
            </a:extLst>
          </p:cNvPr>
          <p:cNvSpPr txBox="1"/>
          <p:nvPr/>
        </p:nvSpPr>
        <p:spPr>
          <a:xfrm>
            <a:off x="896471" y="1111624"/>
            <a:ext cx="98432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err="1"/>
              <a:t>Devoirs</a:t>
            </a:r>
            <a:r>
              <a:rPr lang="de-DE" u="sng"/>
              <a:t> (Hausaufgabe):</a:t>
            </a:r>
          </a:p>
          <a:p>
            <a:endParaRPr lang="de-DE"/>
          </a:p>
          <a:p>
            <a:r>
              <a:rPr lang="de-DE" err="1"/>
              <a:t>Vous</a:t>
            </a:r>
            <a:r>
              <a:rPr lang="de-DE"/>
              <a:t> </a:t>
            </a:r>
            <a:r>
              <a:rPr lang="de-DE" err="1"/>
              <a:t>connaissez</a:t>
            </a:r>
            <a:r>
              <a:rPr lang="de-DE"/>
              <a:t> </a:t>
            </a:r>
            <a:r>
              <a:rPr lang="de-DE" err="1"/>
              <a:t>déjà</a:t>
            </a:r>
            <a:r>
              <a:rPr lang="de-DE"/>
              <a:t> la </a:t>
            </a:r>
            <a:r>
              <a:rPr lang="de-DE" err="1"/>
              <a:t>conjugaison</a:t>
            </a:r>
            <a:r>
              <a:rPr lang="de-DE"/>
              <a:t> des </a:t>
            </a:r>
            <a:r>
              <a:rPr lang="de-DE" err="1"/>
              <a:t>verbes</a:t>
            </a:r>
            <a:r>
              <a:rPr lang="de-DE"/>
              <a:t> en </a:t>
            </a:r>
            <a:r>
              <a:rPr lang="de-DE" i="1"/>
              <a:t>–er </a:t>
            </a:r>
            <a:r>
              <a:rPr lang="de-DE"/>
              <a:t>et </a:t>
            </a:r>
            <a:r>
              <a:rPr lang="de-DE" err="1"/>
              <a:t>quelques</a:t>
            </a:r>
            <a:r>
              <a:rPr lang="de-DE"/>
              <a:t> </a:t>
            </a:r>
            <a:r>
              <a:rPr lang="de-DE" err="1"/>
              <a:t>verbes</a:t>
            </a:r>
            <a:r>
              <a:rPr lang="de-DE"/>
              <a:t> </a:t>
            </a:r>
            <a:r>
              <a:rPr lang="de-DE" err="1"/>
              <a:t>irréguliers</a:t>
            </a:r>
            <a:r>
              <a:rPr lang="de-DE"/>
              <a:t>. </a:t>
            </a:r>
            <a:r>
              <a:rPr lang="de-DE" err="1"/>
              <a:t>Trouvez</a:t>
            </a:r>
            <a:r>
              <a:rPr lang="de-DE"/>
              <a:t>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autres</a:t>
            </a:r>
            <a:r>
              <a:rPr lang="de-DE"/>
              <a:t> </a:t>
            </a:r>
            <a:r>
              <a:rPr lang="de-DE" err="1"/>
              <a:t>groupes</a:t>
            </a:r>
            <a:r>
              <a:rPr lang="de-DE"/>
              <a:t> de </a:t>
            </a:r>
            <a:r>
              <a:rPr lang="de-DE" err="1"/>
              <a:t>verbes</a:t>
            </a:r>
            <a:r>
              <a:rPr lang="de-DE"/>
              <a:t> et </a:t>
            </a:r>
            <a:r>
              <a:rPr lang="de-DE" err="1"/>
              <a:t>leur</a:t>
            </a:r>
            <a:r>
              <a:rPr lang="de-DE"/>
              <a:t> </a:t>
            </a:r>
            <a:r>
              <a:rPr lang="de-DE" err="1"/>
              <a:t>conjugaison</a:t>
            </a:r>
            <a:r>
              <a:rPr lang="de-DE"/>
              <a:t> ! </a:t>
            </a:r>
          </a:p>
          <a:p>
            <a:r>
              <a:rPr lang="de-DE" err="1"/>
              <a:t>Notez</a:t>
            </a:r>
            <a:r>
              <a:rPr lang="de-DE"/>
              <a:t>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règles</a:t>
            </a:r>
            <a:r>
              <a:rPr lang="de-DE"/>
              <a:t> de </a:t>
            </a:r>
            <a:r>
              <a:rPr lang="de-DE" err="1"/>
              <a:t>conjugaison</a:t>
            </a:r>
            <a:r>
              <a:rPr lang="de-DE"/>
              <a:t> et </a:t>
            </a:r>
            <a:r>
              <a:rPr lang="de-DE" err="1"/>
              <a:t>faites</a:t>
            </a:r>
            <a:r>
              <a:rPr lang="de-DE"/>
              <a:t> </a:t>
            </a:r>
            <a:r>
              <a:rPr lang="de-DE" err="1"/>
              <a:t>un</a:t>
            </a:r>
            <a:r>
              <a:rPr lang="de-DE"/>
              <a:t> </a:t>
            </a:r>
            <a:r>
              <a:rPr lang="de-DE" err="1"/>
              <a:t>tableau</a:t>
            </a:r>
            <a:r>
              <a:rPr lang="de-DE"/>
              <a:t> </a:t>
            </a:r>
            <a:r>
              <a:rPr lang="de-DE" err="1"/>
              <a:t>pour</a:t>
            </a:r>
            <a:r>
              <a:rPr lang="de-DE"/>
              <a:t> </a:t>
            </a:r>
            <a:r>
              <a:rPr lang="de-DE" err="1"/>
              <a:t>chaque</a:t>
            </a:r>
            <a:r>
              <a:rPr lang="de-DE"/>
              <a:t> </a:t>
            </a:r>
            <a:r>
              <a:rPr lang="de-DE" err="1"/>
              <a:t>groupe</a:t>
            </a:r>
            <a:r>
              <a:rPr lang="de-DE"/>
              <a:t> de </a:t>
            </a:r>
            <a:r>
              <a:rPr lang="de-DE" err="1"/>
              <a:t>verbes</a:t>
            </a:r>
            <a:r>
              <a:rPr lang="de-DE"/>
              <a:t> comme </a:t>
            </a:r>
            <a:r>
              <a:rPr lang="de-DE" err="1"/>
              <a:t>pour</a:t>
            </a:r>
            <a:r>
              <a:rPr lang="de-DE"/>
              <a:t> </a:t>
            </a:r>
            <a:r>
              <a:rPr lang="de-DE" err="1"/>
              <a:t>les</a:t>
            </a:r>
            <a:r>
              <a:rPr lang="de-DE"/>
              <a:t> </a:t>
            </a:r>
            <a:r>
              <a:rPr lang="de-DE" err="1"/>
              <a:t>verbes</a:t>
            </a:r>
            <a:r>
              <a:rPr lang="de-DE"/>
              <a:t> en –</a:t>
            </a:r>
            <a:r>
              <a:rPr lang="de-DE" i="1"/>
              <a:t>er </a:t>
            </a:r>
            <a:r>
              <a:rPr lang="de-DE"/>
              <a:t>! </a:t>
            </a:r>
          </a:p>
          <a:p>
            <a:endParaRPr lang="de-DE"/>
          </a:p>
          <a:p>
            <a:r>
              <a:rPr lang="de-DE"/>
              <a:t>(Ihr kennt schon die Konjugation der Verben auf –</a:t>
            </a:r>
            <a:r>
              <a:rPr lang="de-DE" i="1"/>
              <a:t>er </a:t>
            </a:r>
            <a:r>
              <a:rPr lang="de-DE"/>
              <a:t>und einige unregelmäßige Verben. Findet die anderen regelmäßigen Konjugationsgruppen!</a:t>
            </a:r>
          </a:p>
          <a:p>
            <a:r>
              <a:rPr lang="de-DE"/>
              <a:t>Schreibt euch die Konjugationsregeln auf und erstellt zu jeder Konjugationsgruppe eine ähnliche Tabelle wie die zu den Verben auf –</a:t>
            </a:r>
            <a:r>
              <a:rPr lang="de-DE" i="1"/>
              <a:t>er</a:t>
            </a:r>
            <a:r>
              <a:rPr lang="de-DE"/>
              <a:t>!) </a:t>
            </a:r>
          </a:p>
          <a:p>
            <a:endParaRPr lang="de-DE"/>
          </a:p>
          <a:p>
            <a:endParaRPr lang="de-DE"/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A97430DE-C1C7-2F9F-6A22-66DFDFFEDB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067657"/>
              </p:ext>
            </p:extLst>
          </p:nvPr>
        </p:nvGraphicFramePr>
        <p:xfrm>
          <a:off x="1868068" y="4405312"/>
          <a:ext cx="2990033" cy="2133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86352">
                  <a:extLst>
                    <a:ext uri="{9D8B030D-6E8A-4147-A177-3AD203B41FA5}">
                      <a16:colId xmlns:a16="http://schemas.microsoft.com/office/drawing/2014/main" val="2121663379"/>
                    </a:ext>
                  </a:extLst>
                </a:gridCol>
                <a:gridCol w="2103681">
                  <a:extLst>
                    <a:ext uri="{9D8B030D-6E8A-4147-A177-3AD203B41FA5}">
                      <a16:colId xmlns:a16="http://schemas.microsoft.com/office/drawing/2014/main" val="3830359774"/>
                    </a:ext>
                  </a:extLst>
                </a:gridCol>
              </a:tblGrid>
              <a:tr h="244925"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verbe</a:t>
                      </a:r>
                      <a:r>
                        <a:rPr lang="de-DE" sz="1400"/>
                        <a:t> en -?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633229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477914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295372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Il/</a:t>
                      </a:r>
                      <a:r>
                        <a:rPr lang="de-DE" sz="1400" err="1"/>
                        <a:t>elle</a:t>
                      </a:r>
                      <a:r>
                        <a:rPr lang="de-DE" sz="1400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31670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 err="1"/>
                        <a:t>nous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204731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 err="1"/>
                        <a:t>vous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038570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Ils/</a:t>
                      </a:r>
                      <a:r>
                        <a:rPr lang="de-DE" sz="1400" err="1"/>
                        <a:t>elles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409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58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18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À plus ! </a:t>
            </a:r>
          </a:p>
          <a:p>
            <a:pPr algn="ctr"/>
            <a:r>
              <a:rPr lang="de-DE" sz="2400"/>
              <a:t> (à plus </a:t>
            </a:r>
            <a:r>
              <a:rPr lang="de-DE" sz="2400" err="1"/>
              <a:t>tard</a:t>
            </a:r>
            <a:r>
              <a:rPr lang="de-DE" sz="240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Au </a:t>
            </a:r>
            <a:r>
              <a:rPr lang="de-DE" sz="2400" err="1"/>
              <a:t>revoir</a:t>
            </a:r>
            <a:r>
              <a:rPr lang="de-DE" sz="240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À la </a:t>
            </a:r>
            <a:r>
              <a:rPr lang="de-DE" sz="2400" err="1"/>
              <a:t>prochaine</a:t>
            </a:r>
            <a:r>
              <a:rPr lang="de-DE" sz="240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/>
              <a:t>À </a:t>
            </a:r>
            <a:r>
              <a:rPr lang="de-DE" sz="2400" err="1"/>
              <a:t>toute</a:t>
            </a:r>
            <a:r>
              <a:rPr lang="de-DE" sz="2400"/>
              <a:t> ! </a:t>
            </a:r>
          </a:p>
          <a:p>
            <a:pPr marL="0" indent="0" algn="ctr">
              <a:buNone/>
            </a:pPr>
            <a:r>
              <a:rPr lang="de-DE" sz="2400"/>
              <a:t>(à </a:t>
            </a:r>
            <a:r>
              <a:rPr lang="de-DE" sz="2400" err="1"/>
              <a:t>toute</a:t>
            </a:r>
            <a:r>
              <a:rPr lang="de-DE" sz="2400"/>
              <a:t> à </a:t>
            </a:r>
            <a:r>
              <a:rPr lang="de-DE" sz="2400" err="1"/>
              <a:t>l‘heure</a:t>
            </a:r>
            <a:r>
              <a:rPr lang="de-DE" sz="240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À la </a:t>
            </a:r>
            <a:r>
              <a:rPr lang="de-DE" sz="2400" err="1"/>
              <a:t>semaine</a:t>
            </a:r>
            <a:r>
              <a:rPr lang="de-DE" sz="2400"/>
              <a:t> </a:t>
            </a:r>
            <a:r>
              <a:rPr lang="de-DE" sz="2400" err="1"/>
              <a:t>prochaine</a:t>
            </a:r>
            <a:r>
              <a:rPr lang="de-DE" sz="240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6557C26-C439-E5D9-EE18-C4D3DA6E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29994" y="6232934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fr-FR" noProof="0" smtClean="0">
                <a:solidFill>
                  <a:srgbClr val="595959"/>
                </a:solidFill>
              </a:rPr>
              <a:pPr>
                <a:spcAft>
                  <a:spcPts val="600"/>
                </a:spcAft>
              </a:pPr>
              <a:t>2</a:t>
            </a:fld>
            <a:endParaRPr lang="fr-FR" noProof="0">
              <a:solidFill>
                <a:srgbClr val="595959"/>
              </a:solidFill>
            </a:endParaRP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FF6B062F-03A0-23A9-93BE-DA407E4BF54E}"/>
              </a:ext>
            </a:extLst>
          </p:cNvPr>
          <p:cNvSpPr txBox="1"/>
          <p:nvPr/>
        </p:nvSpPr>
        <p:spPr>
          <a:xfrm>
            <a:off x="718056" y="549762"/>
            <a:ext cx="10484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err="1">
                <a:latin typeface="Berlin Sans FB" panose="020E0602020502020306" pitchFamily="34" charset="0"/>
              </a:rPr>
              <a:t>Un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petit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jeu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pour</a:t>
            </a:r>
            <a:r>
              <a:rPr lang="de-DE">
                <a:latin typeface="Berlin Sans FB" panose="020E0602020502020306" pitchFamily="34" charset="0"/>
              </a:rPr>
              <a:t> </a:t>
            </a:r>
            <a:r>
              <a:rPr lang="de-DE" err="1">
                <a:latin typeface="Berlin Sans FB" panose="020E0602020502020306" pitchFamily="34" charset="0"/>
              </a:rPr>
              <a:t>commencer</a:t>
            </a:r>
            <a:r>
              <a:rPr lang="de-DE">
                <a:latin typeface="Berlin Sans FB" panose="020E0602020502020306" pitchFamily="34" charset="0"/>
              </a:rPr>
              <a:t> ! </a:t>
            </a:r>
          </a:p>
        </p:txBody>
      </p:sp>
      <p:sp>
        <p:nvSpPr>
          <p:cNvPr id="10" name="Sprechblase: rechteckig 9">
            <a:extLst>
              <a:ext uri="{FF2B5EF4-FFF2-40B4-BE49-F238E27FC236}">
                <a16:creationId xmlns:a16="http://schemas.microsoft.com/office/drawing/2014/main" id="{F5E65F86-FA6C-9072-9E52-666F81EDED45}"/>
              </a:ext>
            </a:extLst>
          </p:cNvPr>
          <p:cNvSpPr/>
          <p:nvPr/>
        </p:nvSpPr>
        <p:spPr>
          <a:xfrm>
            <a:off x="2858200" y="1300617"/>
            <a:ext cx="3102229" cy="601382"/>
          </a:xfrm>
          <a:prstGeom prst="wedgeRectCallout">
            <a:avLst>
              <a:gd name="adj1" fmla="val -63509"/>
              <a:gd name="adj2" fmla="val 1534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</a:t>
            </a:r>
            <a:r>
              <a:rPr lang="fr-FR" noProof="0"/>
              <a:t>Comment tu t‘appelles ? » </a:t>
            </a:r>
          </a:p>
        </p:txBody>
      </p:sp>
      <p:sp>
        <p:nvSpPr>
          <p:cNvPr id="13" name="Sprechblase: rechteckig 12">
            <a:extLst>
              <a:ext uri="{FF2B5EF4-FFF2-40B4-BE49-F238E27FC236}">
                <a16:creationId xmlns:a16="http://schemas.microsoft.com/office/drawing/2014/main" id="{84F0ACD0-1A3C-DB67-D1C5-73FB0EF57334}"/>
              </a:ext>
            </a:extLst>
          </p:cNvPr>
          <p:cNvSpPr/>
          <p:nvPr/>
        </p:nvSpPr>
        <p:spPr>
          <a:xfrm>
            <a:off x="5549042" y="2050276"/>
            <a:ext cx="3102229" cy="601382"/>
          </a:xfrm>
          <a:prstGeom prst="wedgeRectCallout">
            <a:avLst>
              <a:gd name="adj1" fmla="val 83506"/>
              <a:gd name="adj2" fmla="val 118907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Je m’appelle XYZ</a:t>
            </a:r>
            <a:r>
              <a:rPr lang="fr-FR" noProof="0"/>
              <a:t> » </a:t>
            </a:r>
          </a:p>
        </p:txBody>
      </p:sp>
      <p:pic>
        <p:nvPicPr>
          <p:cNvPr id="15" name="Grafik 14" descr="Mann in einem Polohemd">
            <a:extLst>
              <a:ext uri="{FF2B5EF4-FFF2-40B4-BE49-F238E27FC236}">
                <a16:creationId xmlns:a16="http://schemas.microsoft.com/office/drawing/2014/main" id="{B57FABC8-7FA2-2CAD-D0AE-612FCE2BE7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34230" y="3277184"/>
            <a:ext cx="1697168" cy="1659453"/>
          </a:xfrm>
          <a:prstGeom prst="rect">
            <a:avLst/>
          </a:prstGeom>
        </p:spPr>
      </p:pic>
      <p:pic>
        <p:nvPicPr>
          <p:cNvPr id="17" name="Grafik 16" descr="Frau mit lockigem Haar">
            <a:extLst>
              <a:ext uri="{FF2B5EF4-FFF2-40B4-BE49-F238E27FC236}">
                <a16:creationId xmlns:a16="http://schemas.microsoft.com/office/drawing/2014/main" id="{6CDB7FCA-BDDE-D3F5-26C2-A754240623A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93336" y="2544889"/>
            <a:ext cx="1438062" cy="987144"/>
          </a:xfrm>
          <a:prstGeom prst="rect">
            <a:avLst/>
          </a:prstGeom>
        </p:spPr>
      </p:pic>
      <p:pic>
        <p:nvPicPr>
          <p:cNvPr id="19" name="Grafik 18" descr="Ein glückliches Gesicht">
            <a:extLst>
              <a:ext uri="{FF2B5EF4-FFF2-40B4-BE49-F238E27FC236}">
                <a16:creationId xmlns:a16="http://schemas.microsoft.com/office/drawing/2014/main" id="{277C79C9-2DAB-2804-70D2-71E7F735E1F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482814" y="2963319"/>
            <a:ext cx="431020" cy="444489"/>
          </a:xfrm>
          <a:prstGeom prst="rect">
            <a:avLst/>
          </a:prstGeom>
        </p:spPr>
      </p:pic>
      <p:pic>
        <p:nvPicPr>
          <p:cNvPr id="21" name="Grafik 20" descr="Mann im Blazer">
            <a:extLst>
              <a:ext uri="{FF2B5EF4-FFF2-40B4-BE49-F238E27FC236}">
                <a16:creationId xmlns:a16="http://schemas.microsoft.com/office/drawing/2014/main" id="{D97A9ECC-3F7F-7D66-068B-72E016868F0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 flipH="1">
            <a:off x="9526430" y="3277184"/>
            <a:ext cx="1772234" cy="1710698"/>
          </a:xfrm>
          <a:prstGeom prst="rect">
            <a:avLst/>
          </a:prstGeom>
        </p:spPr>
      </p:pic>
      <p:pic>
        <p:nvPicPr>
          <p:cNvPr id="25" name="Grafik 24" descr="Mann mit rasierten Haaren">
            <a:extLst>
              <a:ext uri="{FF2B5EF4-FFF2-40B4-BE49-F238E27FC236}">
                <a16:creationId xmlns:a16="http://schemas.microsoft.com/office/drawing/2014/main" id="{4C56C58B-1C80-B726-80F6-0644B146C6D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 flipH="1">
            <a:off x="9853669" y="2478045"/>
            <a:ext cx="984494" cy="1053988"/>
          </a:xfrm>
          <a:prstGeom prst="rect">
            <a:avLst/>
          </a:prstGeom>
        </p:spPr>
      </p:pic>
      <p:pic>
        <p:nvPicPr>
          <p:cNvPr id="27" name="Grafik 26" descr="Eine lächelnde Frau">
            <a:extLst>
              <a:ext uri="{FF2B5EF4-FFF2-40B4-BE49-F238E27FC236}">
                <a16:creationId xmlns:a16="http://schemas.microsoft.com/office/drawing/2014/main" id="{28FE5427-D0C9-CCAB-CAE5-C21BE7F7A92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 flipH="1">
            <a:off x="9992016" y="2875359"/>
            <a:ext cx="464679" cy="508242"/>
          </a:xfrm>
          <a:prstGeom prst="rect">
            <a:avLst/>
          </a:prstGeom>
        </p:spPr>
      </p:pic>
      <p:sp>
        <p:nvSpPr>
          <p:cNvPr id="28" name="Textfeld 27">
            <a:extLst>
              <a:ext uri="{FF2B5EF4-FFF2-40B4-BE49-F238E27FC236}">
                <a16:creationId xmlns:a16="http://schemas.microsoft.com/office/drawing/2014/main" id="{01EBF879-258E-0160-40E8-A43B11F9E5EC}"/>
              </a:ext>
            </a:extLst>
          </p:cNvPr>
          <p:cNvSpPr txBox="1"/>
          <p:nvPr/>
        </p:nvSpPr>
        <p:spPr>
          <a:xfrm>
            <a:off x="6112828" y="2593987"/>
            <a:ext cx="197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mouvement</a:t>
            </a:r>
            <a:endParaRPr lang="de-DE"/>
          </a:p>
        </p:txBody>
      </p:sp>
      <p:sp>
        <p:nvSpPr>
          <p:cNvPr id="31" name="Sprechblase: rechteckig 30">
            <a:extLst>
              <a:ext uri="{FF2B5EF4-FFF2-40B4-BE49-F238E27FC236}">
                <a16:creationId xmlns:a16="http://schemas.microsoft.com/office/drawing/2014/main" id="{D5C9EC32-A948-6CA4-3FD3-7E223D281FAC}"/>
              </a:ext>
            </a:extLst>
          </p:cNvPr>
          <p:cNvSpPr/>
          <p:nvPr/>
        </p:nvSpPr>
        <p:spPr>
          <a:xfrm>
            <a:off x="2858199" y="3005039"/>
            <a:ext cx="3102229" cy="601382"/>
          </a:xfrm>
          <a:prstGeom prst="wedgeRectCallout">
            <a:avLst>
              <a:gd name="adj1" fmla="val -61159"/>
              <a:gd name="adj2" fmla="val -1915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Salut XYZ</a:t>
            </a:r>
            <a:r>
              <a:rPr lang="fr-FR" noProof="0"/>
              <a:t> !» 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D3EE27F8-2BF2-67F6-91A0-9F5A677FE4B6}"/>
              </a:ext>
            </a:extLst>
          </p:cNvPr>
          <p:cNvSpPr txBox="1"/>
          <p:nvPr/>
        </p:nvSpPr>
        <p:spPr>
          <a:xfrm>
            <a:off x="3242473" y="3570032"/>
            <a:ext cx="248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répète</a:t>
            </a:r>
            <a:r>
              <a:rPr lang="de-DE"/>
              <a:t> le </a:t>
            </a:r>
            <a:r>
              <a:rPr lang="de-DE" err="1"/>
              <a:t>mouvement</a:t>
            </a:r>
            <a:endParaRPr lang="de-DE"/>
          </a:p>
        </p:txBody>
      </p:sp>
      <p:sp>
        <p:nvSpPr>
          <p:cNvPr id="33" name="Sprechblase: rechteckig 32">
            <a:extLst>
              <a:ext uri="{FF2B5EF4-FFF2-40B4-BE49-F238E27FC236}">
                <a16:creationId xmlns:a16="http://schemas.microsoft.com/office/drawing/2014/main" id="{A7168C20-8567-CB30-DD8F-DAA3D2A1DCD1}"/>
              </a:ext>
            </a:extLst>
          </p:cNvPr>
          <p:cNvSpPr/>
          <p:nvPr/>
        </p:nvSpPr>
        <p:spPr>
          <a:xfrm>
            <a:off x="5549042" y="3946068"/>
            <a:ext cx="3102229" cy="601382"/>
          </a:xfrm>
          <a:prstGeom prst="wedgeRectCallout">
            <a:avLst>
              <a:gd name="adj1" fmla="val 80614"/>
              <a:gd name="adj2" fmla="val -15067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Et toi ? </a:t>
            </a:r>
            <a:r>
              <a:rPr lang="fr-FR" noProof="0"/>
              <a:t>Comment tu t‘appelles ? » </a:t>
            </a:r>
          </a:p>
        </p:txBody>
      </p:sp>
      <p:sp>
        <p:nvSpPr>
          <p:cNvPr id="34" name="Sprechblase: rechteckig 33">
            <a:extLst>
              <a:ext uri="{FF2B5EF4-FFF2-40B4-BE49-F238E27FC236}">
                <a16:creationId xmlns:a16="http://schemas.microsoft.com/office/drawing/2014/main" id="{37E1B84E-4B37-F73D-F9C2-5E3AE3DCA572}"/>
              </a:ext>
            </a:extLst>
          </p:cNvPr>
          <p:cNvSpPr/>
          <p:nvPr/>
        </p:nvSpPr>
        <p:spPr>
          <a:xfrm>
            <a:off x="2932997" y="4635946"/>
            <a:ext cx="3102229" cy="601382"/>
          </a:xfrm>
          <a:prstGeom prst="wedgeRectCallout">
            <a:avLst>
              <a:gd name="adj1" fmla="val -61339"/>
              <a:gd name="adj2" fmla="val -115230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Je m’appelle ZYX</a:t>
            </a:r>
            <a:r>
              <a:rPr lang="fr-FR" noProof="0"/>
              <a:t> » 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DBFC961-9A41-4421-4AC3-AF078DEFD009}"/>
              </a:ext>
            </a:extLst>
          </p:cNvPr>
          <p:cNvSpPr txBox="1"/>
          <p:nvPr/>
        </p:nvSpPr>
        <p:spPr>
          <a:xfrm>
            <a:off x="3574387" y="5189215"/>
            <a:ext cx="19746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mouvement</a:t>
            </a:r>
            <a:endParaRPr lang="de-DE"/>
          </a:p>
        </p:txBody>
      </p:sp>
      <p:sp>
        <p:nvSpPr>
          <p:cNvPr id="36" name="Sprechblase: rechteckig 35">
            <a:extLst>
              <a:ext uri="{FF2B5EF4-FFF2-40B4-BE49-F238E27FC236}">
                <a16:creationId xmlns:a16="http://schemas.microsoft.com/office/drawing/2014/main" id="{CFEE4232-D244-4455-022A-7AFB63C639C7}"/>
              </a:ext>
            </a:extLst>
          </p:cNvPr>
          <p:cNvSpPr/>
          <p:nvPr/>
        </p:nvSpPr>
        <p:spPr>
          <a:xfrm>
            <a:off x="5689269" y="5391675"/>
            <a:ext cx="3102229" cy="601382"/>
          </a:xfrm>
          <a:prstGeom prst="wedgeRectCallout">
            <a:avLst>
              <a:gd name="adj1" fmla="val 68317"/>
              <a:gd name="adj2" fmla="val -21970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/>
              <a:t>« Salut ZYX</a:t>
            </a:r>
            <a:r>
              <a:rPr lang="fr-FR" noProof="0"/>
              <a:t> !» </a:t>
            </a:r>
          </a:p>
        </p:txBody>
      </p:sp>
      <p:sp>
        <p:nvSpPr>
          <p:cNvPr id="37" name="Textfeld 36">
            <a:extLst>
              <a:ext uri="{FF2B5EF4-FFF2-40B4-BE49-F238E27FC236}">
                <a16:creationId xmlns:a16="http://schemas.microsoft.com/office/drawing/2014/main" id="{57C9AB84-DD5B-CE19-C1C7-FDF99FB4C295}"/>
              </a:ext>
            </a:extLst>
          </p:cNvPr>
          <p:cNvSpPr txBox="1"/>
          <p:nvPr/>
        </p:nvSpPr>
        <p:spPr>
          <a:xfrm>
            <a:off x="6167992" y="5938906"/>
            <a:ext cx="24832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/>
              <a:t>+ </a:t>
            </a:r>
            <a:r>
              <a:rPr lang="de-DE" err="1"/>
              <a:t>répète</a:t>
            </a:r>
            <a:r>
              <a:rPr lang="de-DE"/>
              <a:t> le </a:t>
            </a:r>
            <a:r>
              <a:rPr lang="de-DE" err="1"/>
              <a:t>mouvement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381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/>
              <a:t>Plan du </a:t>
            </a:r>
            <a:r>
              <a:rPr lang="de-DE" sz="4000" err="1"/>
              <a:t>cours</a:t>
            </a:r>
            <a:r>
              <a:rPr lang="de-DE" sz="400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 smtClean="0">
                <a:solidFill>
                  <a:schemeClr val="tx1"/>
                </a:solidFill>
              </a:rPr>
              <a:pPr>
                <a:spcAft>
                  <a:spcPts val="600"/>
                </a:spcAft>
              </a:pPr>
              <a:t>3</a:t>
            </a:fld>
            <a:endParaRPr lang="de-DE">
              <a:solidFill>
                <a:schemeClr val="tx1"/>
              </a:solidFill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1837853"/>
              </p:ext>
            </p:extLst>
          </p:nvPr>
        </p:nvGraphicFramePr>
        <p:xfrm>
          <a:off x="1081582" y="1486027"/>
          <a:ext cx="10028832" cy="4957986"/>
        </p:xfrm>
        <a:graphic>
          <a:graphicData uri="http://schemas.openxmlformats.org/drawingml/2006/table">
            <a:tbl>
              <a:tblPr firstRow="1" bandRow="1"/>
              <a:tblGrid>
                <a:gridCol w="853167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thème 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 un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23/04/2025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"Bonjour! Je m'appelle…" - 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30/04/2025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"Faire des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 -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606560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3 trois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07/05/2025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"La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 - verschiedene Lieder und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genres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 kennenlernen</a:t>
                      </a:r>
                    </a:p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Kopfhörer mitbringen! </a:t>
                      </a:r>
                      <a:endParaRPr lang="de-DE" sz="1600" b="1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4 quatre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14/05/2025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"Le Français dans le monde" -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21/05/2025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"La France métropolitaine" - Gesellschaftliche und politische Situation in Frankreich 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Kurzreferate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28/05/2025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"Voyage voyage" - Zahlen, Uhrzeiten,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04/06/2025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"Qu'est-ce qu'on mange?" 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11/06/2025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solidFill>
                            <a:srgbClr val="FF0000"/>
                          </a:solidFill>
                          <a:effectLst/>
                          <a:latin typeface="Aptos" panose="020B0004020202020204" pitchFamily="34" charset="0"/>
                        </a:rPr>
                        <a:t>Ausfall Pfingstferien!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huit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18/06/2025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"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?" 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</a:t>
                      </a:r>
                      <a:r>
                        <a:rPr lang="de-DE" sz="1600" err="1">
                          <a:effectLst/>
                          <a:latin typeface="Aptos" panose="020B0004020202020204" pitchFamily="34" charset="0"/>
                        </a:rPr>
                        <a:t>neuf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25/06/2025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???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02/07/2025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???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419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6789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8">
            <a:extLst>
              <a:ext uri="{FF2B5EF4-FFF2-40B4-BE49-F238E27FC236}">
                <a16:creationId xmlns:a16="http://schemas.microsoft.com/office/drawing/2014/main" id="{70DFC902-7D23-471A-B557-B6B6917D7A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" y="-5705"/>
            <a:ext cx="12191990" cy="1694346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14CA917-09D9-D3B0-FB0B-AA0B4112E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6851" y="637762"/>
            <a:ext cx="9888496" cy="900131"/>
          </a:xfrm>
        </p:spPr>
        <p:txBody>
          <a:bodyPr anchor="t">
            <a:normAutofit/>
          </a:bodyPr>
          <a:lstStyle/>
          <a:p>
            <a:r>
              <a:rPr lang="de-DE" sz="4000">
                <a:solidFill>
                  <a:schemeClr val="bg1"/>
                </a:solidFill>
              </a:rPr>
              <a:t>La pratique </a:t>
            </a:r>
          </a:p>
        </p:txBody>
      </p:sp>
      <p:sp>
        <p:nvSpPr>
          <p:cNvPr id="22" name="Rectangle 10">
            <a:extLst>
              <a:ext uri="{FF2B5EF4-FFF2-40B4-BE49-F238E27FC236}">
                <a16:creationId xmlns:a16="http://schemas.microsoft.com/office/drawing/2014/main" id="{A55D5633-D557-4DCA-982C-FF36EB7A1C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88641"/>
            <a:ext cx="12191990" cy="516935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2">
            <a:extLst>
              <a:ext uri="{FF2B5EF4-FFF2-40B4-BE49-F238E27FC236}">
                <a16:creationId xmlns:a16="http://schemas.microsoft.com/office/drawing/2014/main" id="{450D3AD2-FA80-415F-A9CE-54D884561C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56851" y="2010758"/>
            <a:ext cx="45719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EF0B442-A092-CE28-64DC-2514E20C5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52526" y="6355399"/>
            <a:ext cx="672957" cy="343768"/>
          </a:xfrm>
        </p:spPr>
        <p:txBody>
          <a:bodyPr anchor="ctr">
            <a:normAutofit/>
          </a:bodyPr>
          <a:lstStyle/>
          <a:p>
            <a:pPr algn="ctr">
              <a:spcAft>
                <a:spcPts val="600"/>
              </a:spcAft>
            </a:pPr>
            <a:fld id="{906CE641-9D56-4250-A2F0-FA3ED935D71C}" type="slidenum">
              <a:rPr lang="de-DE">
                <a:solidFill>
                  <a:schemeClr val="tx1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A079B8-4D2E-A3E7-B26C-AF6CBD7BB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5548" y="2217343"/>
            <a:ext cx="10679401" cy="3959619"/>
          </a:xfrm>
        </p:spPr>
        <p:txBody>
          <a:bodyPr>
            <a:normAutofit/>
          </a:bodyPr>
          <a:lstStyle/>
          <a:p>
            <a:endParaRPr lang="de-DE" sz="2400"/>
          </a:p>
          <a:p>
            <a:pPr>
              <a:lnSpc>
                <a:spcPct val="150000"/>
              </a:lnSpc>
            </a:pPr>
            <a:r>
              <a:rPr lang="de-DE" sz="2400" err="1"/>
              <a:t>Travaillez</a:t>
            </a:r>
            <a:r>
              <a:rPr lang="de-DE" sz="2400"/>
              <a:t> </a:t>
            </a:r>
            <a:r>
              <a:rPr lang="de-DE" sz="2400" err="1"/>
              <a:t>avec</a:t>
            </a:r>
            <a:r>
              <a:rPr lang="de-DE" sz="2400"/>
              <a:t> </a:t>
            </a:r>
            <a:r>
              <a:rPr lang="de-DE" sz="2400" err="1"/>
              <a:t>un</a:t>
            </a:r>
            <a:r>
              <a:rPr lang="de-DE" sz="2400"/>
              <a:t> </a:t>
            </a:r>
            <a:r>
              <a:rPr lang="de-DE" sz="2400" err="1"/>
              <a:t>ordinateur</a:t>
            </a:r>
            <a:r>
              <a:rPr lang="de-DE" sz="2400"/>
              <a:t> (Computer) </a:t>
            </a:r>
            <a:r>
              <a:rPr lang="de-DE" sz="2400" err="1"/>
              <a:t>ou</a:t>
            </a:r>
            <a:r>
              <a:rPr lang="de-DE" sz="2400"/>
              <a:t> </a:t>
            </a:r>
            <a:r>
              <a:rPr lang="de-DE" sz="2400" err="1"/>
              <a:t>une</a:t>
            </a:r>
            <a:r>
              <a:rPr lang="de-DE" sz="2400"/>
              <a:t> </a:t>
            </a:r>
            <a:r>
              <a:rPr lang="de-DE" sz="2400" err="1"/>
              <a:t>tablette</a:t>
            </a:r>
            <a:r>
              <a:rPr lang="de-DE" sz="2400"/>
              <a:t> (Tablet) </a:t>
            </a:r>
          </a:p>
          <a:p>
            <a:pPr>
              <a:lnSpc>
                <a:spcPct val="150000"/>
              </a:lnSpc>
            </a:pPr>
            <a:r>
              <a:rPr lang="de-DE" sz="2400" err="1"/>
              <a:t>Faites</a:t>
            </a:r>
            <a:r>
              <a:rPr lang="de-DE" sz="2400"/>
              <a:t> </a:t>
            </a:r>
            <a:r>
              <a:rPr lang="de-DE" sz="2400" err="1"/>
              <a:t>une</a:t>
            </a:r>
            <a:r>
              <a:rPr lang="de-DE" sz="2400"/>
              <a:t> liste des </a:t>
            </a:r>
            <a:r>
              <a:rPr lang="de-DE" sz="2400" err="1"/>
              <a:t>mots</a:t>
            </a:r>
            <a:r>
              <a:rPr lang="de-DE" sz="2400"/>
              <a:t> </a:t>
            </a:r>
            <a:r>
              <a:rPr lang="de-DE" sz="2400">
                <a:sym typeface="Wingdings" panose="05000000000000000000" pitchFamily="2" charset="2"/>
              </a:rPr>
              <a:t> (legt eine Vokabelliste an  </a:t>
            </a:r>
            <a:r>
              <a:rPr lang="de-DE" sz="2400" err="1">
                <a:sym typeface="Wingdings" panose="05000000000000000000" pitchFamily="2" charset="2"/>
              </a:rPr>
              <a:t>ggf</a:t>
            </a:r>
            <a:r>
              <a:rPr lang="de-DE" sz="2400">
                <a:sym typeface="Wingdings" panose="05000000000000000000" pitchFamily="2" charset="2"/>
              </a:rPr>
              <a:t> mehrsprachig)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de-DE" sz="2400">
                <a:sym typeface="Wingdings" panose="05000000000000000000" pitchFamily="2" charset="2"/>
              </a:rPr>
              <a:t> </a:t>
            </a:r>
            <a:r>
              <a:rPr lang="de-DE" sz="2400" err="1">
                <a:sym typeface="Wingdings" panose="05000000000000000000" pitchFamily="2" charset="2"/>
              </a:rPr>
              <a:t>revisez</a:t>
            </a:r>
            <a:r>
              <a:rPr lang="de-DE" sz="2400">
                <a:sym typeface="Wingdings" panose="05000000000000000000" pitchFamily="2" charset="2"/>
              </a:rPr>
              <a:t> </a:t>
            </a:r>
            <a:r>
              <a:rPr lang="de-DE" sz="2400" err="1">
                <a:sym typeface="Wingdings" panose="05000000000000000000" pitchFamily="2" charset="2"/>
              </a:rPr>
              <a:t>les</a:t>
            </a:r>
            <a:r>
              <a:rPr lang="de-DE" sz="2400">
                <a:sym typeface="Wingdings" panose="05000000000000000000" pitchFamily="2" charset="2"/>
              </a:rPr>
              <a:t> </a:t>
            </a:r>
            <a:r>
              <a:rPr lang="de-DE" sz="2400" err="1">
                <a:sym typeface="Wingdings" panose="05000000000000000000" pitchFamily="2" charset="2"/>
              </a:rPr>
              <a:t>mots</a:t>
            </a:r>
            <a:r>
              <a:rPr lang="de-DE" sz="2400">
                <a:sym typeface="Wingdings" panose="05000000000000000000" pitchFamily="2" charset="2"/>
              </a:rPr>
              <a:t> à la </a:t>
            </a:r>
            <a:r>
              <a:rPr lang="de-DE" sz="2400" err="1">
                <a:sym typeface="Wingdings" panose="05000000000000000000" pitchFamily="2" charset="2"/>
              </a:rPr>
              <a:t>maison</a:t>
            </a:r>
            <a:r>
              <a:rPr lang="de-DE" sz="2400">
                <a:sym typeface="Wingdings" panose="05000000000000000000" pitchFamily="2" charset="2"/>
              </a:rPr>
              <a:t> (wiederholt die Vokabeln zuhause)</a:t>
            </a:r>
          </a:p>
          <a:p>
            <a:pPr>
              <a:lnSpc>
                <a:spcPct val="150000"/>
              </a:lnSpc>
            </a:pPr>
            <a:r>
              <a:rPr lang="de-DE" sz="2400" err="1">
                <a:sym typeface="Wingdings" panose="05000000000000000000" pitchFamily="2" charset="2"/>
              </a:rPr>
              <a:t>utilisez</a:t>
            </a:r>
            <a:r>
              <a:rPr lang="de-DE" sz="2400">
                <a:sym typeface="Wingdings" panose="05000000000000000000" pitchFamily="2" charset="2"/>
              </a:rPr>
              <a:t> des </a:t>
            </a:r>
            <a:r>
              <a:rPr lang="de-DE" sz="2400" err="1">
                <a:sym typeface="Wingdings" panose="05000000000000000000" pitchFamily="2" charset="2"/>
              </a:rPr>
              <a:t>dictionnaires</a:t>
            </a:r>
            <a:r>
              <a:rPr lang="de-DE" sz="2400">
                <a:sym typeface="Wingdings" panose="05000000000000000000" pitchFamily="2" charset="2"/>
              </a:rPr>
              <a:t> (en </a:t>
            </a:r>
            <a:r>
              <a:rPr lang="de-DE" sz="2400" err="1">
                <a:sym typeface="Wingdings" panose="05000000000000000000" pitchFamily="2" charset="2"/>
              </a:rPr>
              <a:t>ligne</a:t>
            </a:r>
            <a:r>
              <a:rPr lang="de-DE" sz="2400">
                <a:sym typeface="Wingdings" panose="05000000000000000000" pitchFamily="2" charset="2"/>
              </a:rPr>
              <a:t>)  leo.org , pons.de , </a:t>
            </a:r>
            <a:r>
              <a:rPr lang="de-DE" sz="2400" err="1">
                <a:sym typeface="Wingdings" panose="05000000000000000000" pitchFamily="2" charset="2"/>
              </a:rPr>
              <a:t>DeepL</a:t>
            </a:r>
            <a:r>
              <a:rPr lang="de-DE" sz="2400">
                <a:sym typeface="Wingdings" panose="05000000000000000000" pitchFamily="2" charset="2"/>
              </a:rPr>
              <a:t> , … (</a:t>
            </a:r>
            <a:r>
              <a:rPr lang="de-DE" sz="2400" err="1">
                <a:sym typeface="Wingdings" panose="05000000000000000000" pitchFamily="2" charset="2"/>
              </a:rPr>
              <a:t>pas</a:t>
            </a:r>
            <a:r>
              <a:rPr lang="de-DE" sz="2400">
                <a:sym typeface="Wingdings" panose="05000000000000000000" pitchFamily="2" charset="2"/>
              </a:rPr>
              <a:t> de IA !) </a:t>
            </a:r>
            <a:endParaRPr lang="de-DE" sz="2400"/>
          </a:p>
        </p:txBody>
      </p:sp>
    </p:spTree>
    <p:extLst>
      <p:ext uri="{BB962C8B-B14F-4D97-AF65-F5344CB8AC3E}">
        <p14:creationId xmlns:p14="http://schemas.microsoft.com/office/powerpoint/2010/main" val="514980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80A88-8E15-B8A9-DBB9-03C8E81AB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73DD0C0B-4FD4-732A-C898-395FD780D4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3196469"/>
              </p:ext>
            </p:extLst>
          </p:nvPr>
        </p:nvGraphicFramePr>
        <p:xfrm>
          <a:off x="916737" y="2316480"/>
          <a:ext cx="10515600" cy="24942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907196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8221153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4980525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942112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9453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français</a:t>
                      </a:r>
                      <a:r>
                        <a:rPr lang="de-DE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allemand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anglais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espagnol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visualisation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8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le </a:t>
                      </a:r>
                      <a:r>
                        <a:rPr lang="de-DE" err="1"/>
                        <a:t>nom</a:t>
                      </a:r>
                      <a:r>
                        <a:rPr lang="de-DE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Name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 </a:t>
                      </a:r>
                      <a:r>
                        <a:rPr lang="de-DE" err="1"/>
                        <a:t>name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el</a:t>
                      </a:r>
                      <a:r>
                        <a:rPr lang="de-DE"/>
                        <a:t> </a:t>
                      </a:r>
                      <a:r>
                        <a:rPr lang="de-DE" err="1"/>
                        <a:t>nombre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59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l‘âge</a:t>
                      </a:r>
                      <a:r>
                        <a:rPr lang="de-DE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Das Alter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age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edad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938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le jour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day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El </a:t>
                      </a:r>
                      <a:r>
                        <a:rPr lang="de-DE" err="1"/>
                        <a:t>día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61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l‘université</a:t>
                      </a:r>
                      <a:r>
                        <a:rPr lang="de-DE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Universität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university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universidad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9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langue</a:t>
                      </a:r>
                      <a:r>
                        <a:rPr lang="de-DE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Sprache, die Zunge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Language, tongue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lengua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779320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FEF4EE-B9CF-C2EF-9F7A-EEB8722C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5</a:t>
            </a:fld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111932-538B-779C-4C00-40E1171E35A3}"/>
              </a:ext>
            </a:extLst>
          </p:cNvPr>
          <p:cNvSpPr txBox="1"/>
          <p:nvPr/>
        </p:nvSpPr>
        <p:spPr>
          <a:xfrm>
            <a:off x="793321" y="981717"/>
            <a:ext cx="10338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u="sng">
                <a:latin typeface="+mj-lt"/>
              </a:rPr>
              <a:t>Liste de </a:t>
            </a:r>
            <a:r>
              <a:rPr lang="de-DE" sz="2000" u="sng" err="1">
                <a:latin typeface="+mj-lt"/>
              </a:rPr>
              <a:t>mots</a:t>
            </a:r>
            <a:r>
              <a:rPr lang="de-DE" sz="2000" u="sng">
                <a:latin typeface="+mj-lt"/>
              </a:rPr>
              <a:t> plurilingue (mehrsprachige Wortliste) </a:t>
            </a:r>
          </a:p>
        </p:txBody>
      </p:sp>
      <p:pic>
        <p:nvPicPr>
          <p:cNvPr id="7" name="Grafik 6" descr="Abschlusshut mit einfarbiger Füllung">
            <a:extLst>
              <a:ext uri="{FF2B5EF4-FFF2-40B4-BE49-F238E27FC236}">
                <a16:creationId xmlns:a16="http://schemas.microsoft.com/office/drawing/2014/main" id="{9501CCD5-42FF-DD48-DB9F-2FDA373F2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3754369"/>
            <a:ext cx="457200" cy="457200"/>
          </a:xfrm>
          <a:prstGeom prst="rect">
            <a:avLst/>
          </a:prstGeom>
        </p:spPr>
      </p:pic>
      <p:pic>
        <p:nvPicPr>
          <p:cNvPr id="9" name="Grafik 8" descr="dunkel (kleinere Sonne) Silhouette">
            <a:extLst>
              <a:ext uri="{FF2B5EF4-FFF2-40B4-BE49-F238E27FC236}">
                <a16:creationId xmlns:a16="http://schemas.microsoft.com/office/drawing/2014/main" id="{E826D771-D976-96D6-B4A7-5846E25606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69837" y="3318674"/>
            <a:ext cx="567526" cy="567526"/>
          </a:xfrm>
          <a:prstGeom prst="rect">
            <a:avLst/>
          </a:prstGeom>
        </p:spPr>
      </p:pic>
      <p:pic>
        <p:nvPicPr>
          <p:cNvPr id="11" name="Grafik 10" descr="Zunge mit einfarbiger Füllung">
            <a:extLst>
              <a:ext uri="{FF2B5EF4-FFF2-40B4-BE49-F238E27FC236}">
                <a16:creationId xmlns:a16="http://schemas.microsoft.com/office/drawing/2014/main" id="{3552F3A1-7DB6-8437-8B91-557F6CDB7C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76423" y="4199368"/>
            <a:ext cx="354353" cy="354353"/>
          </a:xfrm>
          <a:prstGeom prst="rect">
            <a:avLst/>
          </a:prstGeom>
        </p:spPr>
      </p:pic>
      <p:pic>
        <p:nvPicPr>
          <p:cNvPr id="13" name="Grafik 12" descr="Baby krabbelnd mit einfarbiger Füllung">
            <a:extLst>
              <a:ext uri="{FF2B5EF4-FFF2-40B4-BE49-F238E27FC236}">
                <a16:creationId xmlns:a16="http://schemas.microsoft.com/office/drawing/2014/main" id="{FF06D442-A7CB-68F4-4337-CB90F41743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02986" y="3077474"/>
            <a:ext cx="346874" cy="346874"/>
          </a:xfrm>
          <a:prstGeom prst="rect">
            <a:avLst/>
          </a:prstGeom>
        </p:spPr>
      </p:pic>
      <p:pic>
        <p:nvPicPr>
          <p:cNvPr id="15" name="Grafik 14" descr="Frau mit einfarbiger Füllung">
            <a:extLst>
              <a:ext uri="{FF2B5EF4-FFF2-40B4-BE49-F238E27FC236}">
                <a16:creationId xmlns:a16="http://schemas.microsoft.com/office/drawing/2014/main" id="{F5699DFF-6CC4-4725-C42C-24A91B698B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66644" y="3075555"/>
            <a:ext cx="337570" cy="337570"/>
          </a:xfrm>
          <a:prstGeom prst="rect">
            <a:avLst/>
          </a:prstGeom>
        </p:spPr>
      </p:pic>
      <p:pic>
        <p:nvPicPr>
          <p:cNvPr id="17" name="Grafik 16" descr="Frau mit Stock mit einfarbiger Füllung">
            <a:extLst>
              <a:ext uri="{FF2B5EF4-FFF2-40B4-BE49-F238E27FC236}">
                <a16:creationId xmlns:a16="http://schemas.microsoft.com/office/drawing/2014/main" id="{C48E02E5-7657-2EAE-2806-AA5D21D79A9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54147" y="3047552"/>
            <a:ext cx="365573" cy="365573"/>
          </a:xfrm>
          <a:prstGeom prst="rect">
            <a:avLst/>
          </a:prstGeom>
        </p:spPr>
      </p:pic>
      <p:pic>
        <p:nvPicPr>
          <p:cNvPr id="19" name="Grafik 18" descr="Mitarbeitendenausweis Silhouette">
            <a:extLst>
              <a:ext uri="{FF2B5EF4-FFF2-40B4-BE49-F238E27FC236}">
                <a16:creationId xmlns:a16="http://schemas.microsoft.com/office/drawing/2014/main" id="{06DED073-6B54-22C5-D099-DAF2096F6CF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538044" y="263483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631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17A342-9D4F-6A4C-B065-D1331CF75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6E50846-87CA-AB29-417D-D368D27E2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/>
              <a:t>mini-</a:t>
            </a:r>
            <a:r>
              <a:rPr lang="de-DE" sz="3200" err="1"/>
              <a:t>présentations</a:t>
            </a:r>
            <a:r>
              <a:rPr lang="de-DE" sz="3200"/>
              <a:t> (10 </a:t>
            </a:r>
            <a:r>
              <a:rPr lang="de-DE" sz="3200" err="1"/>
              <a:t>minutes</a:t>
            </a:r>
            <a:r>
              <a:rPr lang="de-DE" sz="3200"/>
              <a:t>) - </a:t>
            </a:r>
            <a:r>
              <a:rPr lang="de-DE" sz="3200">
                <a:effectLst/>
                <a:latin typeface="Aptos" panose="020B0004020202020204" pitchFamily="34" charset="0"/>
              </a:rPr>
              <a:t>21/05/2025</a:t>
            </a:r>
            <a:br>
              <a:rPr lang="de-DE" sz="4400">
                <a:effectLst/>
                <a:latin typeface="Aptos" panose="020B0004020202020204" pitchFamily="34" charset="0"/>
              </a:rPr>
            </a:br>
            <a:r>
              <a:rPr lang="de-DE"/>
              <a:t> 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3B51204B-26CC-8DD6-D878-6F43E40F32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2202171"/>
              </p:ext>
            </p:extLst>
          </p:nvPr>
        </p:nvGraphicFramePr>
        <p:xfrm>
          <a:off x="257578" y="1027906"/>
          <a:ext cx="11333408" cy="52777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459">
                  <a:extLst>
                    <a:ext uri="{9D8B030D-6E8A-4147-A177-3AD203B41FA5}">
                      <a16:colId xmlns:a16="http://schemas.microsoft.com/office/drawing/2014/main" val="3503533498"/>
                    </a:ext>
                  </a:extLst>
                </a:gridCol>
                <a:gridCol w="5988676">
                  <a:extLst>
                    <a:ext uri="{9D8B030D-6E8A-4147-A177-3AD203B41FA5}">
                      <a16:colId xmlns:a16="http://schemas.microsoft.com/office/drawing/2014/main" val="2167900636"/>
                    </a:ext>
                  </a:extLst>
                </a:gridCol>
                <a:gridCol w="4649273">
                  <a:extLst>
                    <a:ext uri="{9D8B030D-6E8A-4147-A177-3AD203B41FA5}">
                      <a16:colId xmlns:a16="http://schemas.microsoft.com/office/drawing/2014/main" val="900473544"/>
                    </a:ext>
                  </a:extLst>
                </a:gridCol>
              </a:tblGrid>
              <a:tr h="689793">
                <a:tc>
                  <a:txBody>
                    <a:bodyPr/>
                    <a:lstStyle/>
                    <a:p>
                      <a:r>
                        <a:rPr lang="de-DE" sz="1400" b="0">
                          <a:solidFill>
                            <a:schemeClr val="tx1"/>
                          </a:solidFill>
                        </a:rPr>
                        <a:t>1 </a:t>
                      </a:r>
                      <a:r>
                        <a:rPr lang="de-DE" sz="1400" b="0" err="1">
                          <a:solidFill>
                            <a:schemeClr val="tx1"/>
                          </a:solidFill>
                        </a:rPr>
                        <a:t>un</a:t>
                      </a:r>
                      <a:endParaRPr lang="de-DE" sz="1400" b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Le </a:t>
                      </a:r>
                      <a:r>
                        <a:rPr lang="de-DE" sz="1800" b="0" err="1">
                          <a:solidFill>
                            <a:schemeClr val="tx1"/>
                          </a:solidFill>
                        </a:rPr>
                        <a:t>gouvernement</a:t>
                      </a:r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DE" sz="1800" b="0" err="1">
                          <a:solidFill>
                            <a:schemeClr val="tx1"/>
                          </a:solidFill>
                        </a:rPr>
                        <a:t>fran</a:t>
                      </a:r>
                      <a:r>
                        <a:rPr lang="de-DE" sz="1800" b="0" kern="120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</a:t>
                      </a:r>
                      <a:r>
                        <a:rPr lang="de-DE" sz="1800" b="0" err="1">
                          <a:solidFill>
                            <a:schemeClr val="tx1"/>
                          </a:solidFill>
                        </a:rPr>
                        <a:t>ais</a:t>
                      </a:r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 –</a:t>
                      </a:r>
                    </a:p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Die französische Regierung</a:t>
                      </a:r>
                    </a:p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(Regierungssystem + aktuelle Regierung)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>
                          <a:solidFill>
                            <a:schemeClr val="tx1"/>
                          </a:solidFill>
                        </a:rPr>
                        <a:t>Jörn, Finnja, Abdou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8244841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2 deux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Paris, la </a:t>
                      </a:r>
                      <a:r>
                        <a:rPr lang="de-DE" sz="1800" b="0" err="1"/>
                        <a:t>capitale</a:t>
                      </a:r>
                      <a:r>
                        <a:rPr lang="de-DE" sz="1800" b="0"/>
                        <a:t>  -</a:t>
                      </a:r>
                    </a:p>
                    <a:p>
                      <a:r>
                        <a:rPr lang="de-DE" sz="1800" b="0"/>
                        <a:t>Paris, die Hauptstadt (Zentralisierung, Kult um Paris)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Hannah, Livia, Pauline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7912726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3 </a:t>
                      </a:r>
                      <a:r>
                        <a:rPr lang="de-DE" sz="1400" b="0" err="1"/>
                        <a:t>trois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La Banlieue –</a:t>
                      </a:r>
                    </a:p>
                    <a:p>
                      <a:r>
                        <a:rPr lang="de-DE" sz="1800" b="0"/>
                        <a:t>Die Vororte von Paris (Klassismus, soziale Ungerechtigkeit, Jugendkultur der Vororte)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Firas, Ruben, Janet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2564593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4 </a:t>
                      </a:r>
                      <a:r>
                        <a:rPr lang="de-DE" sz="1400" b="0" err="1"/>
                        <a:t>quatre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Départements et </a:t>
                      </a:r>
                      <a:r>
                        <a:rPr lang="de-DE" sz="1800" b="0" err="1"/>
                        <a:t>régions</a:t>
                      </a:r>
                      <a:r>
                        <a:rPr lang="de-DE" sz="1800" b="0"/>
                        <a:t> –</a:t>
                      </a:r>
                    </a:p>
                    <a:p>
                      <a:r>
                        <a:rPr lang="de-DE" sz="1800" b="0"/>
                        <a:t>Départements und Regionen in Frankreich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Franziska, Marco, Julian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3167598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5 </a:t>
                      </a:r>
                      <a:r>
                        <a:rPr lang="de-DE" sz="1400" b="0" err="1"/>
                        <a:t>cinq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La </a:t>
                      </a:r>
                      <a:r>
                        <a:rPr lang="de-DE" sz="1800" b="0" err="1"/>
                        <a:t>colonisation</a:t>
                      </a:r>
                      <a:r>
                        <a:rPr lang="de-DE" sz="1800" b="0"/>
                        <a:t> et </a:t>
                      </a:r>
                      <a:r>
                        <a:rPr lang="de-DE" sz="1800" b="0" err="1"/>
                        <a:t>l‘histoire</a:t>
                      </a:r>
                      <a:r>
                        <a:rPr lang="de-DE" sz="1800" b="0"/>
                        <a:t> –</a:t>
                      </a:r>
                    </a:p>
                    <a:p>
                      <a:r>
                        <a:rPr lang="de-DE" sz="1800" b="0"/>
                        <a:t>Aufarbeitung der Kolonialzeit in Frankreich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Moritz, Dascha, Judit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958253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6 </a:t>
                      </a:r>
                      <a:r>
                        <a:rPr lang="de-DE" sz="1400" b="0" err="1"/>
                        <a:t>six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 err="1"/>
                        <a:t>Les</a:t>
                      </a:r>
                      <a:r>
                        <a:rPr lang="de-DE" sz="1800" b="0"/>
                        <a:t> </a:t>
                      </a:r>
                      <a:r>
                        <a:rPr lang="de-DE" sz="1800" b="0" err="1"/>
                        <a:t>manifestations</a:t>
                      </a:r>
                      <a:r>
                        <a:rPr lang="de-DE" sz="1800" b="0"/>
                        <a:t> et </a:t>
                      </a:r>
                      <a:r>
                        <a:rPr lang="de-DE" sz="1800" b="0" err="1"/>
                        <a:t>les</a:t>
                      </a:r>
                      <a:r>
                        <a:rPr lang="de-DE" sz="1800" b="0"/>
                        <a:t> </a:t>
                      </a:r>
                      <a:r>
                        <a:rPr lang="de-DE" sz="1800" b="0" err="1"/>
                        <a:t>grèves</a:t>
                      </a:r>
                      <a:r>
                        <a:rPr lang="de-DE" sz="1800" b="0"/>
                        <a:t> –</a:t>
                      </a:r>
                    </a:p>
                    <a:p>
                      <a:r>
                        <a:rPr lang="de-DE" sz="1800" b="0"/>
                        <a:t>Demonstrations- und Streikkultur in Frankreich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Clara, Pia, Carmen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4043867"/>
                  </a:ext>
                </a:extLst>
              </a:tr>
              <a:tr h="689793">
                <a:tc>
                  <a:txBody>
                    <a:bodyPr/>
                    <a:lstStyle/>
                    <a:p>
                      <a:r>
                        <a:rPr lang="de-DE" sz="1400" b="0"/>
                        <a:t>7 </a:t>
                      </a:r>
                      <a:r>
                        <a:rPr lang="de-DE" sz="1400" b="0" err="1"/>
                        <a:t>sept</a:t>
                      </a:r>
                      <a:endParaRPr lang="de-DE" sz="14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800" b="0"/>
                        <a:t>???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800" b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7962816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6C0FDC9-D3D0-B9C3-38F1-18E7E518C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4880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588CA5-22E5-0881-84D3-5092AE745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400" noProof="0"/>
              <a:t>Qu’est-ce qu’une phrase ?</a:t>
            </a:r>
          </a:p>
          <a:p>
            <a:pPr marL="0" indent="0" algn="just">
              <a:buNone/>
            </a:pPr>
            <a:endParaRPr lang="fr-FR" sz="2400"/>
          </a:p>
          <a:p>
            <a:pPr marL="0" indent="0" algn="just">
              <a:buNone/>
            </a:pPr>
            <a:r>
              <a:rPr lang="de-DE" sz="2400"/>
              <a:t>„Ein Satz ist eine aus einem Wort oder mehreren Wörtern bestehende in sich geschlossene sprachliche Einheit. […]</a:t>
            </a:r>
          </a:p>
          <a:p>
            <a:pPr marL="0" indent="0" algn="just">
              <a:buNone/>
            </a:pPr>
            <a:r>
              <a:rPr lang="de-DE" sz="2400"/>
              <a:t>Der Satz wird auch definiert als sprachliche Einheit, die aus Subjekt und Prädikat besteht.“</a:t>
            </a:r>
          </a:p>
          <a:p>
            <a:pPr marL="0" indent="0" algn="just">
              <a:buNone/>
            </a:pPr>
            <a:r>
              <a:rPr lang="fr-FR" sz="1200"/>
              <a:t>https://de.wikipedia.org/wiki/Satz_(Grammatik)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2C2D97-5FC6-004D-C757-0476BAF8E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212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5E0AB-9BCC-4659-87C5-896D7078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2D83E7-F32E-2B4B-36E4-1ABD85DA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5" y="1690922"/>
            <a:ext cx="10869561" cy="21505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err="1"/>
              <a:t>Indico</a:t>
            </a:r>
            <a:endParaRPr lang="fr-FR"/>
          </a:p>
          <a:p>
            <a:pPr>
              <a:buFont typeface="Wingdings" panose="05000000000000000000" pitchFamily="2" charset="2"/>
              <a:buChar char="à"/>
            </a:pPr>
            <a:r>
              <a:rPr lang="fr-FR"/>
              <a:t> texte</a:t>
            </a:r>
            <a:r>
              <a:rPr lang="fr-FR" noProof="0"/>
              <a:t> « Je m’appelle Jessica » 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/>
              <a:t> travaillez à deux ou à trois</a:t>
            </a:r>
          </a:p>
          <a:p>
            <a:pPr lvl="1">
              <a:buFont typeface="Wingdings" panose="05000000000000000000" pitchFamily="2" charset="2"/>
              <a:buChar char="à"/>
            </a:pPr>
            <a:r>
              <a:rPr lang="fr-FR"/>
              <a:t> consultez la fiche  avec la solution quand vous avez fini</a:t>
            </a:r>
          </a:p>
          <a:p>
            <a:pPr marL="457200" lvl="1" indent="0">
              <a:buNone/>
            </a:pPr>
            <a:r>
              <a:rPr lang="fr-FR" noProof="0"/>
              <a:t>(</a:t>
            </a:r>
            <a:r>
              <a:rPr lang="fr-FR" noProof="0" err="1"/>
              <a:t>nutzt</a:t>
            </a:r>
            <a:r>
              <a:rPr lang="fr-FR" noProof="0"/>
              <a:t> </a:t>
            </a:r>
            <a:r>
              <a:rPr lang="fr-FR" noProof="0" err="1"/>
              <a:t>das</a:t>
            </a:r>
            <a:r>
              <a:rPr lang="fr-FR" noProof="0"/>
              <a:t> </a:t>
            </a:r>
            <a:r>
              <a:rPr lang="fr-FR" noProof="0" err="1"/>
              <a:t>Lösungsblatt</a:t>
            </a:r>
            <a:r>
              <a:rPr lang="fr-FR" noProof="0"/>
              <a:t>, </a:t>
            </a:r>
            <a:r>
              <a:rPr lang="fr-FR" noProof="0" err="1"/>
              <a:t>sobald</a:t>
            </a:r>
            <a:r>
              <a:rPr lang="fr-FR" noProof="0"/>
              <a:t> </a:t>
            </a:r>
            <a:r>
              <a:rPr lang="fr-FR" noProof="0" err="1"/>
              <a:t>ihr</a:t>
            </a:r>
            <a:r>
              <a:rPr lang="fr-FR" noProof="0"/>
              <a:t> </a:t>
            </a:r>
            <a:r>
              <a:rPr lang="fr-FR" noProof="0" err="1"/>
              <a:t>fertig</a:t>
            </a:r>
            <a:r>
              <a:rPr lang="fr-FR" noProof="0"/>
              <a:t> </a:t>
            </a:r>
            <a:r>
              <a:rPr lang="fr-FR" noProof="0" err="1"/>
              <a:t>seid</a:t>
            </a:r>
            <a:r>
              <a:rPr lang="fr-FR" noProof="0"/>
              <a:t>)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1A1EE4-BA2A-8AE9-4890-4FA330F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8</a:t>
            </a:fld>
            <a:endParaRPr lang="de-DE"/>
          </a:p>
        </p:txBody>
      </p:sp>
      <p:pic>
        <p:nvPicPr>
          <p:cNvPr id="6" name="Grafik 5" descr="Gruppenbrainstorming Silhouette">
            <a:extLst>
              <a:ext uri="{FF2B5EF4-FFF2-40B4-BE49-F238E27FC236}">
                <a16:creationId xmlns:a16="http://schemas.microsoft.com/office/drawing/2014/main" id="{04ECDF61-572F-E9FD-B22D-31AD4B267C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01298" y="2423550"/>
            <a:ext cx="595575" cy="595575"/>
          </a:xfrm>
          <a:prstGeom prst="rect">
            <a:avLst/>
          </a:prstGeom>
        </p:spPr>
      </p:pic>
      <p:pic>
        <p:nvPicPr>
          <p:cNvPr id="7" name="Grafik 6" descr="Dokument Silhouette">
            <a:extLst>
              <a:ext uri="{FF2B5EF4-FFF2-40B4-BE49-F238E27FC236}">
                <a16:creationId xmlns:a16="http://schemas.microsoft.com/office/drawing/2014/main" id="{40515688-55D4-2CCB-85FF-C3F2629973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58581" y="2073219"/>
            <a:ext cx="537419" cy="537419"/>
          </a:xfrm>
          <a:prstGeom prst="rect">
            <a:avLst/>
          </a:prstGeom>
        </p:spPr>
      </p:pic>
      <p:pic>
        <p:nvPicPr>
          <p:cNvPr id="9" name="Grafik 8" descr="Dokument Silhouette">
            <a:extLst>
              <a:ext uri="{FF2B5EF4-FFF2-40B4-BE49-F238E27FC236}">
                <a16:creationId xmlns:a16="http://schemas.microsoft.com/office/drawing/2014/main" id="{10FBC091-96AB-E43F-A2C4-5A0C082C5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717187" y="2849585"/>
            <a:ext cx="537419" cy="5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0727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E58C6A1-330C-9482-D3EF-AD451DD728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ABAE591-7464-67B3-08EB-3407EC74B3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935" y="1690922"/>
            <a:ext cx="10869561" cy="2150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err="1"/>
              <a:t>Indico</a:t>
            </a:r>
            <a:br>
              <a:rPr lang="de-DE"/>
            </a:br>
            <a:r>
              <a:rPr lang="de-DE">
                <a:sym typeface="Wingdings" panose="05000000000000000000" pitchFamily="2" charset="2"/>
              </a:rPr>
              <a:t> </a:t>
            </a:r>
            <a:r>
              <a:rPr lang="fr-FR">
                <a:sym typeface="Wingdings" panose="05000000000000000000" pitchFamily="2" charset="2"/>
              </a:rPr>
              <a:t>fiche de travail « la conjugaison des verbes »</a:t>
            </a:r>
            <a:br>
              <a:rPr lang="fr-FR">
                <a:sym typeface="Wingdings" panose="05000000000000000000" pitchFamily="2" charset="2"/>
              </a:rPr>
            </a:br>
            <a:r>
              <a:rPr lang="fr-FR">
                <a:sym typeface="Wingdings" panose="05000000000000000000" pitchFamily="2" charset="2"/>
              </a:rPr>
              <a:t>	</a:t>
            </a:r>
            <a:r>
              <a:rPr lang="fr-FR" sz="2400">
                <a:sym typeface="Wingdings" panose="05000000000000000000" pitchFamily="2" charset="2"/>
              </a:rPr>
              <a:t> travaillez à deux ou à trois</a:t>
            </a:r>
            <a:endParaRPr lang="de-DE" sz="2400"/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2BA9274-FCBA-C3B9-93B6-D46907419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9</a:t>
            </a:fld>
            <a:endParaRPr lang="de-DE"/>
          </a:p>
        </p:txBody>
      </p:sp>
      <p:pic>
        <p:nvPicPr>
          <p:cNvPr id="6" name="Grafik 5" descr="Gruppenbrainstorming Silhouette">
            <a:extLst>
              <a:ext uri="{FF2B5EF4-FFF2-40B4-BE49-F238E27FC236}">
                <a16:creationId xmlns:a16="http://schemas.microsoft.com/office/drawing/2014/main" id="{A8520D9E-5855-730F-2AAD-7380E6B8C5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371798" y="2508913"/>
            <a:ext cx="595575" cy="595575"/>
          </a:xfrm>
          <a:prstGeom prst="rect">
            <a:avLst/>
          </a:prstGeom>
        </p:spPr>
      </p:pic>
      <p:pic>
        <p:nvPicPr>
          <p:cNvPr id="7" name="Grafik 6" descr="Dokument Silhouette">
            <a:extLst>
              <a:ext uri="{FF2B5EF4-FFF2-40B4-BE49-F238E27FC236}">
                <a16:creationId xmlns:a16="http://schemas.microsoft.com/office/drawing/2014/main" id="{39129FAF-D396-DFA2-D665-5D8D6F57336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802906" y="2062000"/>
            <a:ext cx="537419" cy="53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12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Application>Microsoft Office PowerPoint</Application>
  <PresentationFormat>Widescreen</PresentationFormat>
  <Slides>18</Slides>
  <Notes>1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Bonjour tout le monde ! séance n° 2  –  30/04/2025   </vt:lpstr>
      <vt:lpstr>PowerPoint Presentation</vt:lpstr>
      <vt:lpstr>Plan du cours </vt:lpstr>
      <vt:lpstr>La pratique </vt:lpstr>
      <vt:lpstr>PowerPoint Presentation</vt:lpstr>
      <vt:lpstr>mini-présentations (10 minutes) - 21/05/2025  </vt:lpstr>
      <vt:lpstr>PowerPoint Presentation</vt:lpstr>
      <vt:lpstr>PowerPoint Presentation</vt:lpstr>
      <vt:lpstr>PowerPoint Presentation</vt:lpstr>
      <vt:lpstr>Verben auf -er </vt:lpstr>
      <vt:lpstr>wichtige unregelmäßige Verben: être und avoir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revision>1</cp:revision>
  <dcterms:created xsi:type="dcterms:W3CDTF">2025-04-04T10:45:43Z</dcterms:created>
  <dcterms:modified xsi:type="dcterms:W3CDTF">2025-04-30T09:44:36Z</dcterms:modified>
</cp:coreProperties>
</file>