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5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DA2A2-B8CC-4D76-8FE5-B53C7888C57A}" v="479" dt="2025-04-22T13:19:13.694"/>
    <p1510:client id="{A22A4257-D121-457F-9C0A-428F4A11361B}" v="186" dt="2025-04-23T11:09:58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47DA2A2-B8CC-4D76-8FE5-B53C7888C57A}"/>
    <pc:docChg chg="undo custSel addSld delSld modSld">
      <pc:chgData name="Clara Forster" userId="09c7291c-ffda-41df-8add-e8985cc17c35" providerId="ADAL" clId="{847DA2A2-B8CC-4D76-8FE5-B53C7888C57A}" dt="2025-04-22T13:19:13.694" v="3354"/>
      <pc:docMkLst>
        <pc:docMk/>
      </pc:docMkLst>
      <pc:sldChg chg="addSp delSp modSp new mod setBg delDesignElem">
        <pc:chgData name="Clara Forster" userId="09c7291c-ffda-41df-8add-e8985cc17c35" providerId="ADAL" clId="{847DA2A2-B8CC-4D76-8FE5-B53C7888C57A}" dt="2025-04-06T18:33:30.249" v="2513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47DA2A2-B8CC-4D76-8FE5-B53C7888C57A}" dt="2025-04-06T18:33:30.249" v="2513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47DA2A2-B8CC-4D76-8FE5-B53C7888C57A}" dt="2025-04-06T18:33:17.879" v="2491" actId="20577"/>
          <ac:spMkLst>
            <pc:docMk/>
            <pc:sldMk cId="3460944651" sldId="256"/>
            <ac:spMk id="3" creationId="{E74D703F-93B7-2C52-9E6B-8BD763C25B4B}"/>
          </ac:spMkLst>
        </pc:spChg>
        <pc:spChg chg="mod">
          <ac:chgData name="Clara Forster" userId="09c7291c-ffda-41df-8add-e8985cc17c35" providerId="ADAL" clId="{847DA2A2-B8CC-4D76-8FE5-B53C7888C57A}" dt="2025-04-06T07:35:43.253" v="1170"/>
          <ac:spMkLst>
            <pc:docMk/>
            <pc:sldMk cId="3460944651" sldId="256"/>
            <ac:spMk id="4" creationId="{7CB1AF5D-AF72-4DF2-4F92-BD4777E2E493}"/>
          </ac:spMkLst>
        </pc:spChg>
        <pc:picChg chg="add mod ord">
          <ac:chgData name="Clara Forster" userId="09c7291c-ffda-41df-8add-e8985cc17c35" providerId="ADAL" clId="{847DA2A2-B8CC-4D76-8FE5-B53C7888C57A}" dt="2025-04-04T10:57:09.372" v="234" actId="14100"/>
          <ac:picMkLst>
            <pc:docMk/>
            <pc:sldMk cId="3460944651" sldId="256"/>
            <ac:picMk id="1026" creationId="{F5ED23CB-EC4E-0DB2-7BC7-BB62742C63CD}"/>
          </ac:picMkLst>
        </pc:picChg>
      </pc:sldChg>
      <pc:sldChg chg="addSp delSp modSp new mod setBg modAnim delDesignElem">
        <pc:chgData name="Clara Forster" userId="09c7291c-ffda-41df-8add-e8985cc17c35" providerId="ADAL" clId="{847DA2A2-B8CC-4D76-8FE5-B53C7888C57A}" dt="2025-04-06T08:21:31.117" v="1441" actId="255"/>
        <pc:sldMkLst>
          <pc:docMk/>
          <pc:sldMk cId="1215381869" sldId="257"/>
        </pc:sldMkLst>
        <pc:spChg chg="mod ord">
          <ac:chgData name="Clara Forster" userId="09c7291c-ffda-41df-8add-e8985cc17c35" providerId="ADAL" clId="{847DA2A2-B8CC-4D76-8FE5-B53C7888C57A}" dt="2025-04-06T07:33:07.356" v="1119" actId="1076"/>
          <ac:spMkLst>
            <pc:docMk/>
            <pc:sldMk cId="1215381869" sldId="257"/>
            <ac:spMk id="3" creationId="{C024CA56-FBCC-B9F9-D532-248F5FF94FA8}"/>
          </ac:spMkLst>
        </pc:spChg>
        <pc:spChg chg="mod">
          <ac:chgData name="Clara Forster" userId="09c7291c-ffda-41df-8add-e8985cc17c35" providerId="ADAL" clId="{847DA2A2-B8CC-4D76-8FE5-B53C7888C57A}" dt="2025-04-06T08:21:31.117" v="1441" actId="255"/>
          <ac:spMkLst>
            <pc:docMk/>
            <pc:sldMk cId="1215381869" sldId="257"/>
            <ac:spMk id="4" creationId="{46557C26-C439-E5D9-EE18-C4D3DA6E4B76}"/>
          </ac:spMkLst>
        </pc:spChg>
        <pc:graphicFrameChg chg="add mod modGraphic">
          <ac:chgData name="Clara Forster" userId="09c7291c-ffda-41df-8add-e8985cc17c35" providerId="ADAL" clId="{847DA2A2-B8CC-4D76-8FE5-B53C7888C57A}" dt="2025-04-04T12:56:11.424" v="1071" actId="14100"/>
          <ac:graphicFrameMkLst>
            <pc:docMk/>
            <pc:sldMk cId="1215381869" sldId="257"/>
            <ac:graphicFrameMk id="7" creationId="{DAA893AE-1DBD-5433-D727-CA759D04C0F1}"/>
          </ac:graphicFrameMkLst>
        </pc:graphicFrameChg>
        <pc:graphicFrameChg chg="add mod modGraphic">
          <ac:chgData name="Clara Forster" userId="09c7291c-ffda-41df-8add-e8985cc17c35" providerId="ADAL" clId="{847DA2A2-B8CC-4D76-8FE5-B53C7888C57A}" dt="2025-04-06T07:32:33.931" v="1114"/>
          <ac:graphicFrameMkLst>
            <pc:docMk/>
            <pc:sldMk cId="1215381869" sldId="257"/>
            <ac:graphicFrameMk id="29" creationId="{9F4FCBE5-F180-D975-63D2-4003C86F5BC4}"/>
          </ac:graphicFrameMkLst>
        </pc:graphicFrameChg>
        <pc:graphicFrameChg chg="add mod modGraphic">
          <ac:chgData name="Clara Forster" userId="09c7291c-ffda-41df-8add-e8985cc17c35" providerId="ADAL" clId="{847DA2A2-B8CC-4D76-8FE5-B53C7888C57A}" dt="2025-04-06T07:31:40.339" v="1079"/>
          <ac:graphicFrameMkLst>
            <pc:docMk/>
            <pc:sldMk cId="1215381869" sldId="257"/>
            <ac:graphicFrameMk id="30" creationId="{D6CC0AC5-89DB-6F62-776A-C07B38FC984C}"/>
          </ac:graphicFrameMkLst>
        </pc:graphicFrameChg>
        <pc:cxnChg chg="add mod">
          <ac:chgData name="Clara Forster" userId="09c7291c-ffda-41df-8add-e8985cc17c35" providerId="ADAL" clId="{847DA2A2-B8CC-4D76-8FE5-B53C7888C57A}" dt="2025-04-06T07:33:12.931" v="1120" actId="1076"/>
          <ac:cxnSpMkLst>
            <pc:docMk/>
            <pc:sldMk cId="1215381869" sldId="257"/>
            <ac:cxnSpMk id="6" creationId="{1D76D6C5-9313-836E-B142-DFFD8476E75E}"/>
          </ac:cxnSpMkLst>
        </pc:cxnChg>
      </pc:sldChg>
      <pc:sldChg chg="addSp delSp modSp new mod setBg">
        <pc:chgData name="Clara Forster" userId="09c7291c-ffda-41df-8add-e8985cc17c35" providerId="ADAL" clId="{847DA2A2-B8CC-4D76-8FE5-B53C7888C57A}" dt="2025-04-11T14:59:26.481" v="2514"/>
        <pc:sldMkLst>
          <pc:docMk/>
          <pc:sldMk cId="3716789129" sldId="258"/>
        </pc:sldMkLst>
        <pc:spChg chg="mod">
          <ac:chgData name="Clara Forster" userId="09c7291c-ffda-41df-8add-e8985cc17c35" providerId="ADAL" clId="{847DA2A2-B8CC-4D76-8FE5-B53C7888C57A}" dt="2025-04-06T08:22:29.533" v="1446" actId="1076"/>
          <ac:spMkLst>
            <pc:docMk/>
            <pc:sldMk cId="3716789129" sldId="258"/>
            <ac:spMk id="2" creationId="{58C7E313-986B-36FF-A3F2-0C1B14B83A2D}"/>
          </ac:spMkLst>
        </pc:spChg>
        <pc:spChg chg="mod">
          <ac:chgData name="Clara Forster" userId="09c7291c-ffda-41df-8add-e8985cc17c35" providerId="ADAL" clId="{847DA2A2-B8CC-4D76-8FE5-B53C7888C57A}" dt="2025-04-06T08:22:18.617" v="1445" actId="26606"/>
          <ac:spMkLst>
            <pc:docMk/>
            <pc:sldMk cId="3716789129" sldId="258"/>
            <ac:spMk id="4" creationId="{0C067D03-F4C5-FAF9-F67F-87DC5B7B9398}"/>
          </ac:spMkLst>
        </pc:spChg>
        <pc:spChg chg="add del">
          <ac:chgData name="Clara Forster" userId="09c7291c-ffda-41df-8add-e8985cc17c35" providerId="ADAL" clId="{847DA2A2-B8CC-4D76-8FE5-B53C7888C57A}" dt="2025-04-06T08:22:18.617" v="1445" actId="26606"/>
          <ac:spMkLst>
            <pc:docMk/>
            <pc:sldMk cId="3716789129" sldId="258"/>
            <ac:spMk id="29" creationId="{924D84CD-5280-4B52-B96E-8EDAA2B20C51}"/>
          </ac:spMkLst>
        </pc:spChg>
        <pc:spChg chg="add del">
          <ac:chgData name="Clara Forster" userId="09c7291c-ffda-41df-8add-e8985cc17c35" providerId="ADAL" clId="{847DA2A2-B8CC-4D76-8FE5-B53C7888C57A}" dt="2025-04-06T08:22:18.617" v="1445" actId="26606"/>
          <ac:spMkLst>
            <pc:docMk/>
            <pc:sldMk cId="3716789129" sldId="258"/>
            <ac:spMk id="31" creationId="{3E65D517-46E4-8037-A63D-629DE1253A89}"/>
          </ac:spMkLst>
        </pc:spChg>
        <pc:graphicFrameChg chg="add mod ord modGraphic">
          <ac:chgData name="Clara Forster" userId="09c7291c-ffda-41df-8add-e8985cc17c35" providerId="ADAL" clId="{847DA2A2-B8CC-4D76-8FE5-B53C7888C57A}" dt="2025-04-11T14:59:26.481" v="2514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addSp delSp modSp new mod setBg modAnim">
        <pc:chgData name="Clara Forster" userId="09c7291c-ffda-41df-8add-e8985cc17c35" providerId="ADAL" clId="{847DA2A2-B8CC-4D76-8FE5-B53C7888C57A}" dt="2025-04-06T17:42:05.629" v="2262" actId="20577"/>
        <pc:sldMkLst>
          <pc:docMk/>
          <pc:sldMk cId="514980610" sldId="259"/>
        </pc:sldMkLst>
        <pc:spChg chg="mod">
          <ac:chgData name="Clara Forster" userId="09c7291c-ffda-41df-8add-e8985cc17c35" providerId="ADAL" clId="{847DA2A2-B8CC-4D76-8FE5-B53C7888C57A}" dt="2025-04-06T08:20:55.725" v="1439" actId="26606"/>
          <ac:spMkLst>
            <pc:docMk/>
            <pc:sldMk cId="514980610" sldId="259"/>
            <ac:spMk id="2" creationId="{C14CA917-09D9-D3B0-FB0B-AA0B4112EE9F}"/>
          </ac:spMkLst>
        </pc:spChg>
        <pc:spChg chg="mod ord">
          <ac:chgData name="Clara Forster" userId="09c7291c-ffda-41df-8add-e8985cc17c35" providerId="ADAL" clId="{847DA2A2-B8CC-4D76-8FE5-B53C7888C57A}" dt="2025-04-06T17:42:05.629" v="2262" actId="20577"/>
          <ac:spMkLst>
            <pc:docMk/>
            <pc:sldMk cId="514980610" sldId="259"/>
            <ac:spMk id="3" creationId="{16A079B8-4D2E-A3E7-B26C-AF6CBD7BB840}"/>
          </ac:spMkLst>
        </pc:spChg>
        <pc:spChg chg="mod">
          <ac:chgData name="Clara Forster" userId="09c7291c-ffda-41df-8add-e8985cc17c35" providerId="ADAL" clId="{847DA2A2-B8CC-4D76-8FE5-B53C7888C57A}" dt="2025-04-06T08:21:46.734" v="1443" actId="1076"/>
          <ac:spMkLst>
            <pc:docMk/>
            <pc:sldMk cId="514980610" sldId="259"/>
            <ac:spMk id="4" creationId="{7EF0B442-A092-CE28-64DC-2514E20C56B8}"/>
          </ac:spMkLst>
        </pc:spChg>
        <pc:spChg chg="add">
          <ac:chgData name="Clara Forster" userId="09c7291c-ffda-41df-8add-e8985cc17c35" providerId="ADAL" clId="{847DA2A2-B8CC-4D76-8FE5-B53C7888C57A}" dt="2025-04-06T08:20:55.725" v="1439" actId="26606"/>
          <ac:spMkLst>
            <pc:docMk/>
            <pc:sldMk cId="514980610" sldId="259"/>
            <ac:spMk id="21" creationId="{70DFC902-7D23-471A-B557-B6B6917D7A0D}"/>
          </ac:spMkLst>
        </pc:spChg>
        <pc:spChg chg="add">
          <ac:chgData name="Clara Forster" userId="09c7291c-ffda-41df-8add-e8985cc17c35" providerId="ADAL" clId="{847DA2A2-B8CC-4D76-8FE5-B53C7888C57A}" dt="2025-04-06T08:20:55.725" v="1439" actId="26606"/>
          <ac:spMkLst>
            <pc:docMk/>
            <pc:sldMk cId="514980610" sldId="259"/>
            <ac:spMk id="22" creationId="{A55D5633-D557-4DCA-982C-FF36EB7A1C00}"/>
          </ac:spMkLst>
        </pc:spChg>
        <pc:spChg chg="add">
          <ac:chgData name="Clara Forster" userId="09c7291c-ffda-41df-8add-e8985cc17c35" providerId="ADAL" clId="{847DA2A2-B8CC-4D76-8FE5-B53C7888C57A}" dt="2025-04-06T08:20:55.725" v="1439" actId="26606"/>
          <ac:spMkLst>
            <pc:docMk/>
            <pc:sldMk cId="514980610" sldId="259"/>
            <ac:spMk id="23" creationId="{450D3AD2-FA80-415F-A9CE-54D884561CD7}"/>
          </ac:spMkLst>
        </pc:spChg>
      </pc:sldChg>
      <pc:sldChg chg="modSp new mod setBg">
        <pc:chgData name="Clara Forster" userId="09c7291c-ffda-41df-8add-e8985cc17c35" providerId="ADAL" clId="{847DA2A2-B8CC-4D76-8FE5-B53C7888C57A}" dt="2025-04-06T17:27:38.751" v="2054" actId="20577"/>
        <pc:sldMkLst>
          <pc:docMk/>
          <pc:sldMk cId="4122212615" sldId="260"/>
        </pc:sldMkLst>
        <pc:spChg chg="mod">
          <ac:chgData name="Clara Forster" userId="09c7291c-ffda-41df-8add-e8985cc17c35" providerId="ADAL" clId="{847DA2A2-B8CC-4D76-8FE5-B53C7888C57A}" dt="2025-04-06T17:26:31.302" v="2018" actId="20577"/>
          <ac:spMkLst>
            <pc:docMk/>
            <pc:sldMk cId="4122212615" sldId="260"/>
            <ac:spMk id="2" creationId="{20726AEA-A4BE-ED5B-89E7-CE2123AFA2F4}"/>
          </ac:spMkLst>
        </pc:spChg>
        <pc:spChg chg="mod">
          <ac:chgData name="Clara Forster" userId="09c7291c-ffda-41df-8add-e8985cc17c35" providerId="ADAL" clId="{847DA2A2-B8CC-4D76-8FE5-B53C7888C57A}" dt="2025-04-06T17:27:38.751" v="2054" actId="20577"/>
          <ac:spMkLst>
            <pc:docMk/>
            <pc:sldMk cId="4122212615" sldId="260"/>
            <ac:spMk id="3" creationId="{21588CA5-22E5-0881-84D3-5092AE745DBE}"/>
          </ac:spMkLst>
        </pc:spChg>
      </pc:sldChg>
      <pc:sldChg chg="addSp delSp modSp new mod setBg">
        <pc:chgData name="Clara Forster" userId="09c7291c-ffda-41df-8add-e8985cc17c35" providerId="ADAL" clId="{847DA2A2-B8CC-4D76-8FE5-B53C7888C57A}" dt="2025-04-06T18:01:31.204" v="2466" actId="478"/>
        <pc:sldMkLst>
          <pc:docMk/>
          <pc:sldMk cId="3208743412" sldId="261"/>
        </pc:sldMkLst>
        <pc:spChg chg="add mod">
          <ac:chgData name="Clara Forster" userId="09c7291c-ffda-41df-8add-e8985cc17c35" providerId="ADAL" clId="{847DA2A2-B8CC-4D76-8FE5-B53C7888C57A}" dt="2025-04-06T17:53:52.488" v="2465" actId="14100"/>
          <ac:spMkLst>
            <pc:docMk/>
            <pc:sldMk cId="3208743412" sldId="261"/>
            <ac:spMk id="5" creationId="{7F38BCF4-34FB-B067-71FD-BE9FB13AC986}"/>
          </ac:spMkLst>
        </pc:spChg>
        <pc:spChg chg="add mod">
          <ac:chgData name="Clara Forster" userId="09c7291c-ffda-41df-8add-e8985cc17c35" providerId="ADAL" clId="{847DA2A2-B8CC-4D76-8FE5-B53C7888C57A}" dt="2025-04-06T17:52:22.165" v="2446" actId="14100"/>
          <ac:spMkLst>
            <pc:docMk/>
            <pc:sldMk cId="3208743412" sldId="261"/>
            <ac:spMk id="7" creationId="{6C69C63F-8463-7BC4-E4AB-2EDD16E882DA}"/>
          </ac:spMkLst>
        </pc:spChg>
        <pc:spChg chg="add mod">
          <ac:chgData name="Clara Forster" userId="09c7291c-ffda-41df-8add-e8985cc17c35" providerId="ADAL" clId="{847DA2A2-B8CC-4D76-8FE5-B53C7888C57A}" dt="2025-04-06T17:51:45.021" v="2433" actId="14100"/>
          <ac:spMkLst>
            <pc:docMk/>
            <pc:sldMk cId="3208743412" sldId="261"/>
            <ac:spMk id="8" creationId="{1545499E-FE37-A9E1-7C42-A97FAD390486}"/>
          </ac:spMkLst>
        </pc:spChg>
        <pc:spChg chg="add mod">
          <ac:chgData name="Clara Forster" userId="09c7291c-ffda-41df-8add-e8985cc17c35" providerId="ADAL" clId="{847DA2A2-B8CC-4D76-8FE5-B53C7888C57A}" dt="2025-04-06T17:51:08.242" v="2428" actId="14100"/>
          <ac:spMkLst>
            <pc:docMk/>
            <pc:sldMk cId="3208743412" sldId="261"/>
            <ac:spMk id="12" creationId="{6175F324-AA2C-4A18-A148-D5E59875049B}"/>
          </ac:spMkLst>
        </pc:spChg>
        <pc:spChg chg="add mod">
          <ac:chgData name="Clara Forster" userId="09c7291c-ffda-41df-8add-e8985cc17c35" providerId="ADAL" clId="{847DA2A2-B8CC-4D76-8FE5-B53C7888C57A}" dt="2025-04-06T17:52:02.234" v="2444" actId="20577"/>
          <ac:spMkLst>
            <pc:docMk/>
            <pc:sldMk cId="3208743412" sldId="261"/>
            <ac:spMk id="21" creationId="{930E9A58-C9F4-789F-790D-BCCD842DC763}"/>
          </ac:spMkLst>
        </pc:spChg>
        <pc:spChg chg="add mod">
          <ac:chgData name="Clara Forster" userId="09c7291c-ffda-41df-8add-e8985cc17c35" providerId="ADAL" clId="{847DA2A2-B8CC-4D76-8FE5-B53C7888C57A}" dt="2025-04-06T17:52:41.619" v="2463" actId="20577"/>
          <ac:spMkLst>
            <pc:docMk/>
            <pc:sldMk cId="3208743412" sldId="261"/>
            <ac:spMk id="22" creationId="{01459C87-6D95-FDDF-FDD2-640260B4E5A2}"/>
          </ac:spMkLst>
        </pc:spChg>
        <pc:picChg chg="add mod">
          <ac:chgData name="Clara Forster" userId="09c7291c-ffda-41df-8add-e8985cc17c35" providerId="ADAL" clId="{847DA2A2-B8CC-4D76-8FE5-B53C7888C57A}" dt="2025-04-06T17:49:24.101" v="2421" actId="1076"/>
          <ac:picMkLst>
            <pc:docMk/>
            <pc:sldMk cId="3208743412" sldId="261"/>
            <ac:picMk id="16" creationId="{0F9EE6ED-9941-373C-FE04-79C1C495E9B3}"/>
          </ac:picMkLst>
        </pc:picChg>
        <pc:picChg chg="add mod">
          <ac:chgData name="Clara Forster" userId="09c7291c-ffda-41df-8add-e8985cc17c35" providerId="ADAL" clId="{847DA2A2-B8CC-4D76-8FE5-B53C7888C57A}" dt="2025-04-06T17:50:15.240" v="2423" actId="1076"/>
          <ac:picMkLst>
            <pc:docMk/>
            <pc:sldMk cId="3208743412" sldId="261"/>
            <ac:picMk id="18" creationId="{390F6205-915A-40F0-A347-E5A1DE79912A}"/>
          </ac:picMkLst>
        </pc:picChg>
        <pc:picChg chg="add mod">
          <ac:chgData name="Clara Forster" userId="09c7291c-ffda-41df-8add-e8985cc17c35" providerId="ADAL" clId="{847DA2A2-B8CC-4D76-8FE5-B53C7888C57A}" dt="2025-04-06T17:50:42.677" v="2425" actId="1076"/>
          <ac:picMkLst>
            <pc:docMk/>
            <pc:sldMk cId="3208743412" sldId="261"/>
            <ac:picMk id="20" creationId="{28322CF5-0F11-80F8-ED48-660C32CA6C73}"/>
          </ac:picMkLst>
        </pc:picChg>
      </pc:sldChg>
      <pc:sldChg chg="new del">
        <pc:chgData name="Clara Forster" userId="09c7291c-ffda-41df-8add-e8985cc17c35" providerId="ADAL" clId="{847DA2A2-B8CC-4D76-8FE5-B53C7888C57A}" dt="2025-04-11T15:00:55.032" v="2517" actId="2696"/>
        <pc:sldMkLst>
          <pc:docMk/>
          <pc:sldMk cId="3482611248" sldId="262"/>
        </pc:sldMkLst>
      </pc:sldChg>
      <pc:sldChg chg="addSp delSp modSp add mod">
        <pc:chgData name="Clara Forster" userId="09c7291c-ffda-41df-8add-e8985cc17c35" providerId="ADAL" clId="{847DA2A2-B8CC-4D76-8FE5-B53C7888C57A}" dt="2025-04-11T15:19:06.819" v="3287" actId="20577"/>
        <pc:sldMkLst>
          <pc:docMk/>
          <pc:sldMk cId="3814880414" sldId="263"/>
        </pc:sldMkLst>
        <pc:spChg chg="mod">
          <ac:chgData name="Clara Forster" userId="09c7291c-ffda-41df-8add-e8985cc17c35" providerId="ADAL" clId="{847DA2A2-B8CC-4D76-8FE5-B53C7888C57A}" dt="2025-04-11T15:09:16.012" v="3039" actId="404"/>
          <ac:spMkLst>
            <pc:docMk/>
            <pc:sldMk cId="3814880414" sldId="263"/>
            <ac:spMk id="2" creationId="{56E50846-87CA-AB29-417D-D368D27E2078}"/>
          </ac:spMkLst>
        </pc:spChg>
        <pc:graphicFrameChg chg="add mod ord modGraphic">
          <ac:chgData name="Clara Forster" userId="09c7291c-ffda-41df-8add-e8985cc17c35" providerId="ADAL" clId="{847DA2A2-B8CC-4D76-8FE5-B53C7888C57A}" dt="2025-04-11T15:19:06.819" v="3287" actId="20577"/>
          <ac:graphicFrameMkLst>
            <pc:docMk/>
            <pc:sldMk cId="3814880414" sldId="263"/>
            <ac:graphicFrameMk id="5" creationId="{3B51204B-26CC-8DD6-D878-6F43E40F32CE}"/>
          </ac:graphicFrameMkLst>
        </pc:graphicFrameChg>
      </pc:sldChg>
      <pc:sldChg chg="delSp modSp add mod modAnim">
        <pc:chgData name="Clara Forster" userId="09c7291c-ffda-41df-8add-e8985cc17c35" providerId="ADAL" clId="{847DA2A2-B8CC-4D76-8FE5-B53C7888C57A}" dt="2025-04-22T13:19:13.694" v="3354"/>
        <pc:sldMkLst>
          <pc:docMk/>
          <pc:sldMk cId="1925492170" sldId="264"/>
        </pc:sldMkLst>
        <pc:spChg chg="del mod">
          <ac:chgData name="Clara Forster" userId="09c7291c-ffda-41df-8add-e8985cc17c35" providerId="ADAL" clId="{847DA2A2-B8CC-4D76-8FE5-B53C7888C57A}" dt="2025-04-22T13:16:00.351" v="3291" actId="478"/>
          <ac:spMkLst>
            <pc:docMk/>
            <pc:sldMk cId="1925492170" sldId="264"/>
            <ac:spMk id="2" creationId="{17C8C6CC-FCF5-F411-91EE-32EC4CF7AF72}"/>
          </ac:spMkLst>
        </pc:spChg>
        <pc:spChg chg="mod">
          <ac:chgData name="Clara Forster" userId="09c7291c-ffda-41df-8add-e8985cc17c35" providerId="ADAL" clId="{847DA2A2-B8CC-4D76-8FE5-B53C7888C57A}" dt="2025-04-22T13:18:33.008" v="3348" actId="27636"/>
          <ac:spMkLst>
            <pc:docMk/>
            <pc:sldMk cId="1925492170" sldId="264"/>
            <ac:spMk id="3" creationId="{19903395-4A7B-AD21-2013-A674E9238617}"/>
          </ac:spMkLst>
        </pc:spChg>
      </pc:sldChg>
    </pc:docChg>
  </pc:docChgLst>
  <pc:docChgLst>
    <pc:chgData name="Clara Forster" userId="09c7291c-ffda-41df-8add-e8985cc17c35" providerId="ADAL" clId="{A22A4257-D121-457F-9C0A-428F4A11361B}"/>
    <pc:docChg chg="custSel addSld modSld sldOrd">
      <pc:chgData name="Clara Forster" userId="09c7291c-ffda-41df-8add-e8985cc17c35" providerId="ADAL" clId="{A22A4257-D121-457F-9C0A-428F4A11361B}" dt="2025-04-23T11:13:42.381" v="610" actId="313"/>
      <pc:docMkLst>
        <pc:docMk/>
      </pc:docMkLst>
      <pc:sldChg chg="modSp mod">
        <pc:chgData name="Clara Forster" userId="09c7291c-ffda-41df-8add-e8985cc17c35" providerId="ADAL" clId="{A22A4257-D121-457F-9C0A-428F4A11361B}" dt="2025-04-23T11:12:22.305" v="606" actId="20577"/>
        <pc:sldMkLst>
          <pc:docMk/>
          <pc:sldMk cId="3814880414" sldId="263"/>
        </pc:sldMkLst>
        <pc:graphicFrameChg chg="modGraphic">
          <ac:chgData name="Clara Forster" userId="09c7291c-ffda-41df-8add-e8985cc17c35" providerId="ADAL" clId="{A22A4257-D121-457F-9C0A-428F4A11361B}" dt="2025-04-23T11:12:22.305" v="606" actId="20577"/>
          <ac:graphicFrameMkLst>
            <pc:docMk/>
            <pc:sldMk cId="3814880414" sldId="263"/>
            <ac:graphicFrameMk id="5" creationId="{3B51204B-26CC-8DD6-D878-6F43E40F32CE}"/>
          </ac:graphicFrameMkLst>
        </pc:graphicFrameChg>
      </pc:sldChg>
      <pc:sldChg chg="modSp mod modAnim">
        <pc:chgData name="Clara Forster" userId="09c7291c-ffda-41df-8add-e8985cc17c35" providerId="ADAL" clId="{A22A4257-D121-457F-9C0A-428F4A11361B}" dt="2025-04-23T09:36:04.306" v="183" actId="20577"/>
        <pc:sldMkLst>
          <pc:docMk/>
          <pc:sldMk cId="1925492170" sldId="264"/>
        </pc:sldMkLst>
        <pc:spChg chg="mod">
          <ac:chgData name="Clara Forster" userId="09c7291c-ffda-41df-8add-e8985cc17c35" providerId="ADAL" clId="{A22A4257-D121-457F-9C0A-428F4A11361B}" dt="2025-04-23T09:36:04.306" v="183" actId="20577"/>
          <ac:spMkLst>
            <pc:docMk/>
            <pc:sldMk cId="1925492170" sldId="264"/>
            <ac:spMk id="3" creationId="{19903395-4A7B-AD21-2013-A674E9238617}"/>
          </ac:spMkLst>
        </pc:spChg>
      </pc:sldChg>
      <pc:sldChg chg="addSp modSp add mod ord">
        <pc:chgData name="Clara Forster" userId="09c7291c-ffda-41df-8add-e8985cc17c35" providerId="ADAL" clId="{A22A4257-D121-457F-9C0A-428F4A11361B}" dt="2025-04-23T11:13:42.381" v="610" actId="313"/>
        <pc:sldMkLst>
          <pc:docMk/>
          <pc:sldMk cId="3400002637" sldId="265"/>
        </pc:sldMkLst>
        <pc:spChg chg="mod">
          <ac:chgData name="Clara Forster" userId="09c7291c-ffda-41df-8add-e8985cc17c35" providerId="ADAL" clId="{A22A4257-D121-457F-9C0A-428F4A11361B}" dt="2025-04-23T11:06:45.879" v="234" actId="115"/>
          <ac:spMkLst>
            <pc:docMk/>
            <pc:sldMk cId="3400002637" sldId="265"/>
            <ac:spMk id="2" creationId="{580F2698-F83F-21CC-4047-1CE12187540D}"/>
          </ac:spMkLst>
        </pc:spChg>
        <pc:spChg chg="mod">
          <ac:chgData name="Clara Forster" userId="09c7291c-ffda-41df-8add-e8985cc17c35" providerId="ADAL" clId="{A22A4257-D121-457F-9C0A-428F4A11361B}" dt="2025-04-23T11:07:48.042" v="293" actId="313"/>
          <ac:spMkLst>
            <pc:docMk/>
            <pc:sldMk cId="3400002637" sldId="265"/>
            <ac:spMk id="3" creationId="{8C7EF136-8324-23E0-073E-E7CB061431AA}"/>
          </ac:spMkLst>
        </pc:spChg>
        <pc:spChg chg="add mod">
          <ac:chgData name="Clara Forster" userId="09c7291c-ffda-41df-8add-e8985cc17c35" providerId="ADAL" clId="{A22A4257-D121-457F-9C0A-428F4A11361B}" dt="2025-04-23T11:13:14.307" v="608" actId="790"/>
          <ac:spMkLst>
            <pc:docMk/>
            <pc:sldMk cId="3400002637" sldId="265"/>
            <ac:spMk id="5" creationId="{D83621CE-D37E-B6F4-FFB1-D3A4CD8FBB12}"/>
          </ac:spMkLst>
        </pc:spChg>
        <pc:spChg chg="add mod">
          <ac:chgData name="Clara Forster" userId="09c7291c-ffda-41df-8add-e8985cc17c35" providerId="ADAL" clId="{A22A4257-D121-457F-9C0A-428F4A11361B}" dt="2025-04-23T11:13:42.381" v="610" actId="313"/>
          <ac:spMkLst>
            <pc:docMk/>
            <pc:sldMk cId="3400002637" sldId="265"/>
            <ac:spMk id="6" creationId="{AE9A57EA-B664-5F49-6241-79E428F699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23.04.2025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AB06E-C816-4F92-95AF-DDAA624C8B5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1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23.04.2025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23.04.2025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23.04.2025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23.04.2025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23.04.2025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n°1  –  23/04/2025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SoSe</a:t>
            </a:r>
            <a:r>
              <a:rPr lang="de-DE" sz="1900" dirty="0"/>
              <a:t> 2025 – Französisch B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10-12h, </a:t>
            </a:r>
            <a:r>
              <a:rPr lang="de-DE" sz="1900" dirty="0" err="1"/>
              <a:t>Cont</a:t>
            </a:r>
            <a:r>
              <a:rPr lang="de-DE" sz="1900" dirty="0"/>
              <a:t> BH-8</a:t>
            </a:r>
          </a:p>
          <a:p>
            <a:r>
              <a:rPr lang="de-DE" sz="1900" dirty="0"/>
              <a:t>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024CA56-FBCC-B9F9-D532-248F5FF94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2284" y="1208576"/>
            <a:ext cx="8959892" cy="316948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sz="2000" noProof="0" dirty="0"/>
              <a:t>formel                                                                                                                     informel/familier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557C26-C439-E5D9-EE18-C4D3DA6E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0576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fr-FR" noProof="0" smtClean="0">
                <a:solidFill>
                  <a:srgbClr val="595959"/>
                </a:solidFill>
              </a:rPr>
              <a:pPr>
                <a:spcAft>
                  <a:spcPts val="600"/>
                </a:spcAft>
              </a:pPr>
              <a:t>2</a:t>
            </a:fld>
            <a:endParaRPr lang="fr-FR" noProof="0" dirty="0">
              <a:solidFill>
                <a:srgbClr val="595959"/>
              </a:solidFill>
            </a:endParaRP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1D76D6C5-9313-836E-B142-DFFD8476E75E}"/>
              </a:ext>
            </a:extLst>
          </p:cNvPr>
          <p:cNvCxnSpPr>
            <a:cxnSpLocks/>
          </p:cNvCxnSpPr>
          <p:nvPr/>
        </p:nvCxnSpPr>
        <p:spPr>
          <a:xfrm>
            <a:off x="1580396" y="1930400"/>
            <a:ext cx="895989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DAA893AE-1DBD-5433-D727-CA759D04C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759731"/>
              </p:ext>
            </p:extLst>
          </p:nvPr>
        </p:nvGraphicFramePr>
        <p:xfrm>
          <a:off x="1639826" y="2473277"/>
          <a:ext cx="888858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1514945831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264745160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1199555022"/>
                    </a:ext>
                  </a:extLst>
                </a:gridCol>
              </a:tblGrid>
              <a:tr h="4493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Bonjour ! »</a:t>
                      </a:r>
                    </a:p>
                    <a:p>
                      <a:pPr algn="ctr"/>
                      <a:endParaRPr lang="fr-FR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Salut ! 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>
                          <a:solidFill>
                            <a:schemeClr val="tx1"/>
                          </a:solidFill>
                        </a:rPr>
                        <a:t>« Coucou ! 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315342"/>
                  </a:ext>
                </a:extLst>
              </a:tr>
            </a:tbl>
          </a:graphicData>
        </a:graphic>
      </p:graphicFrame>
      <p:graphicFrame>
        <p:nvGraphicFramePr>
          <p:cNvPr id="29" name="Tabelle 28">
            <a:extLst>
              <a:ext uri="{FF2B5EF4-FFF2-40B4-BE49-F238E27FC236}">
                <a16:creationId xmlns:a16="http://schemas.microsoft.com/office/drawing/2014/main" id="{9F4FCBE5-F180-D975-63D2-4003C86F5B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516656"/>
              </p:ext>
            </p:extLst>
          </p:nvPr>
        </p:nvGraphicFramePr>
        <p:xfrm>
          <a:off x="1651706" y="3231367"/>
          <a:ext cx="8888583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825627851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345735298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4092532908"/>
                    </a:ext>
                  </a:extLst>
                </a:gridCol>
              </a:tblGrid>
              <a:tr h="7153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se donner la main 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faire la bise (2x)</a:t>
                      </a:r>
                    </a:p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faire la bise (2x)/faire un </a:t>
                      </a:r>
                      <a:r>
                        <a:rPr lang="fr-FR" b="0" noProof="0" dirty="0" err="1">
                          <a:solidFill>
                            <a:schemeClr val="tx1"/>
                          </a:solidFill>
                        </a:rPr>
                        <a:t>calin</a:t>
                      </a:r>
                      <a:endParaRPr lang="fr-FR" b="0" noProof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29756"/>
                  </a:ext>
                </a:extLst>
              </a:tr>
            </a:tbl>
          </a:graphicData>
        </a:graphic>
      </p:graphicFrame>
      <p:graphicFrame>
        <p:nvGraphicFramePr>
          <p:cNvPr id="30" name="Tabelle 29">
            <a:extLst>
              <a:ext uri="{FF2B5EF4-FFF2-40B4-BE49-F238E27FC236}">
                <a16:creationId xmlns:a16="http://schemas.microsoft.com/office/drawing/2014/main" id="{D6CC0AC5-89DB-6F62-776A-C07B38FC98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29879"/>
              </p:ext>
            </p:extLst>
          </p:nvPr>
        </p:nvGraphicFramePr>
        <p:xfrm>
          <a:off x="1651707" y="4268738"/>
          <a:ext cx="888858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861">
                  <a:extLst>
                    <a:ext uri="{9D8B030D-6E8A-4147-A177-3AD203B41FA5}">
                      <a16:colId xmlns:a16="http://schemas.microsoft.com/office/drawing/2014/main" val="568304002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3648570603"/>
                    </a:ext>
                  </a:extLst>
                </a:gridCol>
                <a:gridCol w="2962861">
                  <a:extLst>
                    <a:ext uri="{9D8B030D-6E8A-4147-A177-3AD203B41FA5}">
                      <a16:colId xmlns:a16="http://schemas.microsoft.com/office/drawing/2014/main" val="21271799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 et vous/toi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vous/toi ? »</a:t>
                      </a:r>
                    </a:p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Bien/Bof/Pas trop,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(raconter sa vie)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 ? » 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Bien/Bof/Pas trop,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« </a:t>
                      </a:r>
                      <a:r>
                        <a:rPr lang="de-DE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a va, et toi ? »</a:t>
                      </a:r>
                    </a:p>
                    <a:p>
                      <a:pPr algn="ctr"/>
                      <a:r>
                        <a:rPr lang="fr-FR" b="0" noProof="0" dirty="0">
                          <a:solidFill>
                            <a:schemeClr val="tx1"/>
                          </a:solidFill>
                        </a:rPr>
                        <a:t>raconter sa vie</a:t>
                      </a:r>
                    </a:p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76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38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208999"/>
              </p:ext>
            </p:extLst>
          </p:nvPr>
        </p:nvGraphicFramePr>
        <p:xfrm>
          <a:off x="1080469" y="1850665"/>
          <a:ext cx="10031057" cy="4601404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thème 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 un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23/04/2025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…" - 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30/04/2025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"Faire des phrases" -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606560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3 trois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"La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" - verschiedene Lieder und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genres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 kennenlernen</a:t>
                      </a:r>
                    </a:p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4 quatre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"Le Français dans le monde" - Frankophonie, der französiche Einfluss in der Welt, Kolonialgeschichte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"La France métropolitaine" - Gesellschaftliche und politische Situation in Frankreich 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Kurzreferate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"Voyage voyage" - Zahlen, Uhrzeiten, Reisen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04/06/2025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"Qu'est-ce qu'on mange?" 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11/06/2025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"Vous avez choisi?" 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18/06/2025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25/06/2025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78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8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4CA917-09D9-D3B0-FB0B-AA0B4112E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e-DE" sz="4000">
                <a:solidFill>
                  <a:schemeClr val="bg1"/>
                </a:solidFill>
              </a:rPr>
              <a:t>La pratique </a:t>
            </a:r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F0B442-A092-CE28-64DC-2514E20C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2526" y="6355399"/>
            <a:ext cx="672957" cy="343768"/>
          </a:xfrm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</a:pPr>
            <a:fld id="{906CE641-9D56-4250-A2F0-FA3ED935D71C}" type="slidenum">
              <a:rPr lang="de-DE">
                <a:solidFill>
                  <a:schemeClr val="tx1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A079B8-4D2E-A3E7-B26C-AF6CBD7BB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10679401" cy="3959619"/>
          </a:xfrm>
        </p:spPr>
        <p:txBody>
          <a:bodyPr>
            <a:normAutofit/>
          </a:bodyPr>
          <a:lstStyle/>
          <a:p>
            <a:endParaRPr lang="de-DE" sz="2400" dirty="0"/>
          </a:p>
          <a:p>
            <a:pPr>
              <a:lnSpc>
                <a:spcPct val="150000"/>
              </a:lnSpc>
            </a:pPr>
            <a:r>
              <a:rPr lang="de-DE" sz="2400" dirty="0" err="1"/>
              <a:t>Travaillez</a:t>
            </a:r>
            <a:r>
              <a:rPr lang="de-DE" sz="2400" dirty="0"/>
              <a:t> </a:t>
            </a:r>
            <a:r>
              <a:rPr lang="de-DE" sz="2400" dirty="0" err="1"/>
              <a:t>avec</a:t>
            </a:r>
            <a:r>
              <a:rPr lang="de-DE" sz="2400" dirty="0"/>
              <a:t> </a:t>
            </a:r>
            <a:r>
              <a:rPr lang="de-DE" sz="2400" dirty="0" err="1"/>
              <a:t>un</a:t>
            </a:r>
            <a:r>
              <a:rPr lang="de-DE" sz="2400" dirty="0"/>
              <a:t> </a:t>
            </a:r>
            <a:r>
              <a:rPr lang="de-DE" sz="2400" dirty="0" err="1"/>
              <a:t>ordinateur</a:t>
            </a:r>
            <a:r>
              <a:rPr lang="de-DE" sz="2400" dirty="0"/>
              <a:t> (Computer) </a:t>
            </a:r>
            <a:r>
              <a:rPr lang="de-DE" sz="2400" dirty="0" err="1"/>
              <a:t>ou</a:t>
            </a:r>
            <a:r>
              <a:rPr lang="de-DE" sz="2400" dirty="0"/>
              <a:t> </a:t>
            </a:r>
            <a:r>
              <a:rPr lang="de-DE" sz="2400" dirty="0" err="1"/>
              <a:t>une</a:t>
            </a:r>
            <a:r>
              <a:rPr lang="de-DE" sz="2400" dirty="0"/>
              <a:t> </a:t>
            </a:r>
            <a:r>
              <a:rPr lang="de-DE" sz="2400" dirty="0" err="1"/>
              <a:t>tablette</a:t>
            </a:r>
            <a:r>
              <a:rPr lang="de-DE" sz="2400" dirty="0"/>
              <a:t> (Tablet) 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Faites</a:t>
            </a:r>
            <a:r>
              <a:rPr lang="de-DE" sz="2400" dirty="0"/>
              <a:t> </a:t>
            </a:r>
            <a:r>
              <a:rPr lang="de-DE" sz="2400" dirty="0" err="1"/>
              <a:t>une</a:t>
            </a:r>
            <a:r>
              <a:rPr lang="de-DE" sz="2400" dirty="0"/>
              <a:t> liste des </a:t>
            </a:r>
            <a:r>
              <a:rPr lang="de-DE" sz="2400" dirty="0" err="1"/>
              <a:t>mots</a:t>
            </a:r>
            <a:r>
              <a:rPr lang="de-DE" sz="2400" dirty="0"/>
              <a:t> </a:t>
            </a:r>
            <a:r>
              <a:rPr lang="de-DE" sz="2400" dirty="0">
                <a:sym typeface="Wingdings" panose="05000000000000000000" pitchFamily="2" charset="2"/>
              </a:rPr>
              <a:t> (legt eine Vokabelliste an  </a:t>
            </a:r>
            <a:r>
              <a:rPr lang="de-DE" sz="2400" dirty="0" err="1">
                <a:sym typeface="Wingdings" panose="05000000000000000000" pitchFamily="2" charset="2"/>
              </a:rPr>
              <a:t>ggf</a:t>
            </a:r>
            <a:r>
              <a:rPr lang="de-DE" sz="2400" dirty="0">
                <a:sym typeface="Wingdings" panose="05000000000000000000" pitchFamily="2" charset="2"/>
              </a:rPr>
              <a:t> mehrsprachig)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dirty="0" err="1">
                <a:sym typeface="Wingdings" panose="05000000000000000000" pitchFamily="2" charset="2"/>
              </a:rPr>
              <a:t>revisez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err="1">
                <a:sym typeface="Wingdings" panose="05000000000000000000" pitchFamily="2" charset="2"/>
              </a:rPr>
              <a:t>les</a:t>
            </a:r>
            <a:r>
              <a:rPr lang="de-DE" sz="2400" dirty="0">
                <a:sym typeface="Wingdings" panose="05000000000000000000" pitchFamily="2" charset="2"/>
              </a:rPr>
              <a:t> </a:t>
            </a:r>
            <a:r>
              <a:rPr lang="de-DE" sz="2400" dirty="0" err="1">
                <a:sym typeface="Wingdings" panose="05000000000000000000" pitchFamily="2" charset="2"/>
              </a:rPr>
              <a:t>mots</a:t>
            </a:r>
            <a:r>
              <a:rPr lang="de-DE" sz="2400" dirty="0">
                <a:sym typeface="Wingdings" panose="05000000000000000000" pitchFamily="2" charset="2"/>
              </a:rPr>
              <a:t> à la </a:t>
            </a:r>
            <a:r>
              <a:rPr lang="de-DE" sz="2400" dirty="0" err="1">
                <a:sym typeface="Wingdings" panose="05000000000000000000" pitchFamily="2" charset="2"/>
              </a:rPr>
              <a:t>maison</a:t>
            </a:r>
            <a:r>
              <a:rPr lang="de-DE" sz="2400" dirty="0">
                <a:sym typeface="Wingdings" panose="05000000000000000000" pitchFamily="2" charset="2"/>
              </a:rPr>
              <a:t> (wiederholt die Vokabeln zuhause)</a:t>
            </a:r>
          </a:p>
          <a:p>
            <a:pPr>
              <a:lnSpc>
                <a:spcPct val="150000"/>
              </a:lnSpc>
            </a:pPr>
            <a:r>
              <a:rPr lang="de-DE" sz="2400" dirty="0" err="1">
                <a:sym typeface="Wingdings" panose="05000000000000000000" pitchFamily="2" charset="2"/>
              </a:rPr>
              <a:t>utilisez</a:t>
            </a:r>
            <a:r>
              <a:rPr lang="de-DE" sz="2400" dirty="0">
                <a:sym typeface="Wingdings" panose="05000000000000000000" pitchFamily="2" charset="2"/>
              </a:rPr>
              <a:t> des </a:t>
            </a:r>
            <a:r>
              <a:rPr lang="de-DE" sz="2400" dirty="0" err="1">
                <a:sym typeface="Wingdings" panose="05000000000000000000" pitchFamily="2" charset="2"/>
              </a:rPr>
              <a:t>dictionnaires</a:t>
            </a:r>
            <a:r>
              <a:rPr lang="de-DE" sz="2400" dirty="0">
                <a:sym typeface="Wingdings" panose="05000000000000000000" pitchFamily="2" charset="2"/>
              </a:rPr>
              <a:t> (en </a:t>
            </a:r>
            <a:r>
              <a:rPr lang="de-DE" sz="2400" dirty="0" err="1">
                <a:sym typeface="Wingdings" panose="05000000000000000000" pitchFamily="2" charset="2"/>
              </a:rPr>
              <a:t>ligne</a:t>
            </a:r>
            <a:r>
              <a:rPr lang="de-DE" sz="2400" dirty="0">
                <a:sym typeface="Wingdings" panose="05000000000000000000" pitchFamily="2" charset="2"/>
              </a:rPr>
              <a:t>)  leo.org , pons.de , </a:t>
            </a:r>
            <a:r>
              <a:rPr lang="de-DE" sz="2400" dirty="0" err="1">
                <a:sym typeface="Wingdings" panose="05000000000000000000" pitchFamily="2" charset="2"/>
              </a:rPr>
              <a:t>DeepL</a:t>
            </a:r>
            <a:r>
              <a:rPr lang="de-DE" sz="2400" dirty="0">
                <a:sym typeface="Wingdings" panose="05000000000000000000" pitchFamily="2" charset="2"/>
              </a:rPr>
              <a:t> , … (</a:t>
            </a:r>
            <a:r>
              <a:rPr lang="de-DE" sz="2400" dirty="0" err="1">
                <a:sym typeface="Wingdings" panose="05000000000000000000" pitchFamily="2" charset="2"/>
              </a:rPr>
              <a:t>pas</a:t>
            </a:r>
            <a:r>
              <a:rPr lang="de-DE" sz="2400" dirty="0">
                <a:sym typeface="Wingdings" panose="05000000000000000000" pitchFamily="2" charset="2"/>
              </a:rPr>
              <a:t> de IA !)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51498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726AEA-A4BE-ED5B-89E7-CE2123AFA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Je </a:t>
            </a:r>
            <a:r>
              <a:rPr lang="de-DE" dirty="0" err="1"/>
              <a:t>me</a:t>
            </a:r>
            <a:r>
              <a:rPr lang="de-DE" dirty="0"/>
              <a:t> </a:t>
            </a:r>
            <a:r>
              <a:rPr lang="de-DE" dirty="0" err="1"/>
              <a:t>présente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88CA5-22E5-0881-84D3-5092AE745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 err="1">
                <a:sym typeface="Wingdings" panose="05000000000000000000" pitchFamily="2" charset="2"/>
              </a:rPr>
              <a:t>fiche</a:t>
            </a:r>
            <a:r>
              <a:rPr lang="de-DE" dirty="0">
                <a:sym typeface="Wingdings" panose="05000000000000000000" pitchFamily="2" charset="2"/>
              </a:rPr>
              <a:t> de </a:t>
            </a:r>
            <a:r>
              <a:rPr lang="de-DE" dirty="0" err="1">
                <a:sym typeface="Wingdings" panose="05000000000000000000" pitchFamily="2" charset="2"/>
              </a:rPr>
              <a:t>travail</a:t>
            </a:r>
            <a:r>
              <a:rPr lang="de-DE" dirty="0">
                <a:sym typeface="Wingdings" panose="05000000000000000000" pitchFamily="2" charset="2"/>
              </a:rPr>
              <a:t> 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2C2D97-5FC6-004D-C757-0476BAF8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21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44A6E1-79CE-D276-26D1-AD8004A8D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903395-4A7B-AD21-2013-A674E9238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588" y="580245"/>
            <a:ext cx="10515600" cy="471542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u="sng" dirty="0"/>
              <a:t>Hinweise zur Gestaltung der Kurzpräsentationen am 21.05.2025</a:t>
            </a:r>
          </a:p>
          <a:p>
            <a:pPr marL="0" indent="0">
              <a:buNone/>
            </a:pPr>
            <a:endParaRPr lang="de-DE" b="1" u="sng" dirty="0"/>
          </a:p>
          <a:p>
            <a:pPr>
              <a:lnSpc>
                <a:spcPct val="150000"/>
              </a:lnSpc>
            </a:pPr>
            <a:r>
              <a:rPr lang="de-DE" sz="2000" dirty="0"/>
              <a:t>Umfang der Durchführung max. 10 Minuten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Begrüßung und Verabschiedung auf Französisch, wichtige französiche Begriffe einführen und erklären, Hauptsprache der Präsentation darf Deutsch sein 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Freie Gestaltung einer Präsentation oder Unterrichtsaktivität 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Ziel: Überblick über das Thema geben, Interesse der Mitstudierenden wecken 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➔ Hinweise zur eigenständigen Vertiefung des Themas geben (</a:t>
            </a:r>
            <a:r>
              <a:rPr lang="de-DE" sz="2000" dirty="0" err="1"/>
              <a:t>zB</a:t>
            </a:r>
            <a:r>
              <a:rPr lang="de-DE" sz="2000" dirty="0"/>
              <a:t> auf Texte/Filme/Videos zum Thema verweisen)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Auf Fragen der Mitstudierenden zum Thema antworten können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Problematisierungen und Kritik herausarbeiten, begründen können </a:t>
            </a:r>
          </a:p>
          <a:p>
            <a:pPr>
              <a:lnSpc>
                <a:spcPct val="150000"/>
              </a:lnSpc>
            </a:pPr>
            <a:endParaRPr lang="de-DE" sz="2000" dirty="0"/>
          </a:p>
          <a:p>
            <a:pPr marL="0" indent="0">
              <a:lnSpc>
                <a:spcPct val="150000"/>
              </a:lnSpc>
              <a:buNone/>
            </a:pPr>
            <a:r>
              <a:rPr lang="de-DE" sz="2000" dirty="0"/>
              <a:t>Schickt mir bitte bis Freitag vor der Sitzung eure Materialien zu!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1A924C4-FE8F-7020-AC5C-443DA58F4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49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7A342-9D4F-6A4C-B065-D1331CF75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E50846-87CA-AB29-417D-D368D27E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mini-</a:t>
            </a:r>
            <a:r>
              <a:rPr lang="de-DE" sz="3200" dirty="0" err="1"/>
              <a:t>présentations</a:t>
            </a:r>
            <a:r>
              <a:rPr lang="de-DE" sz="3200" dirty="0"/>
              <a:t> (10 </a:t>
            </a:r>
            <a:r>
              <a:rPr lang="de-DE" sz="3200" dirty="0" err="1"/>
              <a:t>minutes</a:t>
            </a:r>
            <a:r>
              <a:rPr lang="de-DE" sz="3200" dirty="0"/>
              <a:t>) - </a:t>
            </a:r>
            <a:r>
              <a:rPr lang="de-DE" sz="3200" dirty="0">
                <a:effectLst/>
                <a:latin typeface="Aptos" panose="020B0004020202020204" pitchFamily="34" charset="0"/>
              </a:rPr>
              <a:t>21/05/2025</a:t>
            </a:r>
            <a:br>
              <a:rPr lang="de-DE" sz="4400" dirty="0">
                <a:effectLst/>
                <a:latin typeface="Aptos" panose="020B0004020202020204" pitchFamily="34" charset="0"/>
              </a:rPr>
            </a:br>
            <a:r>
              <a:rPr lang="de-DE" dirty="0"/>
              <a:t>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3B51204B-26CC-8DD6-D878-6F43E40F3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824895"/>
              </p:ext>
            </p:extLst>
          </p:nvPr>
        </p:nvGraphicFramePr>
        <p:xfrm>
          <a:off x="257578" y="1027906"/>
          <a:ext cx="11333408" cy="527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459">
                  <a:extLst>
                    <a:ext uri="{9D8B030D-6E8A-4147-A177-3AD203B41FA5}">
                      <a16:colId xmlns:a16="http://schemas.microsoft.com/office/drawing/2014/main" val="3503533498"/>
                    </a:ext>
                  </a:extLst>
                </a:gridCol>
                <a:gridCol w="5988676">
                  <a:extLst>
                    <a:ext uri="{9D8B030D-6E8A-4147-A177-3AD203B41FA5}">
                      <a16:colId xmlns:a16="http://schemas.microsoft.com/office/drawing/2014/main" val="2167900636"/>
                    </a:ext>
                  </a:extLst>
                </a:gridCol>
                <a:gridCol w="4649273">
                  <a:extLst>
                    <a:ext uri="{9D8B030D-6E8A-4147-A177-3AD203B41FA5}">
                      <a16:colId xmlns:a16="http://schemas.microsoft.com/office/drawing/2014/main" val="900473544"/>
                    </a:ext>
                  </a:extLst>
                </a:gridCol>
              </a:tblGrid>
              <a:tr h="689793">
                <a:tc>
                  <a:txBody>
                    <a:bodyPr/>
                    <a:lstStyle/>
                    <a:p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de-DE" sz="1400" b="0" dirty="0" err="1">
                          <a:solidFill>
                            <a:schemeClr val="tx1"/>
                          </a:solidFill>
                        </a:rPr>
                        <a:t>un</a:t>
                      </a: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e </a:t>
                      </a:r>
                      <a:r>
                        <a:rPr lang="de-DE" sz="1800" b="0" dirty="0" err="1">
                          <a:solidFill>
                            <a:schemeClr val="tx1"/>
                          </a:solidFill>
                        </a:rPr>
                        <a:t>gouvernement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800" b="0" dirty="0" err="1">
                          <a:solidFill>
                            <a:schemeClr val="tx1"/>
                          </a:solidFill>
                        </a:rPr>
                        <a:t>fran</a:t>
                      </a:r>
                      <a:r>
                        <a:rPr lang="de-DE" sz="18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de-DE" sz="1800" b="0" dirty="0" err="1">
                          <a:solidFill>
                            <a:schemeClr val="tx1"/>
                          </a:solidFill>
                        </a:rPr>
                        <a:t>ais</a:t>
                      </a: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Die französische Regierung</a:t>
                      </a:r>
                    </a:p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(Regierungssystem + aktuelle Regierung)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Jörn, Finnja, Abdou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244841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2 deux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Paris, la </a:t>
                      </a:r>
                      <a:r>
                        <a:rPr lang="de-DE" sz="1800" b="0" dirty="0" err="1"/>
                        <a:t>capitale</a:t>
                      </a:r>
                      <a:r>
                        <a:rPr lang="de-DE" sz="1800" b="0" dirty="0"/>
                        <a:t>  -</a:t>
                      </a:r>
                    </a:p>
                    <a:p>
                      <a:r>
                        <a:rPr lang="de-DE" sz="1800" b="0" dirty="0"/>
                        <a:t>Paris, die Hauptstadt (Zentralisierung, Kult um Paris)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Hannah, Livia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912726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3 </a:t>
                      </a:r>
                      <a:r>
                        <a:rPr lang="de-DE" sz="1400" b="0" dirty="0" err="1"/>
                        <a:t>trois</a:t>
                      </a:r>
                      <a:endParaRPr lang="de-DE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La Banlieue –</a:t>
                      </a:r>
                    </a:p>
                    <a:p>
                      <a:r>
                        <a:rPr lang="de-DE" sz="1800" b="0" dirty="0"/>
                        <a:t>Die Vororte von Paris (Klassismus, soziale Ungerechtigkeit, Jugendkultur der Vororte)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Firas, Ruben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56459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4 </a:t>
                      </a:r>
                      <a:r>
                        <a:rPr lang="de-DE" sz="1400" b="0" dirty="0" err="1"/>
                        <a:t>quatre</a:t>
                      </a:r>
                      <a:endParaRPr lang="de-DE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Départements et </a:t>
                      </a:r>
                      <a:r>
                        <a:rPr lang="de-DE" sz="1800" b="0" dirty="0" err="1"/>
                        <a:t>régions</a:t>
                      </a:r>
                      <a:r>
                        <a:rPr lang="de-DE" sz="1800" b="0" dirty="0"/>
                        <a:t> –</a:t>
                      </a:r>
                    </a:p>
                    <a:p>
                      <a:r>
                        <a:rPr lang="de-DE" sz="1800" b="0" dirty="0"/>
                        <a:t>Départements und Regionen in Frankreich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Franziska, Marco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167598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5 </a:t>
                      </a:r>
                      <a:r>
                        <a:rPr lang="de-DE" sz="1400" b="0" dirty="0" err="1"/>
                        <a:t>cinq</a:t>
                      </a:r>
                      <a:endParaRPr lang="de-DE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La </a:t>
                      </a:r>
                      <a:r>
                        <a:rPr lang="de-DE" sz="1800" b="0" dirty="0" err="1"/>
                        <a:t>colonisation</a:t>
                      </a:r>
                      <a:r>
                        <a:rPr lang="de-DE" sz="1800" b="0" dirty="0"/>
                        <a:t> et </a:t>
                      </a:r>
                      <a:r>
                        <a:rPr lang="de-DE" sz="1800" b="0" dirty="0" err="1"/>
                        <a:t>l‘histoire</a:t>
                      </a:r>
                      <a:r>
                        <a:rPr lang="de-DE" sz="1800" b="0" dirty="0"/>
                        <a:t> –</a:t>
                      </a:r>
                    </a:p>
                    <a:p>
                      <a:r>
                        <a:rPr lang="de-DE" sz="1800" b="0" dirty="0"/>
                        <a:t>Aufarbeitung der Kolonialzeit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Moritz, Dascha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95825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6 </a:t>
                      </a:r>
                      <a:r>
                        <a:rPr lang="de-DE" sz="1400" b="0" dirty="0" err="1"/>
                        <a:t>six</a:t>
                      </a:r>
                      <a:endParaRPr lang="de-DE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 err="1"/>
                        <a:t>Les</a:t>
                      </a:r>
                      <a:r>
                        <a:rPr lang="de-DE" sz="1800" b="0" dirty="0"/>
                        <a:t> </a:t>
                      </a:r>
                      <a:r>
                        <a:rPr lang="de-DE" sz="1800" b="0" dirty="0" err="1"/>
                        <a:t>manifestations</a:t>
                      </a:r>
                      <a:r>
                        <a:rPr lang="de-DE" sz="1800" b="0" dirty="0"/>
                        <a:t> et </a:t>
                      </a:r>
                      <a:r>
                        <a:rPr lang="de-DE" sz="1800" b="0" dirty="0" err="1"/>
                        <a:t>les</a:t>
                      </a:r>
                      <a:r>
                        <a:rPr lang="de-DE" sz="1800" b="0" dirty="0"/>
                        <a:t> </a:t>
                      </a:r>
                      <a:r>
                        <a:rPr lang="de-DE" sz="1800" b="0" dirty="0" err="1"/>
                        <a:t>grèves</a:t>
                      </a:r>
                      <a:r>
                        <a:rPr lang="de-DE" sz="1800" b="0" dirty="0"/>
                        <a:t> –</a:t>
                      </a:r>
                    </a:p>
                    <a:p>
                      <a:r>
                        <a:rPr lang="de-DE" sz="1800" b="0" dirty="0"/>
                        <a:t>Demonstrations- und Streikkultur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Clara, Pia, Carmen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043867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 dirty="0"/>
                        <a:t>7 </a:t>
                      </a:r>
                      <a:r>
                        <a:rPr lang="de-DE" sz="1400" b="0" dirty="0" err="1"/>
                        <a:t>sept</a:t>
                      </a:r>
                      <a:endParaRPr lang="de-DE" sz="1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dirty="0"/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62816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C0FDC9-D3D0-B9C3-38F1-18E7E518C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4880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942057-2D9D-6F40-1395-E5D82B190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0F2698-F83F-21CC-4047-1CE121875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u="sng" dirty="0"/>
              <a:t>Petit </a:t>
            </a:r>
            <a:r>
              <a:rPr lang="de-DE" sz="2800" b="1" u="sng" dirty="0" err="1"/>
              <a:t>jeu</a:t>
            </a:r>
            <a:r>
              <a:rPr lang="de-DE" sz="2800" b="1" u="sng" dirty="0"/>
              <a:t> </a:t>
            </a:r>
            <a:r>
              <a:rPr lang="de-DE" sz="2800" b="1" u="sng" dirty="0" err="1"/>
              <a:t>pour</a:t>
            </a:r>
            <a:r>
              <a:rPr lang="de-DE" sz="2800" b="1" u="sng" dirty="0"/>
              <a:t> apprendre </a:t>
            </a:r>
            <a:r>
              <a:rPr lang="de-DE" sz="2800" b="1" u="sng" dirty="0" err="1"/>
              <a:t>les</a:t>
            </a:r>
            <a:r>
              <a:rPr lang="de-DE" sz="2800" b="1" u="sng" dirty="0"/>
              <a:t> </a:t>
            </a:r>
            <a:r>
              <a:rPr lang="de-DE" sz="2800" b="1" u="sng" dirty="0" err="1"/>
              <a:t>noms</a:t>
            </a:r>
            <a:r>
              <a:rPr lang="de-DE" sz="2800" b="1" u="sng" dirty="0"/>
              <a:t> 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7EF136-8324-23E0-073E-E7CB06143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986"/>
            <a:ext cx="10515600" cy="543949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« </a:t>
            </a:r>
            <a:r>
              <a:rPr lang="fr-FR" noProof="0" dirty="0"/>
              <a:t>Je vais en vacances et j‘emmène avec moi… »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471F93-D28F-CBD4-F960-49F3E8E3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83621CE-D37E-B6F4-FFB1-D3A4CD8FBB12}"/>
              </a:ext>
            </a:extLst>
          </p:cNvPr>
          <p:cNvSpPr txBox="1"/>
          <p:nvPr/>
        </p:nvSpPr>
        <p:spPr>
          <a:xfrm>
            <a:off x="838200" y="2158743"/>
            <a:ext cx="28685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noProof="0" dirty="0"/>
              <a:t>-    Clara la chaotique</a:t>
            </a:r>
          </a:p>
          <a:p>
            <a:pPr marL="285750" indent="-285750">
              <a:buFontTx/>
              <a:buChar char="-"/>
            </a:pPr>
            <a:r>
              <a:rPr lang="fr-FR" noProof="0" dirty="0" err="1"/>
              <a:t>Firas</a:t>
            </a:r>
            <a:r>
              <a:rPr lang="fr-FR" noProof="0" dirty="0"/>
              <a:t> le formidable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Ruben le rond</a:t>
            </a:r>
          </a:p>
          <a:p>
            <a:pPr marL="285750" indent="-285750">
              <a:buFontTx/>
              <a:buChar char="-"/>
            </a:pPr>
            <a:r>
              <a:rPr lang="fr-FR" noProof="0" dirty="0" err="1"/>
              <a:t>Dascha</a:t>
            </a:r>
            <a:r>
              <a:rPr lang="fr-FR" noProof="0" dirty="0"/>
              <a:t> la désolée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Moritz le </a:t>
            </a:r>
            <a:r>
              <a:rPr lang="fr-FR" noProof="0" dirty="0" err="1"/>
              <a:t>mausvais</a:t>
            </a:r>
            <a:endParaRPr lang="fr-FR" noProof="0" dirty="0"/>
          </a:p>
          <a:p>
            <a:pPr marL="285750" indent="-285750">
              <a:buFontTx/>
              <a:buChar char="-"/>
            </a:pPr>
            <a:r>
              <a:rPr lang="fr-FR" noProof="0" dirty="0"/>
              <a:t>Carmen la créative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Pia la perfectionniste 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Clara la charismatique 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E9A57EA-B664-5F49-6241-79E428F6999F}"/>
              </a:ext>
            </a:extLst>
          </p:cNvPr>
          <p:cNvSpPr txBox="1"/>
          <p:nvPr/>
        </p:nvSpPr>
        <p:spPr>
          <a:xfrm>
            <a:off x="4395019" y="2222090"/>
            <a:ext cx="31463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noProof="0" dirty="0"/>
              <a:t>Marco le magique 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Franziska la fabuleuse 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Livia la libre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Hannah la haute</a:t>
            </a:r>
          </a:p>
          <a:p>
            <a:pPr marL="285750" indent="-285750">
              <a:buFontTx/>
              <a:buChar char="-"/>
            </a:pPr>
            <a:r>
              <a:rPr lang="fr-FR" noProof="0" dirty="0" err="1"/>
              <a:t>Jörn</a:t>
            </a:r>
            <a:r>
              <a:rPr lang="fr-FR" noProof="0" dirty="0"/>
              <a:t> le jovial</a:t>
            </a:r>
          </a:p>
          <a:p>
            <a:pPr marL="285750" indent="-285750">
              <a:buFontTx/>
              <a:buChar char="-"/>
            </a:pPr>
            <a:r>
              <a:rPr lang="fr-FR" noProof="0" dirty="0" err="1"/>
              <a:t>Finnja</a:t>
            </a:r>
            <a:r>
              <a:rPr lang="fr-FR" noProof="0" dirty="0"/>
              <a:t> la fatiguée</a:t>
            </a:r>
          </a:p>
          <a:p>
            <a:pPr marL="285750" indent="-285750">
              <a:buFontTx/>
              <a:buChar char="-"/>
            </a:pPr>
            <a:r>
              <a:rPr lang="fr-FR" noProof="0" dirty="0"/>
              <a:t>Abdou l‘agréable</a:t>
            </a:r>
          </a:p>
        </p:txBody>
      </p:sp>
    </p:spTree>
    <p:extLst>
      <p:ext uri="{BB962C8B-B14F-4D97-AF65-F5344CB8AC3E}">
        <p14:creationId xmlns:p14="http://schemas.microsoft.com/office/powerpoint/2010/main" val="3400002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699</Words>
  <Application>Microsoft Office PowerPoint</Application>
  <PresentationFormat>Breitbild</PresentationFormat>
  <Paragraphs>140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Wingdings</vt:lpstr>
      <vt:lpstr>Office Theme</vt:lpstr>
      <vt:lpstr>Bonjour tout le monde ! séance n°1  –  23/04/2025   </vt:lpstr>
      <vt:lpstr>PowerPoint-Präsentation</vt:lpstr>
      <vt:lpstr>Plan du cours </vt:lpstr>
      <vt:lpstr>La pratique </vt:lpstr>
      <vt:lpstr>Je me présente </vt:lpstr>
      <vt:lpstr>PowerPoint-Präsentation</vt:lpstr>
      <vt:lpstr>mini-présentations (10 minutes) - 21/05/2025  </vt:lpstr>
      <vt:lpstr>Petit jeu pour apprendre les noms :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1</cp:revision>
  <dcterms:created xsi:type="dcterms:W3CDTF">2025-04-04T10:45:43Z</dcterms:created>
  <dcterms:modified xsi:type="dcterms:W3CDTF">2025-04-23T11:13:46Z</dcterms:modified>
</cp:coreProperties>
</file>