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eg"/>
  <Override PartName="/ppt/media/image20.jpg" ContentType="image/jpeg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1" r:id="rId5"/>
    <p:sldId id="290" r:id="rId6"/>
    <p:sldId id="258" r:id="rId7"/>
    <p:sldId id="287" r:id="rId8"/>
    <p:sldId id="289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E34"/>
    <a:srgbClr val="C086B1"/>
    <a:srgbClr val="D3A086"/>
    <a:srgbClr val="C88A5A"/>
    <a:srgbClr val="DF9D4E"/>
    <a:srgbClr val="EACEB6"/>
    <a:srgbClr val="A95B95"/>
    <a:srgbClr val="C3AFB0"/>
    <a:srgbClr val="967532"/>
    <a:srgbClr val="8E7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2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19D7FC0-1DD1-4CA8-8112-A8C7F40EA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0B4FAB-25C6-4E98-9EBB-B23B53E669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B1B1B6-7723-434F-AAD5-6B0EC6D50E9A}" type="datetime1">
              <a:rPr lang="es-ES" smtClean="0"/>
              <a:t>19/06/2024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1D8D7A-73C0-4D72-A352-EECD76243E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5E284F-EDF0-4258-A6DB-1E971D4551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3436F7D-74B8-491D-9B56-3C7529DF5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432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398F4-9374-4935-8950-CA103B895BDF}" type="datetime1">
              <a:rPr lang="es-ES" smtClean="0"/>
              <a:pPr/>
              <a:t>19/06/2024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EB07D3-876E-4CE3-BE97-1887ED6BB63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472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39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Hacer clic para editar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ñet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montando a caballo&#10;&#10;Descripción generada automáticamente con confianza media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1099958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7229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7229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179458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A93A97B-BCBE-41A6-8F7C-75F49A3E9414}"/>
              </a:ext>
            </a:extLst>
          </p:cNvPr>
          <p:cNvSpPr/>
          <p:nvPr userDrawn="1"/>
        </p:nvSpPr>
        <p:spPr>
          <a:xfrm>
            <a:off x="8043609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C740CCCA-3569-463C-B2AC-A5A7F0D497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90880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F8CE8B97-7C16-44A0-BFB9-F96C598432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90880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E2C4107-B380-4B54-A179-81B6EE4FE61C}"/>
              </a:ext>
            </a:extLst>
          </p:cNvPr>
          <p:cNvCxnSpPr>
            <a:cxnSpLocks/>
          </p:cNvCxnSpPr>
          <p:nvPr userDrawn="1"/>
        </p:nvCxnSpPr>
        <p:spPr>
          <a:xfrm>
            <a:off x="9123109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1DCE194-0C0A-4B39-AC60-F38FF6DF9302}"/>
              </a:ext>
            </a:extLst>
          </p:cNvPr>
          <p:cNvSpPr/>
          <p:nvPr userDrawn="1"/>
        </p:nvSpPr>
        <p:spPr>
          <a:xfrm>
            <a:off x="4559300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texto 8">
            <a:extLst>
              <a:ext uri="{FF2B5EF4-FFF2-40B4-BE49-F238E27FC236}">
                <a16:creationId xmlns:a16="http://schemas.microsoft.com/office/drawing/2014/main" id="{89436B85-0AC5-4B9C-991F-09BD4B25D6D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6571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id="{A5815370-788B-420F-8599-14DD0C007C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6571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B9BE1E5-4A83-4CB5-9052-BC1A7677D705}"/>
              </a:ext>
            </a:extLst>
          </p:cNvPr>
          <p:cNvCxnSpPr>
            <a:cxnSpLocks/>
          </p:cNvCxnSpPr>
          <p:nvPr userDrawn="1"/>
        </p:nvCxnSpPr>
        <p:spPr>
          <a:xfrm>
            <a:off x="5638800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arcador de fecha 2">
            <a:extLst>
              <a:ext uri="{FF2B5EF4-FFF2-40B4-BE49-F238E27FC236}">
                <a16:creationId xmlns:a16="http://schemas.microsoft.com/office/drawing/2014/main" id="{C3697011-E6CC-4901-995E-295A6B2A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36" name="Marcador de pie de página 3">
            <a:extLst>
              <a:ext uri="{FF2B5EF4-FFF2-40B4-BE49-F238E27FC236}">
                <a16:creationId xmlns:a16="http://schemas.microsoft.com/office/drawing/2014/main" id="{EA6FBB3A-E08E-4C9D-A6BC-A4437629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37" name="Marcador de número de diapositiva 4">
            <a:extLst>
              <a:ext uri="{FF2B5EF4-FFF2-40B4-BE49-F238E27FC236}">
                <a16:creationId xmlns:a16="http://schemas.microsoft.com/office/drawing/2014/main" id="{741F3B34-2439-43D5-886C-2652B0BF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9205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B4CF7930-2AA6-47D6-A0F2-438A1BDA76F6}"/>
              </a:ext>
            </a:extLst>
          </p:cNvPr>
          <p:cNvSpPr/>
          <p:nvPr userDrawn="1"/>
        </p:nvSpPr>
        <p:spPr>
          <a:xfrm>
            <a:off x="7551735" y="0"/>
            <a:ext cx="46402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75779ED-1BC5-487B-8B42-16D736E7A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467" y="0"/>
            <a:ext cx="304268" cy="6858000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E5BF40A6-F21A-4A84-8F8C-11A4BBCD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347256"/>
            <a:ext cx="3975804" cy="182970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CCE84A-20A5-4E69-9CF9-78FA30B351AC}"/>
              </a:ext>
            </a:extLst>
          </p:cNvPr>
          <p:cNvCxnSpPr>
            <a:cxnSpLocks/>
          </p:cNvCxnSpPr>
          <p:nvPr userDrawn="1"/>
        </p:nvCxnSpPr>
        <p:spPr>
          <a:xfrm>
            <a:off x="1162050" y="2333625"/>
            <a:ext cx="0" cy="12913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A7D45E80-A572-4F1F-A6DC-46C7E86A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523875"/>
            <a:ext cx="4514849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4EEF521D-CBF5-4B15-9226-23563A8C3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1346" y="3956731"/>
            <a:ext cx="3975804" cy="390525"/>
          </a:xfrm>
        </p:spPr>
        <p:txBody>
          <a:bodyPr lIns="0" rtlCol="0">
            <a:no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B85B4523-BC07-42A3-8A4D-5E2D9CAE0D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20887" y="285673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34AB7F6-3491-4274-B3F2-F871EFB72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20183" y="254241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4B1BC6A9-C15F-4476-80D3-8E9A9A98B2F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920887" y="4162990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99021676-27CC-4430-A253-24147747F4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20183" y="3848665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9CDFC7FE-62FA-4943-BCDD-808A7ABBF21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20887" y="546924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F0CD399E-155D-416D-8EF4-4190995DC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20183" y="515492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34648533-B8C6-451A-A70F-831EBFABA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0184" y="1652142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enc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5DDABA0-16CE-4E19-BE69-D9B7A7E49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9EFF9B48-1E60-4470-A40A-EA2726265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agregar el nombre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2886CA7A-CC77-44B3-A1CA-BBA33F221C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632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2132A9FB-F78E-4979-8041-C3FA3A93D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2A01AEF9-4E0C-4384-AAB1-9B179A8791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08B5B546-0DF9-45E4-A795-FE967C5EC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B68C7EB3-2B31-41FF-89E8-F0EBD76621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66C27F8B-B209-493E-BAB8-FDDE2157DB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884BDCF5-6254-4805-96B8-A31EE31D46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4990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E963DDA-51A3-4DBA-B9AB-9476FA302735}"/>
              </a:ext>
            </a:extLst>
          </p:cNvPr>
          <p:cNvCxnSpPr>
            <a:cxnSpLocks/>
          </p:cNvCxnSpPr>
          <p:nvPr userDrawn="1"/>
        </p:nvCxnSpPr>
        <p:spPr>
          <a:xfrm>
            <a:off x="3762680" y="3774842"/>
            <a:ext cx="468364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1DCA1E21-932F-47C4-A095-3D682884EC3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arcador de texto 14">
            <a:extLst>
              <a:ext uri="{FF2B5EF4-FFF2-40B4-BE49-F238E27FC236}">
                <a16:creationId xmlns:a16="http://schemas.microsoft.com/office/drawing/2014/main" id="{8A636DFD-D98E-4314-BD69-68D2528C01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8897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none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pic>
        <p:nvPicPr>
          <p:cNvPr id="4" name="Imagen 3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7036201C-6A4F-4D68-A5F0-E6E149C82E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5" name="Imagen 4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1FDEBCE5-FECF-4290-856D-FCF83DC52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29" name="Marcador de fecha 2">
            <a:extLst>
              <a:ext uri="{FF2B5EF4-FFF2-40B4-BE49-F238E27FC236}">
                <a16:creationId xmlns:a16="http://schemas.microsoft.com/office/drawing/2014/main" id="{84F6DC17-DADB-40C5-8E7F-38D27EF3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30" name="Marcador de pie de página 3">
            <a:extLst>
              <a:ext uri="{FF2B5EF4-FFF2-40B4-BE49-F238E27FC236}">
                <a16:creationId xmlns:a16="http://schemas.microsoft.com/office/drawing/2014/main" id="{14F47C4C-5E74-433D-AB6E-74585238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31" name="Marcador de número de diapositiva 4">
            <a:extLst>
              <a:ext uri="{FF2B5EF4-FFF2-40B4-BE49-F238E27FC236}">
                <a16:creationId xmlns:a16="http://schemas.microsoft.com/office/drawing/2014/main" id="{7A9C981C-6AC9-4F33-9E4B-D1117A82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A395641-1C03-493E-ACE5-E9354716EF89}"/>
              </a:ext>
            </a:extLst>
          </p:cNvPr>
          <p:cNvCxnSpPr>
            <a:cxnSpLocks/>
          </p:cNvCxnSpPr>
          <p:nvPr userDrawn="1"/>
        </p:nvCxnSpPr>
        <p:spPr>
          <a:xfrm>
            <a:off x="1295400" y="3012972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D3B699B4-D7C4-43CC-AC50-5547F9C3C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ctr">
              <a:buNone/>
              <a:defRPr lang="en-US" sz="20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25" name="Marcador de texto 23">
            <a:extLst>
              <a:ext uri="{FF2B5EF4-FFF2-40B4-BE49-F238E27FC236}">
                <a16:creationId xmlns:a16="http://schemas.microsoft.com/office/drawing/2014/main" id="{7DCCF6F7-DBE5-45B0-9C0D-6E34E9D9A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Enero</a:t>
            </a:r>
          </a:p>
        </p:txBody>
      </p:sp>
      <p:sp>
        <p:nvSpPr>
          <p:cNvPr id="26" name="Marcador de texto 23">
            <a:extLst>
              <a:ext uri="{FF2B5EF4-FFF2-40B4-BE49-F238E27FC236}">
                <a16:creationId xmlns:a16="http://schemas.microsoft.com/office/drawing/2014/main" id="{D7EF43C7-231B-47B6-9B8E-A499BF6E7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927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Febrero</a:t>
            </a:r>
          </a:p>
        </p:txBody>
      </p:sp>
      <p:sp>
        <p:nvSpPr>
          <p:cNvPr id="27" name="Marcador de texto 23">
            <a:extLst>
              <a:ext uri="{FF2B5EF4-FFF2-40B4-BE49-F238E27FC236}">
                <a16:creationId xmlns:a16="http://schemas.microsoft.com/office/drawing/2014/main" id="{1976C642-2512-45C1-AC66-B501FB870F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3504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Marzo</a:t>
            </a:r>
          </a:p>
        </p:txBody>
      </p:sp>
      <p:sp>
        <p:nvSpPr>
          <p:cNvPr id="28" name="Marcador de texto 23">
            <a:extLst>
              <a:ext uri="{FF2B5EF4-FFF2-40B4-BE49-F238E27FC236}">
                <a16:creationId xmlns:a16="http://schemas.microsoft.com/office/drawing/2014/main" id="{9947EF49-FB58-4C6A-8C0A-D2D680B7A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8208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Abril</a:t>
            </a:r>
          </a:p>
        </p:txBody>
      </p:sp>
      <p:sp>
        <p:nvSpPr>
          <p:cNvPr id="29" name="Marcador de texto 23">
            <a:extLst>
              <a:ext uri="{FF2B5EF4-FFF2-40B4-BE49-F238E27FC236}">
                <a16:creationId xmlns:a16="http://schemas.microsoft.com/office/drawing/2014/main" id="{9C7C07AF-3FF2-44C6-9D32-B57CEE6E12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012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Junio</a:t>
            </a:r>
          </a:p>
        </p:txBody>
      </p:sp>
      <p:sp>
        <p:nvSpPr>
          <p:cNvPr id="30" name="Marcador de texto 23">
            <a:extLst>
              <a:ext uri="{FF2B5EF4-FFF2-40B4-BE49-F238E27FC236}">
                <a16:creationId xmlns:a16="http://schemas.microsoft.com/office/drawing/2014/main" id="{08859D92-084B-4AAC-A35E-9997F82C50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0658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Mayo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99D4720-091C-4EB1-BC99-606EB779347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5070508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23">
            <a:extLst>
              <a:ext uri="{FF2B5EF4-FFF2-40B4-BE49-F238E27FC236}">
                <a16:creationId xmlns:a16="http://schemas.microsoft.com/office/drawing/2014/main" id="{A88A27CA-6841-483D-BB86-43C77BB6A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6350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Julio</a:t>
            </a:r>
          </a:p>
        </p:txBody>
      </p:sp>
      <p:sp>
        <p:nvSpPr>
          <p:cNvPr id="33" name="Marcador de texto 23">
            <a:extLst>
              <a:ext uri="{FF2B5EF4-FFF2-40B4-BE49-F238E27FC236}">
                <a16:creationId xmlns:a16="http://schemas.microsoft.com/office/drawing/2014/main" id="{68ED6D85-DDFA-46B4-BA5A-892D7ED6CB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4927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Agosto</a:t>
            </a:r>
          </a:p>
        </p:txBody>
      </p:sp>
      <p:sp>
        <p:nvSpPr>
          <p:cNvPr id="34" name="Marcador de texto 23">
            <a:extLst>
              <a:ext uri="{FF2B5EF4-FFF2-40B4-BE49-F238E27FC236}">
                <a16:creationId xmlns:a16="http://schemas.microsoft.com/office/drawing/2014/main" id="{D248DAEC-4E3D-4A0E-8EE4-64C5E83372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504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Septiembre</a:t>
            </a:r>
          </a:p>
        </p:txBody>
      </p:sp>
      <p:sp>
        <p:nvSpPr>
          <p:cNvPr id="35" name="Marcador de texto 23">
            <a:extLst>
              <a:ext uri="{FF2B5EF4-FFF2-40B4-BE49-F238E27FC236}">
                <a16:creationId xmlns:a16="http://schemas.microsoft.com/office/drawing/2014/main" id="{BE3E7173-46E0-4647-AF6E-3D3F923D70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8208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Octubre</a:t>
            </a:r>
          </a:p>
        </p:txBody>
      </p:sp>
      <p:sp>
        <p:nvSpPr>
          <p:cNvPr id="36" name="Marcador de texto 23">
            <a:extLst>
              <a:ext uri="{FF2B5EF4-FFF2-40B4-BE49-F238E27FC236}">
                <a16:creationId xmlns:a16="http://schemas.microsoft.com/office/drawing/2014/main" id="{383EE998-C462-4F32-BF67-164C6CB58F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012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Diciembre</a:t>
            </a:r>
          </a:p>
        </p:txBody>
      </p:sp>
      <p:sp>
        <p:nvSpPr>
          <p:cNvPr id="37" name="Marcador de texto 23">
            <a:extLst>
              <a:ext uri="{FF2B5EF4-FFF2-40B4-BE49-F238E27FC236}">
                <a16:creationId xmlns:a16="http://schemas.microsoft.com/office/drawing/2014/main" id="{2A189DDD-670F-46A8-8840-E981413F4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0658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Noviembre</a:t>
            </a:r>
          </a:p>
        </p:txBody>
      </p:sp>
      <p:sp>
        <p:nvSpPr>
          <p:cNvPr id="38" name="Marcador de texto 10">
            <a:extLst>
              <a:ext uri="{FF2B5EF4-FFF2-40B4-BE49-F238E27FC236}">
                <a16:creationId xmlns:a16="http://schemas.microsoft.com/office/drawing/2014/main" id="{540CE67A-DD2D-46B5-B05E-82306D2FCB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8463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9" name="Marcador de texto 10">
            <a:extLst>
              <a:ext uri="{FF2B5EF4-FFF2-40B4-BE49-F238E27FC236}">
                <a16:creationId xmlns:a16="http://schemas.microsoft.com/office/drawing/2014/main" id="{BB6DC8F1-E86C-4CDB-9265-94B50CFEF9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24194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40" name="Marcador de texto 10">
            <a:extLst>
              <a:ext uri="{FF2B5EF4-FFF2-40B4-BE49-F238E27FC236}">
                <a16:creationId xmlns:a16="http://schemas.microsoft.com/office/drawing/2014/main" id="{75CE6662-3A66-45A1-9FCC-9BBA8BE55B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55617" y="5176789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41" name="Marcador de pie de página 5">
            <a:extLst>
              <a:ext uri="{FF2B5EF4-FFF2-40B4-BE49-F238E27FC236}">
                <a16:creationId xmlns:a16="http://schemas.microsoft.com/office/drawing/2014/main" id="{89DF173C-4274-4F9C-BC1A-F47863A47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42" name="Marcador de número de diapositiva 6">
            <a:extLst>
              <a:ext uri="{FF2B5EF4-FFF2-40B4-BE49-F238E27FC236}">
                <a16:creationId xmlns:a16="http://schemas.microsoft.com/office/drawing/2014/main" id="{5BE446B2-5954-4D98-A1D5-7BD2F202D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3" name="Marcador de fecha 3">
            <a:extLst>
              <a:ext uri="{FF2B5EF4-FFF2-40B4-BE49-F238E27FC236}">
                <a16:creationId xmlns:a16="http://schemas.microsoft.com/office/drawing/2014/main" id="{4D7E30F2-3820-4445-A623-44B83424C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285272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 con títul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7FFB265-53A1-4F4A-93D5-B32472F0B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57499"/>
            <a:ext cx="59055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A1E4F1F9-8369-4C88-9B00-48ACF4934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0" y="2857499"/>
            <a:ext cx="41148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C593D2C-0F56-450C-86CD-A019ADD07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3300"/>
            <a:ext cx="59055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312AF4CF-A37C-4010-9731-C33A8197CF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9000" y="2273300"/>
            <a:ext cx="41148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12" name="Imagen 11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8CD853FB-B552-43EE-A55D-E13ADC8B6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14" name="Imagen 13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C95FC6BE-3777-46FA-A4A2-6C667016B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15" name="Marcador de texto 23">
            <a:extLst>
              <a:ext uri="{FF2B5EF4-FFF2-40B4-BE49-F238E27FC236}">
                <a16:creationId xmlns:a16="http://schemas.microsoft.com/office/drawing/2014/main" id="{DD19217A-B411-49D0-84C7-16BA3F21F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l">
              <a:buNone/>
              <a:defRPr lang="en-US" sz="20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>
              <a:defRPr>
                <a:solidFill>
                  <a:schemeClr val="accent3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6" name="Marcador de pie de página 5">
            <a:extLst>
              <a:ext uri="{FF2B5EF4-FFF2-40B4-BE49-F238E27FC236}">
                <a16:creationId xmlns:a16="http://schemas.microsoft.com/office/drawing/2014/main" id="{EA82BD0B-4BD1-40BF-865D-C6A32C640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7" name="Marcador de número de diapositiva 6">
            <a:extLst>
              <a:ext uri="{FF2B5EF4-FFF2-40B4-BE49-F238E27FC236}">
                <a16:creationId xmlns:a16="http://schemas.microsoft.com/office/drawing/2014/main" id="{C34C6F6C-1D22-4E30-BC57-12F1408D7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8" name="Marcador de fecha 3">
            <a:extLst>
              <a:ext uri="{FF2B5EF4-FFF2-40B4-BE49-F238E27FC236}">
                <a16:creationId xmlns:a16="http://schemas.microsoft.com/office/drawing/2014/main" id="{94B53078-6930-4337-8412-A0228A7BEF3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201958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2254080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grupo de personas montando a caballo&#10;&#10;Descripción generada automáticamente con confianza media">
            <a:extLst>
              <a:ext uri="{FF2B5EF4-FFF2-40B4-BE49-F238E27FC236}">
                <a16:creationId xmlns:a16="http://schemas.microsoft.com/office/drawing/2014/main" id="{A88965D1-1506-43AA-A066-5CA60D2AD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345AFDE-8D65-480B-9D80-F8B2868463F1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gráfico 10">
            <a:extLst>
              <a:ext uri="{FF2B5EF4-FFF2-40B4-BE49-F238E27FC236}">
                <a16:creationId xmlns:a16="http://schemas.microsoft.com/office/drawing/2014/main" id="{2F91974B-F58F-4C8E-8D68-7DBAD42BE6C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690688"/>
            <a:ext cx="10515600" cy="398462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12" name="Marcador de pie de página 5">
            <a:extLst>
              <a:ext uri="{FF2B5EF4-FFF2-40B4-BE49-F238E27FC236}">
                <a16:creationId xmlns:a16="http://schemas.microsoft.com/office/drawing/2014/main" id="{ED055213-4B28-4DFA-B283-C64E50841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3" name="Marcador de número de diapositiva 6">
            <a:extLst>
              <a:ext uri="{FF2B5EF4-FFF2-40B4-BE49-F238E27FC236}">
                <a16:creationId xmlns:a16="http://schemas.microsoft.com/office/drawing/2014/main" id="{C4C9E28E-8406-48BC-8F90-9483DF3E2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A592DA0A-15A7-4B7C-BDC1-6C40C548B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94115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- 4 arrib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grupo de personas montando a caballo&#10;&#10;Descripción generada automáticamente con confianza media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" y="0"/>
            <a:ext cx="12207240" cy="38033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165"/>
            <a:ext cx="10515600" cy="1004255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520" y="518474"/>
            <a:ext cx="2743200" cy="27432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4" name="Marcador de posición de imagen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7720" y="518474"/>
            <a:ext cx="2743200" cy="27432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0920" y="518474"/>
            <a:ext cx="2743200" cy="27432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4120" y="518474"/>
            <a:ext cx="2743200" cy="27432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45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6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45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9C2B29A0-592A-4DF1-809E-B5265DACA3A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4120" y="5224905"/>
            <a:ext cx="275336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203C6378-59CC-47B4-9E9F-BAC6C2C389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4120" y="5688480"/>
            <a:ext cx="275336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2" name="Marcador de texto 8">
            <a:extLst>
              <a:ext uri="{FF2B5EF4-FFF2-40B4-BE49-F238E27FC236}">
                <a16:creationId xmlns:a16="http://schemas.microsoft.com/office/drawing/2014/main" id="{448AA424-5B3D-40C4-BBDC-2C338C0385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77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B9AE277D-FC5E-4B64-A3FA-A9BD4919D9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77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4" name="Marcador de texto 8">
            <a:extLst>
              <a:ext uri="{FF2B5EF4-FFF2-40B4-BE49-F238E27FC236}">
                <a16:creationId xmlns:a16="http://schemas.microsoft.com/office/drawing/2014/main" id="{4FC21568-200C-4310-B462-B36358C4D23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1082" y="5229500"/>
            <a:ext cx="2733038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B24FCA02-7F7F-4B5F-833A-CE244C2209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1082" y="5693075"/>
            <a:ext cx="2733038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82658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- 8 arrib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40" y="1737360"/>
            <a:ext cx="10764520" cy="1741253"/>
          </a:xfrm>
          <a:prstGeom prst="rect">
            <a:avLst/>
          </a:prstGeom>
        </p:spPr>
      </p:pic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56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4" name="Marcador de posición de imagen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1802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1497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65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55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955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6" name="Marcador de posición de imagen 10">
            <a:extLst>
              <a:ext uri="{FF2B5EF4-FFF2-40B4-BE49-F238E27FC236}">
                <a16:creationId xmlns:a16="http://schemas.microsoft.com/office/drawing/2014/main" id="{6BF177F2-C312-4467-A8E7-2F7C06DF7D6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8433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posición de imagen 10">
            <a:extLst>
              <a:ext uri="{FF2B5EF4-FFF2-40B4-BE49-F238E27FC236}">
                <a16:creationId xmlns:a16="http://schemas.microsoft.com/office/drawing/2014/main" id="{5D26BA3A-860A-4168-9872-0A0D22BEA7A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9190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8" name="Marcador de posición de imagen 10">
            <a:extLst>
              <a:ext uri="{FF2B5EF4-FFF2-40B4-BE49-F238E27FC236}">
                <a16:creationId xmlns:a16="http://schemas.microsoft.com/office/drawing/2014/main" id="{A95FA78C-CC95-43FC-8BB5-17A796D7B9E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68536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9" name="Marcador de posición de imagen 10">
            <a:extLst>
              <a:ext uri="{FF2B5EF4-FFF2-40B4-BE49-F238E27FC236}">
                <a16:creationId xmlns:a16="http://schemas.microsoft.com/office/drawing/2014/main" id="{7EA70B51-4FF2-42F8-BAFF-83B593ADB78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978838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708EF00C-774E-4D73-AFEF-EEC6196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365125"/>
            <a:ext cx="10764520" cy="1325563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1" name="Marcador de texto 8">
            <a:extLst>
              <a:ext uri="{FF2B5EF4-FFF2-40B4-BE49-F238E27FC236}">
                <a16:creationId xmlns:a16="http://schemas.microsoft.com/office/drawing/2014/main" id="{7633A346-456C-4917-800A-85F73F876E7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4019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E0C31CC6-C8A8-4831-94CD-366DC97C2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4019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3" name="Marcador de texto 8">
            <a:extLst>
              <a:ext uri="{FF2B5EF4-FFF2-40B4-BE49-F238E27FC236}">
                <a16:creationId xmlns:a16="http://schemas.microsoft.com/office/drawing/2014/main" id="{CB652A06-2CE0-42F0-8186-DBBD4219FC8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2083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id="{CE6091FC-D3C2-46A7-9A51-90A64C97CF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2083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5" name="Marcador de texto 8">
            <a:extLst>
              <a:ext uri="{FF2B5EF4-FFF2-40B4-BE49-F238E27FC236}">
                <a16:creationId xmlns:a16="http://schemas.microsoft.com/office/drawing/2014/main" id="{B663F697-5494-47B5-8888-F76EE36A56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147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95B42005-A70C-498A-A357-1492B1393F4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0147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7" name="Marcador de texto 8">
            <a:extLst>
              <a:ext uri="{FF2B5EF4-FFF2-40B4-BE49-F238E27FC236}">
                <a16:creationId xmlns:a16="http://schemas.microsoft.com/office/drawing/2014/main" id="{FA3E4CA4-4074-4C29-853C-A8857A156AC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4987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8" name="Marcador de texto 10">
            <a:extLst>
              <a:ext uri="{FF2B5EF4-FFF2-40B4-BE49-F238E27FC236}">
                <a16:creationId xmlns:a16="http://schemas.microsoft.com/office/drawing/2014/main" id="{1308FE93-15B6-4FC2-A5CF-53AA6064DA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4987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9" name="Marcador de texto 8">
            <a:extLst>
              <a:ext uri="{FF2B5EF4-FFF2-40B4-BE49-F238E27FC236}">
                <a16:creationId xmlns:a16="http://schemas.microsoft.com/office/drawing/2014/main" id="{B08AE9FA-2EBC-416A-B525-59A5F1258E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051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0" name="Marcador de texto 10">
            <a:extLst>
              <a:ext uri="{FF2B5EF4-FFF2-40B4-BE49-F238E27FC236}">
                <a16:creationId xmlns:a16="http://schemas.microsoft.com/office/drawing/2014/main" id="{EE168CBD-2F60-4551-9129-2ED8A59499B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051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1" name="Marcador de texto 8">
            <a:extLst>
              <a:ext uri="{FF2B5EF4-FFF2-40B4-BE49-F238E27FC236}">
                <a16:creationId xmlns:a16="http://schemas.microsoft.com/office/drawing/2014/main" id="{E05EDFD4-CA70-451D-A8F0-BF688EDBFC7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1115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8E47CD55-3098-4BD6-A269-794D40911E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1115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3" name="Marcador de texto 8">
            <a:extLst>
              <a:ext uri="{FF2B5EF4-FFF2-40B4-BE49-F238E27FC236}">
                <a16:creationId xmlns:a16="http://schemas.microsoft.com/office/drawing/2014/main" id="{EA65938B-08CE-4FA4-A95B-5A66E901ACD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179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4" name="Marcador de texto 10">
            <a:extLst>
              <a:ext uri="{FF2B5EF4-FFF2-40B4-BE49-F238E27FC236}">
                <a16:creationId xmlns:a16="http://schemas.microsoft.com/office/drawing/2014/main" id="{A72442A0-E7C5-4604-A4AA-9A86DD29841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9179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6946F89-1A32-4CE8-9F85-45EDF090AB96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 flipH="1">
            <a:off x="1558635" y="3248066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63EE9F58-7707-4E5A-8C6B-C3D66810327C}"/>
              </a:ext>
            </a:extLst>
          </p:cNvPr>
          <p:cNvCxnSpPr>
            <a:cxnSpLocks/>
          </p:cNvCxnSpPr>
          <p:nvPr userDrawn="1"/>
        </p:nvCxnSpPr>
        <p:spPr>
          <a:xfrm flipH="1">
            <a:off x="4145279" y="3250315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BD1897E7-33EE-452E-B67F-D676DB9630EB}"/>
              </a:ext>
            </a:extLst>
          </p:cNvPr>
          <p:cNvCxnSpPr>
            <a:cxnSpLocks/>
          </p:cNvCxnSpPr>
          <p:nvPr userDrawn="1"/>
        </p:nvCxnSpPr>
        <p:spPr>
          <a:xfrm flipH="1">
            <a:off x="6732507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3DF35791-C763-4163-9B05-68EE7814E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9316732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6F2A3C7-B018-4022-B2BB-D8D2B03190AB}"/>
              </a:ext>
            </a:extLst>
          </p:cNvPr>
          <p:cNvCxnSpPr>
            <a:cxnSpLocks/>
          </p:cNvCxnSpPr>
          <p:nvPr userDrawn="1"/>
        </p:nvCxnSpPr>
        <p:spPr>
          <a:xfrm>
            <a:off x="2854035" y="3254943"/>
            <a:ext cx="0" cy="192615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3F52EF5B-4C4F-451E-B0B4-8226109ADE91}"/>
              </a:ext>
            </a:extLst>
          </p:cNvPr>
          <p:cNvCxnSpPr>
            <a:cxnSpLocks/>
          </p:cNvCxnSpPr>
          <p:nvPr userDrawn="1"/>
        </p:nvCxnSpPr>
        <p:spPr>
          <a:xfrm>
            <a:off x="5440679" y="3233453"/>
            <a:ext cx="0" cy="194989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07D6748B-4A98-4935-BC51-E43412110392}"/>
              </a:ext>
            </a:extLst>
          </p:cNvPr>
          <p:cNvCxnSpPr>
            <a:cxnSpLocks/>
          </p:cNvCxnSpPr>
          <p:nvPr userDrawn="1"/>
        </p:nvCxnSpPr>
        <p:spPr>
          <a:xfrm>
            <a:off x="8027907" y="3257242"/>
            <a:ext cx="0" cy="191926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EBA0E4AC-BE6A-45AA-B639-A8288815E8F9}"/>
              </a:ext>
            </a:extLst>
          </p:cNvPr>
          <p:cNvCxnSpPr>
            <a:cxnSpLocks/>
          </p:cNvCxnSpPr>
          <p:nvPr userDrawn="1"/>
        </p:nvCxnSpPr>
        <p:spPr>
          <a:xfrm>
            <a:off x="10612132" y="3254943"/>
            <a:ext cx="0" cy="192938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Marcador de pie de página 5">
            <a:extLst>
              <a:ext uri="{FF2B5EF4-FFF2-40B4-BE49-F238E27FC236}">
                <a16:creationId xmlns:a16="http://schemas.microsoft.com/office/drawing/2014/main" id="{12CD4C44-15F4-4517-B3CC-D07D4B93D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79" name="Marcador de número de diapositiva 6">
            <a:extLst>
              <a:ext uri="{FF2B5EF4-FFF2-40B4-BE49-F238E27FC236}">
                <a16:creationId xmlns:a16="http://schemas.microsoft.com/office/drawing/2014/main" id="{9F988C33-C2E3-49AE-9BC1-9123EADC3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0" name="Marcador de fecha 3">
            <a:extLst>
              <a:ext uri="{FF2B5EF4-FFF2-40B4-BE49-F238E27FC236}">
                <a16:creationId xmlns:a16="http://schemas.microsoft.com/office/drawing/2014/main" id="{757004CA-7955-4C10-8542-83D291BFF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17045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1392">
          <p15:clr>
            <a:srgbClr val="FBAE40"/>
          </p15:clr>
        </p15:guide>
        <p15:guide id="3" pos="2208">
          <p15:clr>
            <a:srgbClr val="FBAE40"/>
          </p15:clr>
        </p15:guide>
        <p15:guide id="4" pos="302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Un grupo de personas montando a caballo&#10;&#10;Descripción generada automáticamente con confianza media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contenido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2700" y="913448"/>
            <a:ext cx="5041900" cy="51349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0" y="913448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7600" y="1275398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7600" y="1672273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7600" y="223139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7600" y="259334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7600" y="299021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7600" y="3543935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7600" y="3905885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7600" y="4302760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7600" y="485648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7600" y="521843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7600" y="561530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26" name="Marcador de pie de página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7" name="Marcador de número de diapositiva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 spc="0"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8" name="Marcador de fecha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grupo de personas montando a caballo&#10;&#10;Descripción generada automáticamente con confianza media">
            <a:extLst>
              <a:ext uri="{FF2B5EF4-FFF2-40B4-BE49-F238E27FC236}">
                <a16:creationId xmlns:a16="http://schemas.microsoft.com/office/drawing/2014/main" id="{EEDAD97A-3707-4927-B006-8E1F9FA7A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286" y="0"/>
            <a:ext cx="658871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Hacer clic para editar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8718" y="523875"/>
            <a:ext cx="5657850" cy="581025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4BED8496-5E7C-4C78-B8EF-9319D4BF8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25285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6356350"/>
            <a:ext cx="2372881" cy="365125"/>
          </a:xfrm>
        </p:spPr>
        <p:txBody>
          <a:bodyPr rtlCol="0"/>
          <a:lstStyle>
            <a:lvl1pPr algn="r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4640" y="0"/>
            <a:ext cx="554736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Una imagen con árbol, naturaleza, primavera&#10;&#10;Descripción generada automáticamente">
            <a:extLst>
              <a:ext uri="{FF2B5EF4-FFF2-40B4-BE49-F238E27FC236}">
                <a16:creationId xmlns:a16="http://schemas.microsoft.com/office/drawing/2014/main" id="{4A63342F-743C-459F-B121-7E344300D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78480" y="3291840"/>
            <a:ext cx="6858000" cy="274320"/>
          </a:xfrm>
          <a:prstGeom prst="rect">
            <a:avLst/>
          </a:prstGeom>
        </p:spPr>
      </p:pic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5E13AA0B-9749-4C5F-A7F8-7C789F442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254362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imagen con árbol, naturaleza, primavera&#10;&#10;Descripción generada automáticamente">
            <a:extLst>
              <a:ext uri="{FF2B5EF4-FFF2-40B4-BE49-F238E27FC236}">
                <a16:creationId xmlns:a16="http://schemas.microsoft.com/office/drawing/2014/main" id="{518D6250-5EE6-4875-8BAD-D7140B01B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92931" y="-941071"/>
            <a:ext cx="6858000" cy="8740141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1921" y="536574"/>
            <a:ext cx="7780020" cy="578485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1122363"/>
            <a:ext cx="4446270" cy="1874837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5858" y="377921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Hacer clic para editar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859" y="4757108"/>
            <a:ext cx="23060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ACDE2589-A5DF-4CFB-80DA-F3EB6E9A25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45858" y="5579334"/>
            <a:ext cx="1708784" cy="1116118"/>
          </a:xfrm>
        </p:spPr>
        <p:txBody>
          <a:bodyPr rtlCol="0">
            <a:normAutofit/>
          </a:bodyPr>
          <a:lstStyle>
            <a:lvl1pPr marL="0" indent="0" algn="l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5CE3F9E1-78CA-4716-9303-F5DE95A90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376" y="326440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3835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a imagen con árbol, naturaleza, primavera&#10;&#10;Descripción generada automáticamente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800" y="2160591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35800" y="1859273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035800" y="3271768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35800" y="2970450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035800" y="4382945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035800" y="4081627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035800" y="5494123"/>
            <a:ext cx="4298950" cy="72570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035800" y="5192805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10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10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102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102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809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09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12271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4182E807-0C2E-4BC5-BF7E-526F4625C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84088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8B21E869-F893-4182-B4C9-9C6D4C1E709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84087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23" name="Marcador de contenido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397712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contenido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7270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contenido 15">
            <a:extLst>
              <a:ext uri="{FF2B5EF4-FFF2-40B4-BE49-F238E27FC236}">
                <a16:creationId xmlns:a16="http://schemas.microsoft.com/office/drawing/2014/main" id="{5B5AE825-32F0-4FF5-AD58-C846CFE482B5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430188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1513875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4248911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6983947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5750C30-59A4-4345-B670-0030A6828B14}"/>
              </a:ext>
            </a:extLst>
          </p:cNvPr>
          <p:cNvCxnSpPr>
            <a:cxnSpLocks/>
          </p:cNvCxnSpPr>
          <p:nvPr userDrawn="1"/>
        </p:nvCxnSpPr>
        <p:spPr>
          <a:xfrm>
            <a:off x="9718983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n 33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3E2CAEA6-2840-4C2D-B6E2-A17A0A9F0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36" name="Imagen 35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7C270418-FBBE-4523-812C-440495951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37" name="Marcador de fecha 3">
            <a:extLst>
              <a:ext uri="{FF2B5EF4-FFF2-40B4-BE49-F238E27FC236}">
                <a16:creationId xmlns:a16="http://schemas.microsoft.com/office/drawing/2014/main" id="{4F3022F7-3702-4466-9986-D2645E60F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i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a masa de agua con árboles alrededor&#10;&#10;Descripción generada automáticamente con confianza media">
            <a:extLst>
              <a:ext uri="{FF2B5EF4-FFF2-40B4-BE49-F238E27FC236}">
                <a16:creationId xmlns:a16="http://schemas.microsoft.com/office/drawing/2014/main" id="{4FA989F3-E380-4D92-BD33-21366C466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0"/>
            <a:ext cx="5029200" cy="6858000"/>
          </a:xfrm>
          <a:prstGeom prst="rect">
            <a:avLst/>
          </a:prstGeom>
        </p:spPr>
      </p:pic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97333B9-F523-4307-B469-F66B0C6E9D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600" y="508000"/>
            <a:ext cx="4114800" cy="5842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D42CD466-114C-48B9-82B3-DC830491B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65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51758243-C023-46F4-AA0D-115263FADC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5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6CE54372-39E4-429B-909F-1B39307854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65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180615B5-AB0C-4460-96CC-11C15E7D74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5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09C3E351-39C7-4529-B6CD-B0EF6A4BB0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059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0762CB53-1EBD-4B1E-8562-33910E8833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059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7F9CB6CB-1D5E-4484-BDCC-67FDE981AA7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059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8229F1D8-00A2-407C-974C-4F22FE98AB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59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22" name="Marcador de fecha 2">
            <a:extLst>
              <a:ext uri="{FF2B5EF4-FFF2-40B4-BE49-F238E27FC236}">
                <a16:creationId xmlns:a16="http://schemas.microsoft.com/office/drawing/2014/main" id="{7E9D7FB7-F0D3-47C2-95E6-B2D047FF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23" name="Marcador de pie de página 3">
            <a:extLst>
              <a:ext uri="{FF2B5EF4-FFF2-40B4-BE49-F238E27FC236}">
                <a16:creationId xmlns:a16="http://schemas.microsoft.com/office/drawing/2014/main" id="{C73EC134-FDBF-4113-B825-23125EE8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4" name="Marcador de número de diapositiva 4">
            <a:extLst>
              <a:ext uri="{FF2B5EF4-FFF2-40B4-BE49-F238E27FC236}">
                <a16:creationId xmlns:a16="http://schemas.microsoft.com/office/drawing/2014/main" id="{12C2DA51-699D-4FD6-9B2A-2FA0915C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5828" y="246888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467" y="0"/>
            <a:ext cx="304268" cy="6858000"/>
          </a:xfrm>
          <a:prstGeom prst="rect">
            <a:avLst/>
          </a:prstGeom>
        </p:spPr>
      </p:pic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358466" cy="685799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7256237" y="2928256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17447" y="2468617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1.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445828" y="380880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445828" y="5101562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FCE75E29-1E56-4BC2-9665-A103D29D944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117447" y="3808800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2.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24A65D09-92B8-4044-9560-43DACBD6E36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117447" y="5101562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3.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AF3E8EA-AD86-4D53-99F2-514C73069694}"/>
              </a:ext>
            </a:extLst>
          </p:cNvPr>
          <p:cNvCxnSpPr>
            <a:cxnSpLocks/>
          </p:cNvCxnSpPr>
          <p:nvPr userDrawn="1"/>
        </p:nvCxnSpPr>
        <p:spPr>
          <a:xfrm>
            <a:off x="7256237" y="4268439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rcador de fecha 3">
            <a:extLst>
              <a:ext uri="{FF2B5EF4-FFF2-40B4-BE49-F238E27FC236}">
                <a16:creationId xmlns:a16="http://schemas.microsoft.com/office/drawing/2014/main" id="{A21C585D-982F-4820-83DB-2EC69C55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29" name="Marcador de pie de página 4">
            <a:extLst>
              <a:ext uri="{FF2B5EF4-FFF2-40B4-BE49-F238E27FC236}">
                <a16:creationId xmlns:a16="http://schemas.microsoft.com/office/drawing/2014/main" id="{CF6BFE9E-EF76-481D-9C8A-7AB36DF5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CD8FBCDE-F8D9-49DC-B34B-2D3463C5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4245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cera de secció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1"/>
          <a:stretch/>
        </p:blipFill>
        <p:spPr>
          <a:xfrm>
            <a:off x="0" y="0"/>
            <a:ext cx="4446270" cy="6879772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3752850" y="4047144"/>
            <a:ext cx="84391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7DB9F2E2-2FA7-41DA-91AC-B4A535BFF534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542032" y="1033272"/>
            <a:ext cx="4690872" cy="469087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3200" b="0" cap="all" spc="0" baseline="0" dirty="0">
                <a:ln w="0"/>
                <a:solidFill>
                  <a:schemeClr val="accent1">
                    <a:lumMod val="75000"/>
                    <a:alpha val="70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58" y="2171699"/>
            <a:ext cx="7581900" cy="1681163"/>
          </a:xfrm>
        </p:spPr>
        <p:txBody>
          <a:bodyPr rtlCol="0" anchor="b">
            <a:no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8088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montando a caballo&#10;&#10;Descripción generada automáticamente con confianza media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60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60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6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600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55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559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021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contenido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35210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contenido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81020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88885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8358922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ie de página 5">
            <a:extLst>
              <a:ext uri="{FF2B5EF4-FFF2-40B4-BE49-F238E27FC236}">
                <a16:creationId xmlns:a16="http://schemas.microsoft.com/office/drawing/2014/main" id="{148E808A-AB67-4B52-B35C-7487342F4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9" name="Marcador de número de diapositiva 6">
            <a:extLst>
              <a:ext uri="{FF2B5EF4-FFF2-40B4-BE49-F238E27FC236}">
                <a16:creationId xmlns:a16="http://schemas.microsoft.com/office/drawing/2014/main" id="{88B2564D-D1B9-47FE-9DC9-1BB531614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31" name="Marcador de fecha 3">
            <a:extLst>
              <a:ext uri="{FF2B5EF4-FFF2-40B4-BE49-F238E27FC236}">
                <a16:creationId xmlns:a16="http://schemas.microsoft.com/office/drawing/2014/main" id="{E250C28C-FA72-4324-9DA9-3AE75077D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155802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os con 2 imágen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025" y="0"/>
            <a:ext cx="475297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71900" y="2260384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3213" y="525463"/>
            <a:ext cx="3784599" cy="26291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947991" y="3459082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251" y="2260384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71900" y="3652757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57251" y="3652757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71900" y="5054655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57251" y="5054655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974B9287-7FD2-4AE5-BA59-7B3E9C8B5F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23213" y="3632600"/>
            <a:ext cx="3784599" cy="26291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620A735-5706-4C08-8345-E542A71DCF4C}"/>
              </a:ext>
            </a:extLst>
          </p:cNvPr>
          <p:cNvCxnSpPr>
            <a:cxnSpLocks/>
          </p:cNvCxnSpPr>
          <p:nvPr userDrawn="1"/>
        </p:nvCxnSpPr>
        <p:spPr>
          <a:xfrm>
            <a:off x="947991" y="4873016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2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4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53" r:id="rId11"/>
    <p:sldLayoutId id="2147483663" r:id="rId12"/>
    <p:sldLayoutId id="2147483666" r:id="rId13"/>
    <p:sldLayoutId id="2147483678" r:id="rId14"/>
    <p:sldLayoutId id="2147483680" r:id="rId15"/>
    <p:sldLayoutId id="2147483679" r:id="rId16"/>
    <p:sldLayoutId id="2147483674" r:id="rId17"/>
    <p:sldLayoutId id="2147483675" r:id="rId18"/>
    <p:sldLayoutId id="2147483655" r:id="rId19"/>
    <p:sldLayoutId id="2147483676" r:id="rId20"/>
    <p:sldLayoutId id="214748367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morrion.com/banderas/216-bandera-de-espana-150x90cms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kenhdaotao.edu.vn/bandera-de-mexico-full-hd-1690093757646529/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wmum.es/2021/04/14/series-y-peliculas-para-ver-con-adolescentes-en-netflix/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://pexels.com/photo/woman-with-headphones-listening-music-639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Xyp7xt-ygy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039D1-E8E6-0B9A-DD14-BCE627F2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937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DE7E34"/>
                </a:solidFill>
              </a:rPr>
              <a:t>¿Qué número es?</a:t>
            </a:r>
            <a:br>
              <a:rPr lang="es-ES" dirty="0"/>
            </a:br>
            <a:r>
              <a:rPr lang="es-ES" sz="3600" i="1" dirty="0">
                <a:solidFill>
                  <a:srgbClr val="C086B1"/>
                </a:solidFill>
              </a:rPr>
              <a:t>[</a:t>
            </a:r>
            <a:r>
              <a:rPr lang="de-DE" sz="3600" i="1" dirty="0">
                <a:solidFill>
                  <a:srgbClr val="C086B1"/>
                </a:solidFill>
              </a:rPr>
              <a:t>Welche Zahl ist es? – </a:t>
            </a:r>
            <a:r>
              <a:rPr lang="de-DE" sz="2800" i="1" dirty="0">
                <a:solidFill>
                  <a:srgbClr val="C086B1"/>
                </a:solidFill>
              </a:rPr>
              <a:t>Wortschatz/Aussprache</a:t>
            </a:r>
            <a:r>
              <a:rPr lang="de-DE" sz="3600" i="1" dirty="0">
                <a:solidFill>
                  <a:srgbClr val="C086B1"/>
                </a:solidFill>
              </a:rPr>
              <a:t>]</a:t>
            </a:r>
            <a:endParaRPr lang="de-DE" sz="2200" i="1" dirty="0">
              <a:solidFill>
                <a:srgbClr val="C086B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DF08B6-1F3B-1A51-C0D1-EF1A474A48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622299" y="1961541"/>
            <a:ext cx="5575300" cy="1983180"/>
          </a:xfrm>
        </p:spPr>
        <p:txBody>
          <a:bodyPr>
            <a:normAutofit/>
          </a:bodyPr>
          <a:lstStyle/>
          <a:p>
            <a:r>
              <a:rPr lang="es-ES" sz="1000" dirty="0"/>
              <a:t>“</a:t>
            </a:r>
          </a:p>
          <a:p>
            <a:r>
              <a:rPr lang="es-ES" sz="4000" b="1" dirty="0"/>
              <a:t>32</a:t>
            </a:r>
            <a:endParaRPr lang="es-ES" sz="4000" b="1" i="1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4AE51B-36A0-AE4C-C6EE-0A5FAB79A33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93799" y="2802104"/>
            <a:ext cx="1980000" cy="360000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>
                <a:latin typeface="+mn-lt"/>
              </a:rPr>
              <a:t>treinta y dos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A89B00D3-6B84-9F50-922E-1F3E5CAFC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</a:t>
            </a:fld>
            <a:endParaRPr lang="es-ES" noProof="0"/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BE647FD4-347C-4001-C7A2-120A332EB24E}"/>
              </a:ext>
            </a:extLst>
          </p:cNvPr>
          <p:cNvSpPr txBox="1">
            <a:spLocks/>
          </p:cNvSpPr>
          <p:nvPr/>
        </p:nvSpPr>
        <p:spPr>
          <a:xfrm>
            <a:off x="2070101" y="1961541"/>
            <a:ext cx="5575300" cy="198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/>
              <a:t>“</a:t>
            </a:r>
          </a:p>
          <a:p>
            <a:r>
              <a:rPr lang="es-ES" sz="4000" b="1" dirty="0"/>
              <a:t>45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629D98AC-BE7D-04B0-6BFE-04435D3663F0}"/>
              </a:ext>
            </a:extLst>
          </p:cNvPr>
          <p:cNvSpPr txBox="1">
            <a:spLocks/>
          </p:cNvSpPr>
          <p:nvPr/>
        </p:nvSpPr>
        <p:spPr>
          <a:xfrm>
            <a:off x="4762501" y="1961541"/>
            <a:ext cx="5575300" cy="198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/>
              <a:t>“</a:t>
            </a:r>
          </a:p>
          <a:p>
            <a:r>
              <a:rPr lang="es-ES" sz="4000" b="1" dirty="0"/>
              <a:t>57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AEE0B029-2424-D742-F205-E8DC4B65325A}"/>
              </a:ext>
            </a:extLst>
          </p:cNvPr>
          <p:cNvSpPr txBox="1">
            <a:spLocks/>
          </p:cNvSpPr>
          <p:nvPr/>
        </p:nvSpPr>
        <p:spPr>
          <a:xfrm>
            <a:off x="7550151" y="1990514"/>
            <a:ext cx="5575300" cy="198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/>
              <a:t>“</a:t>
            </a:r>
          </a:p>
          <a:p>
            <a:r>
              <a:rPr lang="es-ES" sz="4000" b="1" dirty="0"/>
              <a:t>60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29120469-CFD6-8C07-6762-DBD3CD0289B8}"/>
              </a:ext>
            </a:extLst>
          </p:cNvPr>
          <p:cNvSpPr txBox="1">
            <a:spLocks/>
          </p:cNvSpPr>
          <p:nvPr/>
        </p:nvSpPr>
        <p:spPr>
          <a:xfrm>
            <a:off x="-640747" y="3971432"/>
            <a:ext cx="5575300" cy="198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/>
              <a:t>“</a:t>
            </a:r>
          </a:p>
          <a:p>
            <a:r>
              <a:rPr lang="es-ES" sz="4000" b="1" dirty="0"/>
              <a:t>71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3900B298-0507-E594-ABC2-A91D216172FB}"/>
              </a:ext>
            </a:extLst>
          </p:cNvPr>
          <p:cNvSpPr txBox="1">
            <a:spLocks/>
          </p:cNvSpPr>
          <p:nvPr/>
        </p:nvSpPr>
        <p:spPr>
          <a:xfrm>
            <a:off x="2070101" y="4000405"/>
            <a:ext cx="5575300" cy="198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/>
              <a:t>“</a:t>
            </a:r>
          </a:p>
          <a:p>
            <a:r>
              <a:rPr lang="es-ES" sz="4000" b="1" dirty="0"/>
              <a:t>88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833549C5-7313-EA83-8D14-F69A576AA2F5}"/>
              </a:ext>
            </a:extLst>
          </p:cNvPr>
          <p:cNvSpPr txBox="1">
            <a:spLocks/>
          </p:cNvSpPr>
          <p:nvPr/>
        </p:nvSpPr>
        <p:spPr>
          <a:xfrm>
            <a:off x="4762501" y="3985919"/>
            <a:ext cx="5575300" cy="198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/>
              <a:t>“</a:t>
            </a:r>
          </a:p>
          <a:p>
            <a:r>
              <a:rPr lang="es-ES" sz="4000" b="1" dirty="0"/>
              <a:t>99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E94B9832-D9D7-2263-21A5-E742C9104022}"/>
              </a:ext>
            </a:extLst>
          </p:cNvPr>
          <p:cNvSpPr txBox="1">
            <a:spLocks/>
          </p:cNvSpPr>
          <p:nvPr/>
        </p:nvSpPr>
        <p:spPr>
          <a:xfrm>
            <a:off x="7531703" y="3944721"/>
            <a:ext cx="5575300" cy="198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/>
              <a:t>“</a:t>
            </a:r>
          </a:p>
          <a:p>
            <a:r>
              <a:rPr lang="es-ES" sz="4000" b="1" dirty="0"/>
              <a:t>100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FED9E55F-5318-6097-E31F-6FA55A94C29B}"/>
              </a:ext>
            </a:extLst>
          </p:cNvPr>
          <p:cNvSpPr txBox="1">
            <a:spLocks/>
          </p:cNvSpPr>
          <p:nvPr/>
        </p:nvSpPr>
        <p:spPr>
          <a:xfrm>
            <a:off x="6361029" y="2766813"/>
            <a:ext cx="2441744" cy="528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latin typeface="+mn-lt"/>
              </a:rPr>
              <a:t>cincuenta y siete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A1A2769A-4FE1-9E13-CCC4-1C46912A8399}"/>
              </a:ext>
            </a:extLst>
          </p:cNvPr>
          <p:cNvSpPr txBox="1">
            <a:spLocks/>
          </p:cNvSpPr>
          <p:nvPr/>
        </p:nvSpPr>
        <p:spPr>
          <a:xfrm>
            <a:off x="3706428" y="2827849"/>
            <a:ext cx="2225844" cy="489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100" dirty="0">
                <a:latin typeface="+mn-lt"/>
              </a:rPr>
              <a:t>cuarenta</a:t>
            </a:r>
            <a:r>
              <a:rPr lang="es-ES" sz="3200" dirty="0">
                <a:latin typeface="+mn-lt"/>
              </a:rPr>
              <a:t> y cinco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201AE4D5-B5E7-B501-A006-AB37AA912AC5}"/>
              </a:ext>
            </a:extLst>
          </p:cNvPr>
          <p:cNvSpPr txBox="1">
            <a:spLocks/>
          </p:cNvSpPr>
          <p:nvPr/>
        </p:nvSpPr>
        <p:spPr>
          <a:xfrm>
            <a:off x="9094837" y="2766813"/>
            <a:ext cx="2441744" cy="528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latin typeface="+mn-lt"/>
              </a:rPr>
              <a:t>se</a:t>
            </a:r>
            <a:r>
              <a:rPr lang="es-ES" sz="2200" b="1" dirty="0">
                <a:latin typeface="+mn-lt"/>
              </a:rPr>
              <a:t>s</a:t>
            </a:r>
            <a:r>
              <a:rPr lang="es-ES" sz="2200" dirty="0">
                <a:latin typeface="+mn-lt"/>
              </a:rPr>
              <a:t>enta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id="{1C872F73-CCDC-E3BF-18D4-163254F1D311}"/>
              </a:ext>
            </a:extLst>
          </p:cNvPr>
          <p:cNvSpPr txBox="1">
            <a:spLocks/>
          </p:cNvSpPr>
          <p:nvPr/>
        </p:nvSpPr>
        <p:spPr>
          <a:xfrm>
            <a:off x="926031" y="4727561"/>
            <a:ext cx="2441744" cy="528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latin typeface="+mn-lt"/>
              </a:rPr>
              <a:t>se</a:t>
            </a:r>
            <a:r>
              <a:rPr lang="es-ES" sz="2200" b="1" dirty="0">
                <a:latin typeface="+mn-lt"/>
              </a:rPr>
              <a:t>t</a:t>
            </a:r>
            <a:r>
              <a:rPr lang="es-ES" sz="2200" dirty="0">
                <a:latin typeface="+mn-lt"/>
              </a:rPr>
              <a:t>enta y uno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E254623E-2941-C676-5FA0-3E403763B523}"/>
              </a:ext>
            </a:extLst>
          </p:cNvPr>
          <p:cNvSpPr txBox="1">
            <a:spLocks/>
          </p:cNvSpPr>
          <p:nvPr/>
        </p:nvSpPr>
        <p:spPr>
          <a:xfrm>
            <a:off x="3609207" y="4727561"/>
            <a:ext cx="2441744" cy="528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latin typeface="+mn-lt"/>
              </a:rPr>
              <a:t>ochenta y ocho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BD275B06-F848-9C5D-57EA-B4D921BAF89C}"/>
              </a:ext>
            </a:extLst>
          </p:cNvPr>
          <p:cNvSpPr txBox="1">
            <a:spLocks/>
          </p:cNvSpPr>
          <p:nvPr/>
        </p:nvSpPr>
        <p:spPr>
          <a:xfrm>
            <a:off x="6329279" y="4739495"/>
            <a:ext cx="2441744" cy="528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latin typeface="+mn-lt"/>
              </a:rPr>
              <a:t>n</a:t>
            </a:r>
            <a:r>
              <a:rPr lang="es-ES" sz="2200" b="1" dirty="0">
                <a:latin typeface="+mn-lt"/>
              </a:rPr>
              <a:t>o</a:t>
            </a:r>
            <a:r>
              <a:rPr lang="es-ES" sz="2200" dirty="0">
                <a:latin typeface="+mn-lt"/>
              </a:rPr>
              <a:t>venta y n</a:t>
            </a:r>
            <a:r>
              <a:rPr lang="es-ES" sz="2200" b="1" dirty="0">
                <a:latin typeface="+mn-lt"/>
              </a:rPr>
              <a:t>ue</a:t>
            </a:r>
            <a:r>
              <a:rPr lang="es-ES" sz="2200" dirty="0">
                <a:latin typeface="+mn-lt"/>
              </a:rPr>
              <a:t>ve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C2D62430-123A-0B44-BA4C-977E94A6DC18}"/>
              </a:ext>
            </a:extLst>
          </p:cNvPr>
          <p:cNvSpPr txBox="1">
            <a:spLocks/>
          </p:cNvSpPr>
          <p:nvPr/>
        </p:nvSpPr>
        <p:spPr>
          <a:xfrm>
            <a:off x="9049351" y="4739495"/>
            <a:ext cx="2441744" cy="528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latin typeface="+mn-lt"/>
              </a:rPr>
              <a:t>cien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D30723A3-2656-0126-6FD3-370B5837FA91}"/>
              </a:ext>
            </a:extLst>
          </p:cNvPr>
          <p:cNvSpPr txBox="1">
            <a:spLocks/>
          </p:cNvSpPr>
          <p:nvPr/>
        </p:nvSpPr>
        <p:spPr>
          <a:xfrm>
            <a:off x="159050" y="5437181"/>
            <a:ext cx="6438900" cy="178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/>
              <a:t>“</a:t>
            </a:r>
          </a:p>
          <a:p>
            <a:r>
              <a:rPr lang="es-ES" sz="3200" b="1" dirty="0"/>
              <a:t>Bonus:    </a:t>
            </a:r>
            <a:r>
              <a:rPr lang="es-ES" sz="2800" b="1" dirty="0"/>
              <a:t>101</a:t>
            </a:r>
            <a:r>
              <a:rPr lang="es-ES" sz="3600" b="1" dirty="0"/>
              <a:t> – </a:t>
            </a:r>
            <a:r>
              <a:rPr lang="es-ES" sz="2400" b="1" dirty="0"/>
              <a:t>ciento uno</a:t>
            </a:r>
            <a:endParaRPr lang="es-ES" sz="4000" b="1" dirty="0"/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05C8D317-B32F-6955-426D-79F31AC741E7}"/>
              </a:ext>
            </a:extLst>
          </p:cNvPr>
          <p:cNvSpPr txBox="1">
            <a:spLocks/>
          </p:cNvSpPr>
          <p:nvPr/>
        </p:nvSpPr>
        <p:spPr>
          <a:xfrm>
            <a:off x="5845025" y="5445812"/>
            <a:ext cx="5851995" cy="178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/>
              <a:t>“</a:t>
            </a:r>
          </a:p>
          <a:p>
            <a:r>
              <a:rPr lang="es-ES" sz="2800" b="1" dirty="0"/>
              <a:t>100 % - </a:t>
            </a:r>
            <a:r>
              <a:rPr lang="es-ES" sz="2400" b="1" dirty="0"/>
              <a:t>cien por cien / ciento por ciento</a:t>
            </a:r>
            <a:endParaRPr lang="es-ES" sz="4000" b="1" dirty="0"/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0F058BD0-5FAA-4BDB-AAC8-27DF3D3E4003}"/>
              </a:ext>
            </a:extLst>
          </p:cNvPr>
          <p:cNvSpPr txBox="1">
            <a:spLocks/>
          </p:cNvSpPr>
          <p:nvPr/>
        </p:nvSpPr>
        <p:spPr>
          <a:xfrm>
            <a:off x="6823066" y="6034164"/>
            <a:ext cx="2441744" cy="528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latin typeface="+mn-lt"/>
              </a:rPr>
              <a:t>(ESP)</a:t>
            </a: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99696ABF-4ACE-7EA1-EB2C-B465E591152E}"/>
              </a:ext>
            </a:extLst>
          </p:cNvPr>
          <p:cNvSpPr txBox="1">
            <a:spLocks/>
          </p:cNvSpPr>
          <p:nvPr/>
        </p:nvSpPr>
        <p:spPr>
          <a:xfrm>
            <a:off x="9115877" y="6048793"/>
            <a:ext cx="2441744" cy="528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latin typeface="+mn-lt"/>
              </a:rPr>
              <a:t>(LATAM)</a:t>
            </a:r>
          </a:p>
        </p:txBody>
      </p:sp>
    </p:spTree>
    <p:extLst>
      <p:ext uri="{BB962C8B-B14F-4D97-AF65-F5344CB8AC3E}">
        <p14:creationId xmlns:p14="http://schemas.microsoft.com/office/powerpoint/2010/main" val="23922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5AC72-5F25-8ABF-DD33-7E0CECC9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5400" b="1" dirty="0">
                <a:ln>
                  <a:solidFill>
                    <a:srgbClr val="C88A5A"/>
                  </a:solidFill>
                </a:ln>
                <a:solidFill>
                  <a:srgbClr val="D3A086"/>
                </a:solidFill>
                <a:latin typeface="Seaford Display" panose="00000500000000000000" pitchFamily="2" charset="0"/>
              </a:rPr>
              <a:t>Palabras de la semana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6768DA-368B-A431-8915-4667D351ED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66658" y="3083219"/>
            <a:ext cx="2539999" cy="1036806"/>
          </a:xfrm>
        </p:spPr>
        <p:txBody>
          <a:bodyPr>
            <a:normAutofit fontScale="85000" lnSpcReduction="10000"/>
          </a:bodyPr>
          <a:lstStyle/>
          <a:p>
            <a:r>
              <a:rPr lang="es-ES" sz="3200" dirty="0">
                <a:latin typeface="+mn-lt"/>
              </a:rPr>
              <a:t>melocotón (    )</a:t>
            </a:r>
          </a:p>
          <a:p>
            <a:r>
              <a:rPr lang="es-ES" sz="1900" dirty="0">
                <a:latin typeface="+mn-lt"/>
              </a:rPr>
              <a:t>(el)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436C70-6015-5A36-0711-1FDBD459ED8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04900" y="4333044"/>
            <a:ext cx="3060700" cy="1420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= </a:t>
            </a:r>
            <a:r>
              <a:rPr lang="es-ES" sz="1800" dirty="0"/>
              <a:t>(el) </a:t>
            </a:r>
            <a:r>
              <a:rPr lang="es-ES" sz="2400" dirty="0"/>
              <a:t>durazno (     )</a:t>
            </a:r>
          </a:p>
          <a:p>
            <a:pPr>
              <a:lnSpc>
                <a:spcPct val="100000"/>
              </a:lnSpc>
            </a:pPr>
            <a:r>
              <a:rPr lang="de-DE" sz="2200" i="1" dirty="0">
                <a:latin typeface="Seaford Display" panose="00000500000000000000" pitchFamily="2" charset="0"/>
              </a:rPr>
              <a:t>[der Pfirsich]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A4C6F0-8520-3093-9B6C-949C02D61C3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490880" y="3106128"/>
            <a:ext cx="2178858" cy="1036806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+mn-lt"/>
              </a:rPr>
              <a:t>ardilla</a:t>
            </a:r>
          </a:p>
          <a:p>
            <a:r>
              <a:rPr lang="es-ES" sz="2000" dirty="0">
                <a:latin typeface="+mn-lt"/>
              </a:rPr>
              <a:t>(la)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6847654-8825-2296-A779-CDE3CD08807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013700" y="4101954"/>
            <a:ext cx="3073400" cy="16511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000" dirty="0"/>
              <a:t>   </a:t>
            </a:r>
          </a:p>
          <a:p>
            <a:pPr>
              <a:lnSpc>
                <a:spcPct val="100000"/>
              </a:lnSpc>
            </a:pPr>
            <a:r>
              <a:rPr lang="es-ES" sz="2000" i="1" dirty="0"/>
              <a:t>das </a:t>
            </a:r>
            <a:r>
              <a:rPr lang="es-ES" sz="2400" i="1" dirty="0" err="1"/>
              <a:t>Eichhörnchen</a:t>
            </a:r>
            <a:endParaRPr lang="es-ES" sz="2000" i="1" dirty="0"/>
          </a:p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423481D-316A-4890-65F4-C0C1896DB56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06571" y="3176661"/>
            <a:ext cx="2178858" cy="925292"/>
          </a:xfrm>
        </p:spPr>
        <p:txBody>
          <a:bodyPr>
            <a:normAutofit lnSpcReduction="10000"/>
          </a:bodyPr>
          <a:lstStyle/>
          <a:p>
            <a:r>
              <a:rPr lang="es-ES" sz="3200" dirty="0">
                <a:latin typeface="+mn-lt"/>
              </a:rPr>
              <a:t>naranja</a:t>
            </a:r>
          </a:p>
          <a:p>
            <a:r>
              <a:rPr lang="es-ES" sz="2100" dirty="0">
                <a:latin typeface="+mn-lt"/>
              </a:rPr>
              <a:t>(la)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03B232C-7B13-0D1E-85AD-196DB0AB543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59300" y="4028782"/>
            <a:ext cx="3060700" cy="1610165"/>
          </a:xfrm>
        </p:spPr>
        <p:txBody>
          <a:bodyPr>
            <a:normAutofit/>
          </a:bodyPr>
          <a:lstStyle/>
          <a:p>
            <a:endParaRPr lang="es-ES" sz="1050" i="1" dirty="0"/>
          </a:p>
          <a:p>
            <a:r>
              <a:rPr lang="es-ES" sz="2000" i="1" dirty="0"/>
              <a:t>[die</a:t>
            </a:r>
            <a:r>
              <a:rPr lang="es-ES" sz="2800" i="1" dirty="0"/>
              <a:t> Orange</a:t>
            </a:r>
            <a:r>
              <a:rPr lang="es-ES" sz="2000" i="1" dirty="0"/>
              <a:t>]</a:t>
            </a:r>
          </a:p>
          <a:p>
            <a:endParaRPr lang="es-ES" dirty="0"/>
          </a:p>
          <a:p>
            <a:r>
              <a:rPr lang="es-ES" sz="2000" i="1" dirty="0">
                <a:solidFill>
                  <a:srgbClr val="DE7E34"/>
                </a:solidFill>
              </a:rPr>
              <a:t>[</a:t>
            </a:r>
            <a:r>
              <a:rPr lang="es-ES" sz="2000" i="1" dirty="0" err="1">
                <a:solidFill>
                  <a:srgbClr val="DE7E34"/>
                </a:solidFill>
              </a:rPr>
              <a:t>auch</a:t>
            </a:r>
            <a:r>
              <a:rPr lang="es-ES" sz="2000" i="1" dirty="0">
                <a:solidFill>
                  <a:srgbClr val="DE7E34"/>
                </a:solidFill>
              </a:rPr>
              <a:t> die </a:t>
            </a:r>
            <a:r>
              <a:rPr lang="es-ES" sz="2000" i="1" dirty="0" err="1">
                <a:solidFill>
                  <a:srgbClr val="DE7E34"/>
                </a:solidFill>
              </a:rPr>
              <a:t>Farbe</a:t>
            </a:r>
            <a:r>
              <a:rPr lang="es-ES" sz="2000" i="1" dirty="0">
                <a:solidFill>
                  <a:srgbClr val="DE7E34"/>
                </a:solidFill>
              </a:rPr>
              <a:t>]</a:t>
            </a:r>
            <a:endParaRPr lang="es-ES" sz="1800" i="1" dirty="0">
              <a:solidFill>
                <a:srgbClr val="DE7E34"/>
              </a:solidFill>
            </a:endParaRP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E58ACE1-038B-2FCC-E9D0-B5AA7A2F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22/06/20XX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547065AD-E6C1-5866-51B6-2309B70D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152D661-9510-1BF8-F720-FF5B1737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2</a:t>
            </a:fld>
            <a:endParaRPr lang="es-ES" noProof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A2F1774-A819-F48B-CC99-7AD9E023ABFA}"/>
              </a:ext>
            </a:extLst>
          </p:cNvPr>
          <p:cNvSpPr txBox="1">
            <a:spLocks/>
          </p:cNvSpPr>
          <p:nvPr/>
        </p:nvSpPr>
        <p:spPr>
          <a:xfrm>
            <a:off x="190500" y="1219053"/>
            <a:ext cx="11836400" cy="165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Intenta deletrear y pronunciar las siguientes palabras y adivina qué significan</a:t>
            </a:r>
          </a:p>
          <a:p>
            <a:endParaRPr lang="es-ES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86B1"/>
              </a:solidFill>
            </a:endParaRPr>
          </a:p>
          <a:p>
            <a:r>
              <a:rPr lang="es-ES" sz="40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86B1"/>
                </a:solidFill>
              </a:rPr>
              <a:t>[</a:t>
            </a:r>
            <a:r>
              <a:rPr lang="de-DE" sz="40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86B1"/>
                </a:solidFill>
              </a:rPr>
              <a:t>Versuch mal folgende Wörter zu buchstabieren und auszusprechen und ratet mal ihre Bedeutun</a:t>
            </a:r>
            <a:r>
              <a:rPr lang="es-ES" sz="40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86B1"/>
                </a:solidFill>
              </a:rPr>
              <a:t>g]</a:t>
            </a:r>
            <a:endParaRPr lang="de-DE" sz="38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endParaRPr lang="es-ES" sz="3600" b="1" i="1" dirty="0">
              <a:solidFill>
                <a:srgbClr val="8E7A6F"/>
              </a:solidFill>
            </a:endParaRPr>
          </a:p>
        </p:txBody>
      </p:sp>
      <p:pic>
        <p:nvPicPr>
          <p:cNvPr id="17" name="Imagen 16" descr="Forma, Rectángulo&#10;&#10;Descripción generada automáticamente">
            <a:extLst>
              <a:ext uri="{FF2B5EF4-FFF2-40B4-BE49-F238E27FC236}">
                <a16:creationId xmlns:a16="http://schemas.microsoft.com/office/drawing/2014/main" id="{CA857C85-CC29-159B-A162-E4860E405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87904" y="3232613"/>
            <a:ext cx="379218" cy="379218"/>
          </a:xfrm>
          <a:prstGeom prst="rect">
            <a:avLst/>
          </a:prstGeom>
        </p:spPr>
      </p:pic>
      <p:pic>
        <p:nvPicPr>
          <p:cNvPr id="19" name="Imagen 18" descr="Forma&#10;&#10;Descripción generada automáticamente con confianza baja">
            <a:extLst>
              <a:ext uri="{FF2B5EF4-FFF2-40B4-BE49-F238E27FC236}">
                <a16:creationId xmlns:a16="http://schemas.microsoft.com/office/drawing/2014/main" id="{C1044E6F-5914-E7CC-F1A9-5F43A1C82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49460" y="4414509"/>
            <a:ext cx="346866" cy="3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9890" y="1895444"/>
            <a:ext cx="7027102" cy="1681163"/>
          </a:xfrm>
        </p:spPr>
        <p:txBody>
          <a:bodyPr rtlCol="0">
            <a:noAutofit/>
          </a:bodyPr>
          <a:lstStyle/>
          <a:p>
            <a:pPr algn="ctr" rtl="0"/>
            <a:r>
              <a:rPr lang="es-ES" sz="4800" dirty="0"/>
              <a:t>Recomendaciones culturales para la semana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A487E6C-E9CB-51A3-0DB5-F855B843FFF5}"/>
              </a:ext>
            </a:extLst>
          </p:cNvPr>
          <p:cNvSpPr txBox="1">
            <a:spLocks/>
          </p:cNvSpPr>
          <p:nvPr/>
        </p:nvSpPr>
        <p:spPr>
          <a:xfrm>
            <a:off x="4948824" y="3115850"/>
            <a:ext cx="6649234" cy="1681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 err="1"/>
              <a:t>Kultur-Empfehlungen</a:t>
            </a:r>
            <a:r>
              <a:rPr lang="es-ES" sz="3200" dirty="0"/>
              <a:t> </a:t>
            </a:r>
            <a:r>
              <a:rPr lang="es-ES" sz="3200" dirty="0" err="1"/>
              <a:t>für</a:t>
            </a:r>
            <a:r>
              <a:rPr lang="es-ES" sz="3200" dirty="0"/>
              <a:t> die </a:t>
            </a:r>
            <a:r>
              <a:rPr lang="es-ES" sz="3200" dirty="0" err="1"/>
              <a:t>Woche</a:t>
            </a:r>
            <a:endParaRPr lang="es-ES" sz="3200" dirty="0"/>
          </a:p>
        </p:txBody>
      </p:sp>
      <p:pic>
        <p:nvPicPr>
          <p:cNvPr id="25" name="Imagen 24" descr="Imagen que contiene gato, pelota&#10;&#10;Descripción generada automáticamente">
            <a:extLst>
              <a:ext uri="{FF2B5EF4-FFF2-40B4-BE49-F238E27FC236}">
                <a16:creationId xmlns:a16="http://schemas.microsoft.com/office/drawing/2014/main" id="{86FD40E6-94E8-CACE-F110-8D54450DD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44045" y="5176837"/>
            <a:ext cx="2521470" cy="1681163"/>
          </a:xfrm>
          <a:prstGeom prst="rect">
            <a:avLst/>
          </a:prstGeom>
        </p:spPr>
      </p:pic>
      <p:pic>
        <p:nvPicPr>
          <p:cNvPr id="29" name="Imagen 28" descr="Imagen que contiene persona, edificio, niño, joven&#10;&#10;Descripción generada automáticamente">
            <a:extLst>
              <a:ext uri="{FF2B5EF4-FFF2-40B4-BE49-F238E27FC236}">
                <a16:creationId xmlns:a16="http://schemas.microsoft.com/office/drawing/2014/main" id="{1B8FFE8E-CDA9-B13E-50EC-54737CAAA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25898" y="8278"/>
            <a:ext cx="2566102" cy="171106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9D4E8176-8451-FE05-DB7B-C43F3B70EDCD}"/>
              </a:ext>
            </a:extLst>
          </p:cNvPr>
          <p:cNvSpPr txBox="1"/>
          <p:nvPr/>
        </p:nvSpPr>
        <p:spPr>
          <a:xfrm>
            <a:off x="7721075" y="5432643"/>
            <a:ext cx="6106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12 de junio de 2024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039D1-E8E6-0B9A-DD14-BCE627F2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Música</a:t>
            </a:r>
            <a:br>
              <a:rPr lang="es-ES" dirty="0"/>
            </a:br>
            <a:r>
              <a:rPr lang="es-ES" sz="2000" dirty="0"/>
              <a:t>(la)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7F8015-AB15-47DC-120A-09D9D291318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DF08B6-1F3B-1A51-C0D1-EF1A474A48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356050" y="4691812"/>
            <a:ext cx="1765489" cy="106869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4AE51B-36A0-AE4C-C6EE-0A5FAB79A33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E734DD6-D8BA-CB25-8B6F-943A325CF56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600504A-3717-B762-4427-FC2E96E9D07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3C3F8D9-72DE-1174-D988-8710F4AD5E5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D58FB8C5-1D56-BAA1-C88B-7543EBD97D06}"/>
              </a:ext>
            </a:extLst>
          </p:cNvPr>
          <p:cNvSpPr>
            <a:spLocks noGrp="1"/>
          </p:cNvSpPr>
          <p:nvPr>
            <p:ph sz="quarter" idx="4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38359C63-6523-AB7C-B6CA-C4DD01519150}"/>
              </a:ext>
            </a:extLst>
          </p:cNvPr>
          <p:cNvSpPr>
            <a:spLocks noGrp="1"/>
          </p:cNvSpPr>
          <p:nvPr>
            <p:ph sz="quarter" idx="4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1A27FF84-C06B-201A-C415-9A69D9244D13}"/>
              </a:ext>
            </a:extLst>
          </p:cNvPr>
          <p:cNvSpPr>
            <a:spLocks noGrp="1"/>
          </p:cNvSpPr>
          <p:nvPr>
            <p:ph sz="quarter" idx="5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A89B00D3-6B84-9F50-922E-1F3E5CAFC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4</a:t>
            </a:fld>
            <a:endParaRPr lang="es-ES" noProof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B9A9355-49C0-7351-4923-2677B49A6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37" t="18874" r="2229" b="19985"/>
          <a:stretch/>
        </p:blipFill>
        <p:spPr>
          <a:xfrm>
            <a:off x="345359" y="1545515"/>
            <a:ext cx="2273420" cy="266409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F616A04-8A74-4DFF-4A36-BB138F582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22" t="18573" r="1680" b="18325"/>
          <a:stretch/>
        </p:blipFill>
        <p:spPr>
          <a:xfrm>
            <a:off x="2632513" y="1545514"/>
            <a:ext cx="2237686" cy="266409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F8C6E76-18D5-AB7C-86D4-D1B8BC5586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64" t="19032" r="2174" b="20176"/>
          <a:stretch/>
        </p:blipFill>
        <p:spPr>
          <a:xfrm>
            <a:off x="4903886" y="1545514"/>
            <a:ext cx="2294434" cy="267083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CD5AB49-A50A-EFEA-E42E-7FCC6CB7F9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71" t="19223" r="1869" b="19604"/>
          <a:stretch/>
        </p:blipFill>
        <p:spPr>
          <a:xfrm>
            <a:off x="7228237" y="1541158"/>
            <a:ext cx="2301249" cy="267749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C49D4ED-4D8F-DF73-7B38-474BB1211A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572" t="18461" r="1894" b="19795"/>
          <a:stretch/>
        </p:blipFill>
        <p:spPr>
          <a:xfrm>
            <a:off x="9585084" y="1541158"/>
            <a:ext cx="2277938" cy="267749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CA8A2DB-AF5B-8DC0-0B2A-A31AE7D9F4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250" t="19032" r="1895" b="20367"/>
          <a:stretch/>
        </p:blipFill>
        <p:spPr>
          <a:xfrm>
            <a:off x="3163520" y="4242962"/>
            <a:ext cx="2037467" cy="222790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D010652-3DB1-A662-E16E-ADC41F3766E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250" t="18652" r="2218" b="19986"/>
          <a:stretch/>
        </p:blipFill>
        <p:spPr>
          <a:xfrm>
            <a:off x="5241032" y="4253088"/>
            <a:ext cx="1952670" cy="228112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6FBDCAB-F382-CF89-3E6E-FEC1F812BA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8770" t="18549" r="2352" b="19896"/>
          <a:stretch/>
        </p:blipFill>
        <p:spPr>
          <a:xfrm>
            <a:off x="7225035" y="4215575"/>
            <a:ext cx="1918724" cy="22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4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039D1-E8E6-0B9A-DD14-BCE627F2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9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Vídeo sobre las variantes del español</a:t>
            </a:r>
            <a:br>
              <a:rPr lang="es-ES" dirty="0"/>
            </a:br>
            <a:r>
              <a:rPr lang="es-ES" sz="3600" i="1" dirty="0"/>
              <a:t>[</a:t>
            </a:r>
            <a:r>
              <a:rPr lang="de-DE" sz="3600" i="1" dirty="0"/>
              <a:t>Varianten der spanischen Sprache – Spanien/Lateinamerika]</a:t>
            </a:r>
            <a:endParaRPr lang="de-DE" sz="2200" i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DF08B6-1F3B-1A51-C0D1-EF1A474A48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38200" y="5122664"/>
            <a:ext cx="10642355" cy="1983180"/>
          </a:xfrm>
        </p:spPr>
        <p:txBody>
          <a:bodyPr>
            <a:normAutofit/>
          </a:bodyPr>
          <a:lstStyle/>
          <a:p>
            <a:r>
              <a:rPr lang="es-ES" sz="1000" dirty="0"/>
              <a:t>“</a:t>
            </a:r>
          </a:p>
          <a:p>
            <a:r>
              <a:rPr lang="es-ES" sz="4000" b="1" dirty="0"/>
              <a:t>“Qué difícil es hablar el español”</a:t>
            </a:r>
          </a:p>
          <a:p>
            <a:endParaRPr lang="es-ES" sz="3600" b="1" dirty="0"/>
          </a:p>
          <a:p>
            <a:r>
              <a:rPr lang="es-ES" sz="3200" b="1" i="1" dirty="0"/>
              <a:t>[“</a:t>
            </a:r>
            <a:r>
              <a:rPr lang="de-DE" sz="3200" b="1" i="1" dirty="0"/>
              <a:t>es ist sauschwer Spanisch zu sprechen (bzw. lernen</a:t>
            </a:r>
            <a:r>
              <a:rPr lang="es-ES" sz="3200" b="1" i="1" dirty="0"/>
              <a:t>)]</a:t>
            </a:r>
            <a:endParaRPr lang="es-ES" sz="4000" b="1" i="1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4AE51B-36A0-AE4C-C6EE-0A5FAB79A33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Elementos multimedia en línea 8" title="Qué difícil es hablar el español">
            <a:hlinkClick r:id="" action="ppaction://media"/>
            <a:extLst>
              <a:ext uri="{FF2B5EF4-FFF2-40B4-BE49-F238E27FC236}">
                <a16:creationId xmlns:a16="http://schemas.microsoft.com/office/drawing/2014/main" id="{3FC3DCE6-4237-3EA3-3C46-815082B54F1E}"/>
              </a:ext>
            </a:extLst>
          </p:cNvPr>
          <p:cNvPicPr>
            <a:picLocks noGrp="1" noRot="1" noChangeAspect="1"/>
          </p:cNvPicPr>
          <p:nvPr>
            <p:ph sz="quarter" idx="49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26949" y="1746082"/>
            <a:ext cx="5758358" cy="3253656"/>
          </a:xfrm>
          <a:prstGeom prst="rect">
            <a:avLst/>
          </a:prstGeom>
        </p:spPr>
      </p:pic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A89B00D3-6B84-9F50-922E-1F3E5CAFC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5</a:t>
            </a:fld>
            <a:endParaRPr lang="es-ES" noProof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54B93FB9-47C1-81D6-AC54-C4DC8FF2CC1C}"/>
              </a:ext>
            </a:extLst>
          </p:cNvPr>
          <p:cNvSpPr txBox="1">
            <a:spLocks/>
          </p:cNvSpPr>
          <p:nvPr/>
        </p:nvSpPr>
        <p:spPr>
          <a:xfrm>
            <a:off x="9026434" y="2113797"/>
            <a:ext cx="2586447" cy="2518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>
              <a:lnSpc>
                <a:spcPct val="160000"/>
              </a:lnSpc>
            </a:pPr>
            <a:endParaRPr lang="de-DE" sz="1000" dirty="0"/>
          </a:p>
          <a:p>
            <a:pPr>
              <a:lnSpc>
                <a:spcPct val="160000"/>
              </a:lnSpc>
            </a:pPr>
            <a:r>
              <a:rPr lang="de-DE" sz="2400" i="1" dirty="0"/>
              <a:t>Ziemlich schnell (und ab und zu mal verwirrend) aber ganz lustig und interesannt!</a:t>
            </a:r>
          </a:p>
        </p:txBody>
      </p:sp>
    </p:spTree>
    <p:extLst>
      <p:ext uri="{BB962C8B-B14F-4D97-AF65-F5344CB8AC3E}">
        <p14:creationId xmlns:p14="http://schemas.microsoft.com/office/powerpoint/2010/main" val="13461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8846748_TF33850888_Win32" id="{B783D6C9-7341-431D-BA96-0CAD0445EC19}" vid="{CB3C7306-445C-4372-8130-62F641EA60B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B0D94B-5A32-4AAB-B55C-DC457E4CE0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B071DB-81D7-454C-B973-21A172F54F13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8F3EECA-3A4D-4005-BFAD-C4D5A471E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discurso comercial</Template>
  <TotalTime>553</TotalTime>
  <Words>227</Words>
  <Application>Microsoft Office PowerPoint</Application>
  <PresentationFormat>Panorámica</PresentationFormat>
  <Paragraphs>68</Paragraphs>
  <Slides>5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Bodoni MT</vt:lpstr>
      <vt:lpstr>Calibri</vt:lpstr>
      <vt:lpstr>Seaford</vt:lpstr>
      <vt:lpstr>Seaford Display</vt:lpstr>
      <vt:lpstr>Tema de Office</vt:lpstr>
      <vt:lpstr>¿Qué número es? [Welche Zahl ist es? – Wortschatz/Aussprache]</vt:lpstr>
      <vt:lpstr>Palabras de la semana</vt:lpstr>
      <vt:lpstr>Recomendaciones culturales para la semana</vt:lpstr>
      <vt:lpstr>Música (la)</vt:lpstr>
      <vt:lpstr>Vídeo sobre las variantes del español [Varianten der spanischen Sprache – Spanien/Lateinamerika]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Presentarse en español: ¿quién eres?</dc:title>
  <dc:creator>Alberto Arévalo Ruiz</dc:creator>
  <cp:lastModifiedBy>Alberto Arévalo Ruiz</cp:lastModifiedBy>
  <cp:revision>10</cp:revision>
  <dcterms:created xsi:type="dcterms:W3CDTF">2023-10-18T10:29:45Z</dcterms:created>
  <dcterms:modified xsi:type="dcterms:W3CDTF">2024-06-19T13:43:33Z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