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8" r:id="rId2"/>
    <p:sldId id="290" r:id="rId3"/>
    <p:sldId id="291" r:id="rId4"/>
    <p:sldId id="299" r:id="rId5"/>
    <p:sldId id="288" r:id="rId6"/>
    <p:sldId id="286" r:id="rId7"/>
    <p:sldId id="287" r:id="rId8"/>
    <p:sldId id="300" r:id="rId9"/>
    <p:sldId id="301" r:id="rId10"/>
  </p:sldIdLst>
  <p:sldSz cx="12204700" cy="6858000"/>
  <p:notesSz cx="6858000" cy="9144000"/>
  <p:defaultTextStyle>
    <a:defPPr>
      <a:defRPr lang="de-DE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51" userDrawn="1">
          <p15:clr>
            <a:srgbClr val="A4A3A4"/>
          </p15:clr>
        </p15:guide>
        <p15:guide id="2" orient="horz" pos="3618" userDrawn="1">
          <p15:clr>
            <a:srgbClr val="A4A3A4"/>
          </p15:clr>
        </p15:guide>
        <p15:guide id="3" pos="227" userDrawn="1">
          <p15:clr>
            <a:srgbClr val="A4A3A4"/>
          </p15:clr>
        </p15:guide>
        <p15:guide id="4" pos="7461" userDrawn="1">
          <p15:clr>
            <a:srgbClr val="A4A3A4"/>
          </p15:clr>
        </p15:guide>
        <p15:guide id="5" orient="horz" pos="14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33F48"/>
    <a:srgbClr val="99D6EB"/>
    <a:srgbClr val="4CBADF"/>
    <a:srgbClr val="31B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05ACA8-153F-4902-941F-901B87BED365}" v="5" dt="2024-07-10T12:39:29.1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17" autoAdjust="0"/>
    <p:restoredTop sz="96343" autoAdjust="0"/>
  </p:normalViewPr>
  <p:slideViewPr>
    <p:cSldViewPr snapToGrid="0" snapToObjects="1">
      <p:cViewPr varScale="1">
        <p:scale>
          <a:sx n="59" d="100"/>
          <a:sy n="59" d="100"/>
        </p:scale>
        <p:origin x="1288" y="-148"/>
      </p:cViewPr>
      <p:guideLst>
        <p:guide orient="horz" pos="851"/>
        <p:guide orient="horz" pos="3618"/>
        <p:guide pos="227"/>
        <p:guide pos="7461"/>
        <p:guide orient="horz" pos="146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360045" cy="36004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ire Hyun" userId="d469472dfa2f7c25" providerId="LiveId" clId="{2505ACA8-153F-4902-941F-901B87BED365}"/>
    <pc:docChg chg="undo custSel addSld delSld modSld sldOrd">
      <pc:chgData name="Claire Hyun" userId="d469472dfa2f7c25" providerId="LiveId" clId="{2505ACA8-153F-4902-941F-901B87BED365}" dt="2024-07-10T13:05:07.468" v="237" actId="20577"/>
      <pc:docMkLst>
        <pc:docMk/>
      </pc:docMkLst>
      <pc:sldChg chg="modSp mod">
        <pc:chgData name="Claire Hyun" userId="d469472dfa2f7c25" providerId="LiveId" clId="{2505ACA8-153F-4902-941F-901B87BED365}" dt="2024-07-10T12:25:19.360" v="1" actId="20577"/>
        <pc:sldMkLst>
          <pc:docMk/>
          <pc:sldMk cId="1174817430" sldId="258"/>
        </pc:sldMkLst>
        <pc:spChg chg="mod">
          <ac:chgData name="Claire Hyun" userId="d469472dfa2f7c25" providerId="LiveId" clId="{2505ACA8-153F-4902-941F-901B87BED365}" dt="2024-07-10T12:25:19.360" v="1" actId="20577"/>
          <ac:spMkLst>
            <pc:docMk/>
            <pc:sldMk cId="1174817430" sldId="258"/>
            <ac:spMk id="3" creationId="{64528E1C-269A-543E-0061-2A7D6F0BB810}"/>
          </ac:spMkLst>
        </pc:spChg>
      </pc:sldChg>
      <pc:sldChg chg="add">
        <pc:chgData name="Claire Hyun" userId="d469472dfa2f7c25" providerId="LiveId" clId="{2505ACA8-153F-4902-941F-901B87BED365}" dt="2024-07-10T12:28:16.869" v="12"/>
        <pc:sldMkLst>
          <pc:docMk/>
          <pc:sldMk cId="123483387" sldId="286"/>
        </pc:sldMkLst>
      </pc:sldChg>
      <pc:sldChg chg="add">
        <pc:chgData name="Claire Hyun" userId="d469472dfa2f7c25" providerId="LiveId" clId="{2505ACA8-153F-4902-941F-901B87BED365}" dt="2024-07-10T12:28:30.169" v="13"/>
        <pc:sldMkLst>
          <pc:docMk/>
          <pc:sldMk cId="820988816" sldId="287"/>
        </pc:sldMkLst>
      </pc:sldChg>
      <pc:sldChg chg="modSp add mod ord">
        <pc:chgData name="Claire Hyun" userId="d469472dfa2f7c25" providerId="LiveId" clId="{2505ACA8-153F-4902-941F-901B87BED365}" dt="2024-07-10T13:05:07.468" v="237" actId="20577"/>
        <pc:sldMkLst>
          <pc:docMk/>
          <pc:sldMk cId="1320794180" sldId="288"/>
        </pc:sldMkLst>
        <pc:spChg chg="mod">
          <ac:chgData name="Claire Hyun" userId="d469472dfa2f7c25" providerId="LiveId" clId="{2505ACA8-153F-4902-941F-901B87BED365}" dt="2024-07-10T13:05:07.468" v="237" actId="20577"/>
          <ac:spMkLst>
            <pc:docMk/>
            <pc:sldMk cId="1320794180" sldId="288"/>
            <ac:spMk id="4" creationId="{B4F488E0-CDA0-494E-BF37-8FCE68401664}"/>
          </ac:spMkLst>
        </pc:spChg>
      </pc:sldChg>
      <pc:sldChg chg="modSp mod">
        <pc:chgData name="Claire Hyun" userId="d469472dfa2f7c25" providerId="LiveId" clId="{2505ACA8-153F-4902-941F-901B87BED365}" dt="2024-07-10T12:36:18.144" v="84" actId="20577"/>
        <pc:sldMkLst>
          <pc:docMk/>
          <pc:sldMk cId="495702618" sldId="291"/>
        </pc:sldMkLst>
        <pc:spChg chg="mod">
          <ac:chgData name="Claire Hyun" userId="d469472dfa2f7c25" providerId="LiveId" clId="{2505ACA8-153F-4902-941F-901B87BED365}" dt="2024-07-10T12:36:18.144" v="84" actId="20577"/>
          <ac:spMkLst>
            <pc:docMk/>
            <pc:sldMk cId="495702618" sldId="291"/>
            <ac:spMk id="4" creationId="{772EDB30-3D9A-6245-37D0-AC121C269E7C}"/>
          </ac:spMkLst>
        </pc:spChg>
      </pc:sldChg>
      <pc:sldChg chg="del">
        <pc:chgData name="Claire Hyun" userId="d469472dfa2f7c25" providerId="LiveId" clId="{2505ACA8-153F-4902-941F-901B87BED365}" dt="2024-07-10T12:27:29.588" v="5" actId="2696"/>
        <pc:sldMkLst>
          <pc:docMk/>
          <pc:sldMk cId="3619224091" sldId="292"/>
        </pc:sldMkLst>
      </pc:sldChg>
      <pc:sldChg chg="del">
        <pc:chgData name="Claire Hyun" userId="d469472dfa2f7c25" providerId="LiveId" clId="{2505ACA8-153F-4902-941F-901B87BED365}" dt="2024-07-10T12:27:35.169" v="7" actId="2696"/>
        <pc:sldMkLst>
          <pc:docMk/>
          <pc:sldMk cId="2126895310" sldId="294"/>
        </pc:sldMkLst>
      </pc:sldChg>
      <pc:sldChg chg="del">
        <pc:chgData name="Claire Hyun" userId="d469472dfa2f7c25" providerId="LiveId" clId="{2505ACA8-153F-4902-941F-901B87BED365}" dt="2024-07-10T12:27:37.991" v="8" actId="2696"/>
        <pc:sldMkLst>
          <pc:docMk/>
          <pc:sldMk cId="697689159" sldId="295"/>
        </pc:sldMkLst>
      </pc:sldChg>
      <pc:sldChg chg="del">
        <pc:chgData name="Claire Hyun" userId="d469472dfa2f7c25" providerId="LiveId" clId="{2505ACA8-153F-4902-941F-901B87BED365}" dt="2024-07-10T12:27:40.982" v="9" actId="2696"/>
        <pc:sldMkLst>
          <pc:docMk/>
          <pc:sldMk cId="2445928447" sldId="296"/>
        </pc:sldMkLst>
      </pc:sldChg>
      <pc:sldChg chg="del">
        <pc:chgData name="Claire Hyun" userId="d469472dfa2f7c25" providerId="LiveId" clId="{2505ACA8-153F-4902-941F-901B87BED365}" dt="2024-07-10T12:27:44.033" v="10" actId="2696"/>
        <pc:sldMkLst>
          <pc:docMk/>
          <pc:sldMk cId="994345047" sldId="297"/>
        </pc:sldMkLst>
      </pc:sldChg>
      <pc:sldChg chg="del">
        <pc:chgData name="Claire Hyun" userId="d469472dfa2f7c25" providerId="LiveId" clId="{2505ACA8-153F-4902-941F-901B87BED365}" dt="2024-07-10T12:27:47.009" v="11" actId="2696"/>
        <pc:sldMkLst>
          <pc:docMk/>
          <pc:sldMk cId="2779195991" sldId="298"/>
        </pc:sldMkLst>
      </pc:sldChg>
      <pc:sldChg chg="modSp new mod">
        <pc:chgData name="Claire Hyun" userId="d469472dfa2f7c25" providerId="LiveId" clId="{2505ACA8-153F-4902-941F-901B87BED365}" dt="2024-07-10T12:35:03.356" v="83" actId="255"/>
        <pc:sldMkLst>
          <pc:docMk/>
          <pc:sldMk cId="1074900474" sldId="300"/>
        </pc:sldMkLst>
        <pc:spChg chg="mod">
          <ac:chgData name="Claire Hyun" userId="d469472dfa2f7c25" providerId="LiveId" clId="{2505ACA8-153F-4902-941F-901B87BED365}" dt="2024-07-10T12:33:31.562" v="64" actId="20577"/>
          <ac:spMkLst>
            <pc:docMk/>
            <pc:sldMk cId="1074900474" sldId="300"/>
            <ac:spMk id="3" creationId="{4306EF87-827A-BE09-DD68-D6E8AE2A9078}"/>
          </ac:spMkLst>
        </pc:spChg>
        <pc:spChg chg="mod">
          <ac:chgData name="Claire Hyun" userId="d469472dfa2f7c25" providerId="LiveId" clId="{2505ACA8-153F-4902-941F-901B87BED365}" dt="2024-07-10T12:35:03.356" v="83" actId="255"/>
          <ac:spMkLst>
            <pc:docMk/>
            <pc:sldMk cId="1074900474" sldId="300"/>
            <ac:spMk id="4" creationId="{5139719E-92AD-27B6-BE64-3409B8A929E5}"/>
          </ac:spMkLst>
        </pc:spChg>
      </pc:sldChg>
      <pc:sldChg chg="del">
        <pc:chgData name="Claire Hyun" userId="d469472dfa2f7c25" providerId="LiveId" clId="{2505ACA8-153F-4902-941F-901B87BED365}" dt="2024-07-10T12:27:32.005" v="6" actId="2696"/>
        <pc:sldMkLst>
          <pc:docMk/>
          <pc:sldMk cId="1201407545" sldId="300"/>
        </pc:sldMkLst>
      </pc:sldChg>
      <pc:sldChg chg="modSp new mod">
        <pc:chgData name="Claire Hyun" userId="d469472dfa2f7c25" providerId="LiveId" clId="{2505ACA8-153F-4902-941F-901B87BED365}" dt="2024-07-10T12:39:45.449" v="214" actId="20577"/>
        <pc:sldMkLst>
          <pc:docMk/>
          <pc:sldMk cId="2667468016" sldId="301"/>
        </pc:sldMkLst>
        <pc:spChg chg="mod">
          <ac:chgData name="Claire Hyun" userId="d469472dfa2f7c25" providerId="LiveId" clId="{2505ACA8-153F-4902-941F-901B87BED365}" dt="2024-07-10T12:38:22.510" v="135" actId="20577"/>
          <ac:spMkLst>
            <pc:docMk/>
            <pc:sldMk cId="2667468016" sldId="301"/>
            <ac:spMk id="3" creationId="{882AF35C-349D-B86B-B149-6F14C8D33551}"/>
          </ac:spMkLst>
        </pc:spChg>
        <pc:spChg chg="mod">
          <ac:chgData name="Claire Hyun" userId="d469472dfa2f7c25" providerId="LiveId" clId="{2505ACA8-153F-4902-941F-901B87BED365}" dt="2024-07-10T12:39:45.449" v="214" actId="20577"/>
          <ac:spMkLst>
            <pc:docMk/>
            <pc:sldMk cId="2667468016" sldId="301"/>
            <ac:spMk id="4" creationId="{EE235F58-D441-D799-0C6A-89D6446E4F15}"/>
          </ac:spMkLst>
        </pc:spChg>
      </pc:sldChg>
    </pc:docChg>
  </pc:docChgLst>
  <pc:docChgLst>
    <pc:chgData name="Claire Hyun" userId="d469472dfa2f7c25" providerId="LiveId" clId="{1F8055BC-FD10-44F6-B136-4BD721C68B7C}"/>
    <pc:docChg chg="undo custSel addSld delSld modSld sldOrd">
      <pc:chgData name="Claire Hyun" userId="d469472dfa2f7c25" providerId="LiveId" clId="{1F8055BC-FD10-44F6-B136-4BD721C68B7C}" dt="2024-07-03T09:28:17.489" v="4045" actId="20577"/>
      <pc:docMkLst>
        <pc:docMk/>
      </pc:docMkLst>
      <pc:sldChg chg="modSp mod">
        <pc:chgData name="Claire Hyun" userId="d469472dfa2f7c25" providerId="LiveId" clId="{1F8055BC-FD10-44F6-B136-4BD721C68B7C}" dt="2024-06-26T22:22:18.705" v="3044" actId="20577"/>
        <pc:sldMkLst>
          <pc:docMk/>
          <pc:sldMk cId="1174817430" sldId="258"/>
        </pc:sldMkLst>
        <pc:spChg chg="mod">
          <ac:chgData name="Claire Hyun" userId="d469472dfa2f7c25" providerId="LiveId" clId="{1F8055BC-FD10-44F6-B136-4BD721C68B7C}" dt="2024-06-26T22:22:18.705" v="3044" actId="20577"/>
          <ac:spMkLst>
            <pc:docMk/>
            <pc:sldMk cId="1174817430" sldId="258"/>
            <ac:spMk id="3" creationId="{64528E1C-269A-543E-0061-2A7D6F0BB810}"/>
          </ac:spMkLst>
        </pc:spChg>
      </pc:sldChg>
      <pc:sldChg chg="modSp del mod">
        <pc:chgData name="Claire Hyun" userId="d469472dfa2f7c25" providerId="LiveId" clId="{1F8055BC-FD10-44F6-B136-4BD721C68B7C}" dt="2024-06-26T22:19:25.829" v="3016" actId="2696"/>
        <pc:sldMkLst>
          <pc:docMk/>
          <pc:sldMk cId="1299637446" sldId="259"/>
        </pc:sldMkLst>
        <pc:spChg chg="mod">
          <ac:chgData name="Claire Hyun" userId="d469472dfa2f7c25" providerId="LiveId" clId="{1F8055BC-FD10-44F6-B136-4BD721C68B7C}" dt="2024-01-12T15:02:57.024" v="1428" actId="20577"/>
          <ac:spMkLst>
            <pc:docMk/>
            <pc:sldMk cId="1299637446" sldId="259"/>
            <ac:spMk id="4" creationId="{DFDE0F68-4E47-42AF-58D1-FFEA4B889925}"/>
          </ac:spMkLst>
        </pc:spChg>
      </pc:sldChg>
      <pc:sldChg chg="del">
        <pc:chgData name="Claire Hyun" userId="d469472dfa2f7c25" providerId="LiveId" clId="{1F8055BC-FD10-44F6-B136-4BD721C68B7C}" dt="2024-06-26T22:19:34.206" v="3018" actId="2696"/>
        <pc:sldMkLst>
          <pc:docMk/>
          <pc:sldMk cId="4247107304" sldId="260"/>
        </pc:sldMkLst>
      </pc:sldChg>
      <pc:sldChg chg="del">
        <pc:chgData name="Claire Hyun" userId="d469472dfa2f7c25" providerId="LiveId" clId="{1F8055BC-FD10-44F6-B136-4BD721C68B7C}" dt="2024-01-10T21:14:48.396" v="630" actId="2696"/>
        <pc:sldMkLst>
          <pc:docMk/>
          <pc:sldMk cId="3022691539" sldId="261"/>
        </pc:sldMkLst>
      </pc:sldChg>
      <pc:sldChg chg="del">
        <pc:chgData name="Claire Hyun" userId="d469472dfa2f7c25" providerId="LiveId" clId="{1F8055BC-FD10-44F6-B136-4BD721C68B7C}" dt="2024-06-26T22:19:37.018" v="3019" actId="2696"/>
        <pc:sldMkLst>
          <pc:docMk/>
          <pc:sldMk cId="1343660331" sldId="262"/>
        </pc:sldMkLst>
      </pc:sldChg>
      <pc:sldChg chg="del ord">
        <pc:chgData name="Claire Hyun" userId="d469472dfa2f7c25" providerId="LiveId" clId="{1F8055BC-FD10-44F6-B136-4BD721C68B7C}" dt="2024-06-26T22:19:46.094" v="3022" actId="2696"/>
        <pc:sldMkLst>
          <pc:docMk/>
          <pc:sldMk cId="2877962319" sldId="263"/>
        </pc:sldMkLst>
      </pc:sldChg>
      <pc:sldChg chg="modSp del mod ord">
        <pc:chgData name="Claire Hyun" userId="d469472dfa2f7c25" providerId="LiveId" clId="{1F8055BC-FD10-44F6-B136-4BD721C68B7C}" dt="2024-06-26T22:19:42.195" v="3021" actId="2696"/>
        <pc:sldMkLst>
          <pc:docMk/>
          <pc:sldMk cId="1317428819" sldId="264"/>
        </pc:sldMkLst>
        <pc:spChg chg="mod">
          <ac:chgData name="Claire Hyun" userId="d469472dfa2f7c25" providerId="LiveId" clId="{1F8055BC-FD10-44F6-B136-4BD721C68B7C}" dt="2024-01-10T19:31:11.482" v="484" actId="20577"/>
          <ac:spMkLst>
            <pc:docMk/>
            <pc:sldMk cId="1317428819" sldId="264"/>
            <ac:spMk id="3" creationId="{AEC68C43-D568-3409-4B41-59B2C76ECC75}"/>
          </ac:spMkLst>
        </pc:spChg>
        <pc:spChg chg="mod">
          <ac:chgData name="Claire Hyun" userId="d469472dfa2f7c25" providerId="LiveId" clId="{1F8055BC-FD10-44F6-B136-4BD721C68B7C}" dt="2024-01-10T21:14:12.483" v="625" actId="20577"/>
          <ac:spMkLst>
            <pc:docMk/>
            <pc:sldMk cId="1317428819" sldId="264"/>
            <ac:spMk id="4" creationId="{87313ECE-658F-A066-9F8E-93596AD91705}"/>
          </ac:spMkLst>
        </pc:spChg>
      </pc:sldChg>
      <pc:sldChg chg="del ord">
        <pc:chgData name="Claire Hyun" userId="d469472dfa2f7c25" providerId="LiveId" clId="{1F8055BC-FD10-44F6-B136-4BD721C68B7C}" dt="2024-06-26T22:19:39.291" v="3020" actId="2696"/>
        <pc:sldMkLst>
          <pc:docMk/>
          <pc:sldMk cId="2003888059" sldId="265"/>
        </pc:sldMkLst>
      </pc:sldChg>
      <pc:sldChg chg="add del ord">
        <pc:chgData name="Claire Hyun" userId="d469472dfa2f7c25" providerId="LiveId" clId="{1F8055BC-FD10-44F6-B136-4BD721C68B7C}" dt="2024-07-03T08:40:48.615" v="3046"/>
        <pc:sldMkLst>
          <pc:docMk/>
          <pc:sldMk cId="3881638947" sldId="266"/>
        </pc:sldMkLst>
      </pc:sldChg>
      <pc:sldChg chg="add del ord">
        <pc:chgData name="Claire Hyun" userId="d469472dfa2f7c25" providerId="LiveId" clId="{1F8055BC-FD10-44F6-B136-4BD721C68B7C}" dt="2024-07-03T09:03:35.352" v="3112"/>
        <pc:sldMkLst>
          <pc:docMk/>
          <pc:sldMk cId="1937819406" sldId="267"/>
        </pc:sldMkLst>
      </pc:sldChg>
      <pc:sldChg chg="del">
        <pc:chgData name="Claire Hyun" userId="d469472dfa2f7c25" providerId="LiveId" clId="{1F8055BC-FD10-44F6-B136-4BD721C68B7C}" dt="2024-01-10T20:19:49.506" v="501" actId="2696"/>
        <pc:sldMkLst>
          <pc:docMk/>
          <pc:sldMk cId="274861727" sldId="268"/>
        </pc:sldMkLst>
      </pc:sldChg>
      <pc:sldChg chg="add del">
        <pc:chgData name="Claire Hyun" userId="d469472dfa2f7c25" providerId="LiveId" clId="{1F8055BC-FD10-44F6-B136-4BD721C68B7C}" dt="2024-06-26T22:21:19.838" v="3033"/>
        <pc:sldMkLst>
          <pc:docMk/>
          <pc:sldMk cId="3334772176" sldId="269"/>
        </pc:sldMkLst>
      </pc:sldChg>
      <pc:sldChg chg="add del">
        <pc:chgData name="Claire Hyun" userId="d469472dfa2f7c25" providerId="LiveId" clId="{1F8055BC-FD10-44F6-B136-4BD721C68B7C}" dt="2024-06-26T22:21:28.418" v="3034"/>
        <pc:sldMkLst>
          <pc:docMk/>
          <pc:sldMk cId="3511134384" sldId="270"/>
        </pc:sldMkLst>
      </pc:sldChg>
      <pc:sldChg chg="add del">
        <pc:chgData name="Claire Hyun" userId="d469472dfa2f7c25" providerId="LiveId" clId="{1F8055BC-FD10-44F6-B136-4BD721C68B7C}" dt="2024-06-26T22:21:11.323" v="3032"/>
        <pc:sldMkLst>
          <pc:docMk/>
          <pc:sldMk cId="4113776740" sldId="271"/>
        </pc:sldMkLst>
      </pc:sldChg>
      <pc:sldChg chg="modSp new del mod">
        <pc:chgData name="Claire Hyun" userId="d469472dfa2f7c25" providerId="LiveId" clId="{1F8055BC-FD10-44F6-B136-4BD721C68B7C}" dt="2024-06-26T22:19:51.832" v="3024" actId="2696"/>
        <pc:sldMkLst>
          <pc:docMk/>
          <pc:sldMk cId="898065014" sldId="272"/>
        </pc:sldMkLst>
        <pc:spChg chg="mod">
          <ac:chgData name="Claire Hyun" userId="d469472dfa2f7c25" providerId="LiveId" clId="{1F8055BC-FD10-44F6-B136-4BD721C68B7C}" dt="2024-01-10T19:28:25.828" v="16"/>
          <ac:spMkLst>
            <pc:docMk/>
            <pc:sldMk cId="898065014" sldId="272"/>
            <ac:spMk id="3" creationId="{DCA7150F-EFFF-FC51-A36E-1E4129D9C87C}"/>
          </ac:spMkLst>
        </pc:spChg>
        <pc:spChg chg="mod">
          <ac:chgData name="Claire Hyun" userId="d469472dfa2f7c25" providerId="LiveId" clId="{1F8055BC-FD10-44F6-B136-4BD721C68B7C}" dt="2024-01-12T15:48:11.885" v="2854" actId="20577"/>
          <ac:spMkLst>
            <pc:docMk/>
            <pc:sldMk cId="898065014" sldId="272"/>
            <ac:spMk id="4" creationId="{F0741493-217F-6FD1-1C1D-417B57715681}"/>
          </ac:spMkLst>
        </pc:spChg>
      </pc:sldChg>
      <pc:sldChg chg="modSp new del mod">
        <pc:chgData name="Claire Hyun" userId="d469472dfa2f7c25" providerId="LiveId" clId="{1F8055BC-FD10-44F6-B136-4BD721C68B7C}" dt="2024-06-26T22:19:54.632" v="3025" actId="2696"/>
        <pc:sldMkLst>
          <pc:docMk/>
          <pc:sldMk cId="687146082" sldId="273"/>
        </pc:sldMkLst>
        <pc:spChg chg="mod">
          <ac:chgData name="Claire Hyun" userId="d469472dfa2f7c25" providerId="LiveId" clId="{1F8055BC-FD10-44F6-B136-4BD721C68B7C}" dt="2024-01-10T20:30:50.418" v="542" actId="20577"/>
          <ac:spMkLst>
            <pc:docMk/>
            <pc:sldMk cId="687146082" sldId="273"/>
            <ac:spMk id="3" creationId="{DB92DDE6-98A2-4FB8-061E-F50D6E3B1AD9}"/>
          </ac:spMkLst>
        </pc:spChg>
        <pc:spChg chg="mod">
          <ac:chgData name="Claire Hyun" userId="d469472dfa2f7c25" providerId="LiveId" clId="{1F8055BC-FD10-44F6-B136-4BD721C68B7C}" dt="2024-01-13T17:15:35.096" v="3015" actId="20577"/>
          <ac:spMkLst>
            <pc:docMk/>
            <pc:sldMk cId="687146082" sldId="273"/>
            <ac:spMk id="4" creationId="{86122A01-4350-96E9-5AD1-ED2CF01D6C87}"/>
          </ac:spMkLst>
        </pc:spChg>
      </pc:sldChg>
      <pc:sldChg chg="modSp new del mod ord">
        <pc:chgData name="Claire Hyun" userId="d469472dfa2f7c25" providerId="LiveId" clId="{1F8055BC-FD10-44F6-B136-4BD721C68B7C}" dt="2024-06-26T22:19:49.326" v="3023" actId="2696"/>
        <pc:sldMkLst>
          <pc:docMk/>
          <pc:sldMk cId="3387707854" sldId="274"/>
        </pc:sldMkLst>
        <pc:spChg chg="mod">
          <ac:chgData name="Claire Hyun" userId="d469472dfa2f7c25" providerId="LiveId" clId="{1F8055BC-FD10-44F6-B136-4BD721C68B7C}" dt="2024-01-10T20:31:29.705" v="617" actId="20577"/>
          <ac:spMkLst>
            <pc:docMk/>
            <pc:sldMk cId="3387707854" sldId="274"/>
            <ac:spMk id="3" creationId="{428C5E5B-C146-8781-1E07-2D30656D6704}"/>
          </ac:spMkLst>
        </pc:spChg>
        <pc:spChg chg="mod">
          <ac:chgData name="Claire Hyun" userId="d469472dfa2f7c25" providerId="LiveId" clId="{1F8055BC-FD10-44F6-B136-4BD721C68B7C}" dt="2024-01-11T00:03:02.579" v="823" actId="255"/>
          <ac:spMkLst>
            <pc:docMk/>
            <pc:sldMk cId="3387707854" sldId="274"/>
            <ac:spMk id="4" creationId="{7E90AB2A-5BD0-A172-C1F8-C5A18270CFC4}"/>
          </ac:spMkLst>
        </pc:spChg>
      </pc:sldChg>
      <pc:sldChg chg="modSp new del mod">
        <pc:chgData name="Claire Hyun" userId="d469472dfa2f7c25" providerId="LiveId" clId="{1F8055BC-FD10-44F6-B136-4BD721C68B7C}" dt="2024-06-26T22:19:29.827" v="3017" actId="2696"/>
        <pc:sldMkLst>
          <pc:docMk/>
          <pc:sldMk cId="3497788330" sldId="275"/>
        </pc:sldMkLst>
        <pc:spChg chg="mod">
          <ac:chgData name="Claire Hyun" userId="d469472dfa2f7c25" providerId="LiveId" clId="{1F8055BC-FD10-44F6-B136-4BD721C68B7C}" dt="2024-01-12T00:07:13.021" v="884" actId="20577"/>
          <ac:spMkLst>
            <pc:docMk/>
            <pc:sldMk cId="3497788330" sldId="275"/>
            <ac:spMk id="3" creationId="{7494055B-D41E-7BC1-1E96-3566305841F1}"/>
          </ac:spMkLst>
        </pc:spChg>
        <pc:spChg chg="mod">
          <ac:chgData name="Claire Hyun" userId="d469472dfa2f7c25" providerId="LiveId" clId="{1F8055BC-FD10-44F6-B136-4BD721C68B7C}" dt="2024-01-12T23:47:07.529" v="2898" actId="20577"/>
          <ac:spMkLst>
            <pc:docMk/>
            <pc:sldMk cId="3497788330" sldId="275"/>
            <ac:spMk id="4" creationId="{53841ED0-BCFD-A0DB-A57F-3DC3375A9A45}"/>
          </ac:spMkLst>
        </pc:spChg>
      </pc:sldChg>
      <pc:sldChg chg="modSp new del mod">
        <pc:chgData name="Claire Hyun" userId="d469472dfa2f7c25" providerId="LiveId" clId="{1F8055BC-FD10-44F6-B136-4BD721C68B7C}" dt="2024-07-03T08:48:53.293" v="3108" actId="2696"/>
        <pc:sldMkLst>
          <pc:docMk/>
          <pc:sldMk cId="2911984330" sldId="276"/>
        </pc:sldMkLst>
        <pc:spChg chg="mod">
          <ac:chgData name="Claire Hyun" userId="d469472dfa2f7c25" providerId="LiveId" clId="{1F8055BC-FD10-44F6-B136-4BD721C68B7C}" dt="2024-01-11T00:03:25.987" v="834" actId="20577"/>
          <ac:spMkLst>
            <pc:docMk/>
            <pc:sldMk cId="2911984330" sldId="276"/>
            <ac:spMk id="3" creationId="{B3C0FAB9-F1E2-1B23-308C-B54CB58A8BD8}"/>
          </ac:spMkLst>
        </pc:spChg>
        <pc:spChg chg="mod">
          <ac:chgData name="Claire Hyun" userId="d469472dfa2f7c25" providerId="LiveId" clId="{1F8055BC-FD10-44F6-B136-4BD721C68B7C}" dt="2024-01-13T00:02:26.098" v="3011" actId="20577"/>
          <ac:spMkLst>
            <pc:docMk/>
            <pc:sldMk cId="2911984330" sldId="276"/>
            <ac:spMk id="4" creationId="{940893A5-3917-CDD3-AA7A-0C42A1F5D403}"/>
          </ac:spMkLst>
        </pc:spChg>
      </pc:sldChg>
      <pc:sldChg chg="modSp new del mod">
        <pc:chgData name="Claire Hyun" userId="d469472dfa2f7c25" providerId="LiveId" clId="{1F8055BC-FD10-44F6-B136-4BD721C68B7C}" dt="2024-06-26T22:19:57.345" v="3026" actId="2696"/>
        <pc:sldMkLst>
          <pc:docMk/>
          <pc:sldMk cId="3514263704" sldId="277"/>
        </pc:sldMkLst>
        <pc:spChg chg="mod">
          <ac:chgData name="Claire Hyun" userId="d469472dfa2f7c25" providerId="LiveId" clId="{1F8055BC-FD10-44F6-B136-4BD721C68B7C}" dt="2024-01-12T15:07:51.943" v="1644" actId="20577"/>
          <ac:spMkLst>
            <pc:docMk/>
            <pc:sldMk cId="3514263704" sldId="277"/>
            <ac:spMk id="3" creationId="{1CDA0E30-20FE-462D-FF46-796E62EB48B7}"/>
          </ac:spMkLst>
        </pc:spChg>
        <pc:spChg chg="mod">
          <ac:chgData name="Claire Hyun" userId="d469472dfa2f7c25" providerId="LiveId" clId="{1F8055BC-FD10-44F6-B136-4BD721C68B7C}" dt="2024-01-12T15:08:17.463" v="1772" actId="255"/>
          <ac:spMkLst>
            <pc:docMk/>
            <pc:sldMk cId="3514263704" sldId="277"/>
            <ac:spMk id="4" creationId="{F2EAEB96-C755-B169-0AF5-D2591797B9C1}"/>
          </ac:spMkLst>
        </pc:spChg>
      </pc:sldChg>
      <pc:sldChg chg="modSp new del mod">
        <pc:chgData name="Claire Hyun" userId="d469472dfa2f7c25" providerId="LiveId" clId="{1F8055BC-FD10-44F6-B136-4BD721C68B7C}" dt="2024-01-12T00:18:41.873" v="971" actId="2696"/>
        <pc:sldMkLst>
          <pc:docMk/>
          <pc:sldMk cId="3942263761" sldId="277"/>
        </pc:sldMkLst>
        <pc:spChg chg="mod">
          <ac:chgData name="Claire Hyun" userId="d469472dfa2f7c25" providerId="LiveId" clId="{1F8055BC-FD10-44F6-B136-4BD721C68B7C}" dt="2024-01-11T00:07:12.016" v="870" actId="20577"/>
          <ac:spMkLst>
            <pc:docMk/>
            <pc:sldMk cId="3942263761" sldId="277"/>
            <ac:spMk id="3" creationId="{AD810BCB-1899-4957-69F6-68CA8DD3DFF6}"/>
          </ac:spMkLst>
        </pc:spChg>
      </pc:sldChg>
      <pc:sldChg chg="modSp new del mod">
        <pc:chgData name="Claire Hyun" userId="d469472dfa2f7c25" providerId="LiveId" clId="{1F8055BC-FD10-44F6-B136-4BD721C68B7C}" dt="2024-07-03T08:49:00.649" v="3110" actId="2696"/>
        <pc:sldMkLst>
          <pc:docMk/>
          <pc:sldMk cId="1585172480" sldId="278"/>
        </pc:sldMkLst>
        <pc:spChg chg="mod">
          <ac:chgData name="Claire Hyun" userId="d469472dfa2f7c25" providerId="LiveId" clId="{1F8055BC-FD10-44F6-B136-4BD721C68B7C}" dt="2024-01-12T15:08:52.465" v="1840" actId="20577"/>
          <ac:spMkLst>
            <pc:docMk/>
            <pc:sldMk cId="1585172480" sldId="278"/>
            <ac:spMk id="3" creationId="{229E2CBC-20AE-981C-F878-BAA4F62AD32D}"/>
          </ac:spMkLst>
        </pc:spChg>
        <pc:spChg chg="mod">
          <ac:chgData name="Claire Hyun" userId="d469472dfa2f7c25" providerId="LiveId" clId="{1F8055BC-FD10-44F6-B136-4BD721C68B7C}" dt="2024-01-12T15:17:07.383" v="2790" actId="20577"/>
          <ac:spMkLst>
            <pc:docMk/>
            <pc:sldMk cId="1585172480" sldId="278"/>
            <ac:spMk id="4" creationId="{88C8859D-FAA8-2496-075E-F78CFC0AEC9C}"/>
          </ac:spMkLst>
        </pc:spChg>
      </pc:sldChg>
      <pc:sldChg chg="modSp new del mod">
        <pc:chgData name="Claire Hyun" userId="d469472dfa2f7c25" providerId="LiveId" clId="{1F8055BC-FD10-44F6-B136-4BD721C68B7C}" dt="2024-07-03T08:48:57.170" v="3109" actId="2696"/>
        <pc:sldMkLst>
          <pc:docMk/>
          <pc:sldMk cId="703160421" sldId="279"/>
        </pc:sldMkLst>
        <pc:spChg chg="mod">
          <ac:chgData name="Claire Hyun" userId="d469472dfa2f7c25" providerId="LiveId" clId="{1F8055BC-FD10-44F6-B136-4BD721C68B7C}" dt="2024-01-12T15:11:16.794" v="1962" actId="20577"/>
          <ac:spMkLst>
            <pc:docMk/>
            <pc:sldMk cId="703160421" sldId="279"/>
            <ac:spMk id="3" creationId="{F90719AA-BE28-78DA-4ECA-B2829CC25B5D}"/>
          </ac:spMkLst>
        </pc:spChg>
        <pc:spChg chg="mod">
          <ac:chgData name="Claire Hyun" userId="d469472dfa2f7c25" providerId="LiveId" clId="{1F8055BC-FD10-44F6-B136-4BD721C68B7C}" dt="2024-01-12T15:15:25.478" v="2426" actId="20577"/>
          <ac:spMkLst>
            <pc:docMk/>
            <pc:sldMk cId="703160421" sldId="279"/>
            <ac:spMk id="4" creationId="{5B0D5BC1-E881-0A99-8FC4-F534C11408A0}"/>
          </ac:spMkLst>
        </pc:spChg>
      </pc:sldChg>
      <pc:sldChg chg="add ord">
        <pc:chgData name="Claire Hyun" userId="d469472dfa2f7c25" providerId="LiveId" clId="{1F8055BC-FD10-44F6-B136-4BD721C68B7C}" dt="2024-07-03T08:46:04.676" v="3096"/>
        <pc:sldMkLst>
          <pc:docMk/>
          <pc:sldMk cId="4247107304" sldId="288"/>
        </pc:sldMkLst>
      </pc:sldChg>
      <pc:sldChg chg="modSp new mod">
        <pc:chgData name="Claire Hyun" userId="d469472dfa2f7c25" providerId="LiveId" clId="{1F8055BC-FD10-44F6-B136-4BD721C68B7C}" dt="2024-07-03T08:44:31.718" v="3088"/>
        <pc:sldMkLst>
          <pc:docMk/>
          <pc:sldMk cId="1320213392" sldId="289"/>
        </pc:sldMkLst>
        <pc:spChg chg="mod">
          <ac:chgData name="Claire Hyun" userId="d469472dfa2f7c25" providerId="LiveId" clId="{1F8055BC-FD10-44F6-B136-4BD721C68B7C}" dt="2024-07-03T08:41:40.527" v="3048"/>
          <ac:spMkLst>
            <pc:docMk/>
            <pc:sldMk cId="1320213392" sldId="289"/>
            <ac:spMk id="3" creationId="{989DE923-5296-48F4-7CC2-045A18B99D61}"/>
          </ac:spMkLst>
        </pc:spChg>
        <pc:spChg chg="mod">
          <ac:chgData name="Claire Hyun" userId="d469472dfa2f7c25" providerId="LiveId" clId="{1F8055BC-FD10-44F6-B136-4BD721C68B7C}" dt="2024-07-03T08:44:31.718" v="3088"/>
          <ac:spMkLst>
            <pc:docMk/>
            <pc:sldMk cId="1320213392" sldId="289"/>
            <ac:spMk id="4" creationId="{C53A06A3-DE3F-0516-ACA9-56BFB1533D70}"/>
          </ac:spMkLst>
        </pc:spChg>
      </pc:sldChg>
      <pc:sldChg chg="modSp new mod">
        <pc:chgData name="Claire Hyun" userId="d469472dfa2f7c25" providerId="LiveId" clId="{1F8055BC-FD10-44F6-B136-4BD721C68B7C}" dt="2024-07-03T08:45:53.906" v="3093" actId="400"/>
        <pc:sldMkLst>
          <pc:docMk/>
          <pc:sldMk cId="1782879085" sldId="290"/>
        </pc:sldMkLst>
        <pc:spChg chg="mod">
          <ac:chgData name="Claire Hyun" userId="d469472dfa2f7c25" providerId="LiveId" clId="{1F8055BC-FD10-44F6-B136-4BD721C68B7C}" dt="2024-07-03T08:45:38.090" v="3090"/>
          <ac:spMkLst>
            <pc:docMk/>
            <pc:sldMk cId="1782879085" sldId="290"/>
            <ac:spMk id="3" creationId="{F6A911A2-B53C-F3DC-77B8-8B91094ED764}"/>
          </ac:spMkLst>
        </pc:spChg>
        <pc:spChg chg="mod">
          <ac:chgData name="Claire Hyun" userId="d469472dfa2f7c25" providerId="LiveId" clId="{1F8055BC-FD10-44F6-B136-4BD721C68B7C}" dt="2024-07-03T08:45:53.906" v="3093" actId="400"/>
          <ac:spMkLst>
            <pc:docMk/>
            <pc:sldMk cId="1782879085" sldId="290"/>
            <ac:spMk id="4" creationId="{06123E34-FADF-B8A4-1C67-A8EB6BE94790}"/>
          </ac:spMkLst>
        </pc:spChg>
      </pc:sldChg>
      <pc:sldChg chg="modSp new mod">
        <pc:chgData name="Claire Hyun" userId="d469472dfa2f7c25" providerId="LiveId" clId="{1F8055BC-FD10-44F6-B136-4BD721C68B7C}" dt="2024-07-03T08:47:08.568" v="3107"/>
        <pc:sldMkLst>
          <pc:docMk/>
          <pc:sldMk cId="495702618" sldId="291"/>
        </pc:sldMkLst>
        <pc:spChg chg="mod">
          <ac:chgData name="Claire Hyun" userId="d469472dfa2f7c25" providerId="LiveId" clId="{1F8055BC-FD10-44F6-B136-4BD721C68B7C}" dt="2024-07-03T08:46:15.453" v="3097"/>
          <ac:spMkLst>
            <pc:docMk/>
            <pc:sldMk cId="495702618" sldId="291"/>
            <ac:spMk id="3" creationId="{19D92C6B-244D-9645-8102-D42B85DC71B8}"/>
          </ac:spMkLst>
        </pc:spChg>
        <pc:spChg chg="mod">
          <ac:chgData name="Claire Hyun" userId="d469472dfa2f7c25" providerId="LiveId" clId="{1F8055BC-FD10-44F6-B136-4BD721C68B7C}" dt="2024-07-03T08:47:08.568" v="3107"/>
          <ac:spMkLst>
            <pc:docMk/>
            <pc:sldMk cId="495702618" sldId="291"/>
            <ac:spMk id="4" creationId="{772EDB30-3D9A-6245-37D0-AC121C269E7C}"/>
          </ac:spMkLst>
        </pc:spChg>
      </pc:sldChg>
      <pc:sldChg chg="modSp new mod">
        <pc:chgData name="Claire Hyun" userId="d469472dfa2f7c25" providerId="LiveId" clId="{1F8055BC-FD10-44F6-B136-4BD721C68B7C}" dt="2024-07-03T09:12:38.339" v="3317" actId="20577"/>
        <pc:sldMkLst>
          <pc:docMk/>
          <pc:sldMk cId="3619224091" sldId="292"/>
        </pc:sldMkLst>
        <pc:spChg chg="mod">
          <ac:chgData name="Claire Hyun" userId="d469472dfa2f7c25" providerId="LiveId" clId="{1F8055BC-FD10-44F6-B136-4BD721C68B7C}" dt="2024-07-03T09:04:29.395" v="3114"/>
          <ac:spMkLst>
            <pc:docMk/>
            <pc:sldMk cId="3619224091" sldId="292"/>
            <ac:spMk id="3" creationId="{0EE08C63-DB22-1FBA-9391-11F1E1A5ED92}"/>
          </ac:spMkLst>
        </pc:spChg>
        <pc:spChg chg="mod">
          <ac:chgData name="Claire Hyun" userId="d469472dfa2f7c25" providerId="LiveId" clId="{1F8055BC-FD10-44F6-B136-4BD721C68B7C}" dt="2024-07-03T09:12:38.339" v="3317" actId="20577"/>
          <ac:spMkLst>
            <pc:docMk/>
            <pc:sldMk cId="3619224091" sldId="292"/>
            <ac:spMk id="4" creationId="{F6B7BD49-519C-E501-49B5-75A56A3973D7}"/>
          </ac:spMkLst>
        </pc:spChg>
      </pc:sldChg>
      <pc:sldChg chg="modSp new mod">
        <pc:chgData name="Claire Hyun" userId="d469472dfa2f7c25" providerId="LiveId" clId="{1F8055BC-FD10-44F6-B136-4BD721C68B7C}" dt="2024-07-03T09:26:27.795" v="4002"/>
        <pc:sldMkLst>
          <pc:docMk/>
          <pc:sldMk cId="2245152466" sldId="293"/>
        </pc:sldMkLst>
        <pc:spChg chg="mod">
          <ac:chgData name="Claire Hyun" userId="d469472dfa2f7c25" providerId="LiveId" clId="{1F8055BC-FD10-44F6-B136-4BD721C68B7C}" dt="2024-07-03T09:14:04.554" v="3319"/>
          <ac:spMkLst>
            <pc:docMk/>
            <pc:sldMk cId="2245152466" sldId="293"/>
            <ac:spMk id="3" creationId="{FF10CA85-469F-3D95-06FB-8DAC8A12D097}"/>
          </ac:spMkLst>
        </pc:spChg>
        <pc:spChg chg="mod">
          <ac:chgData name="Claire Hyun" userId="d469472dfa2f7c25" providerId="LiveId" clId="{1F8055BC-FD10-44F6-B136-4BD721C68B7C}" dt="2024-07-03T09:26:27.795" v="4002"/>
          <ac:spMkLst>
            <pc:docMk/>
            <pc:sldMk cId="2245152466" sldId="293"/>
            <ac:spMk id="4" creationId="{649F34F0-58D9-2BFA-6A60-B5D2A7DF7DD3}"/>
          </ac:spMkLst>
        </pc:spChg>
      </pc:sldChg>
      <pc:sldChg chg="modSp new mod">
        <pc:chgData name="Claire Hyun" userId="d469472dfa2f7c25" providerId="LiveId" clId="{1F8055BC-FD10-44F6-B136-4BD721C68B7C}" dt="2024-07-03T09:28:17.489" v="4045" actId="20577"/>
        <pc:sldMkLst>
          <pc:docMk/>
          <pc:sldMk cId="1980368223" sldId="294"/>
        </pc:sldMkLst>
        <pc:spChg chg="mod">
          <ac:chgData name="Claire Hyun" userId="d469472dfa2f7c25" providerId="LiveId" clId="{1F8055BC-FD10-44F6-B136-4BD721C68B7C}" dt="2024-07-03T09:28:17.489" v="4045" actId="20577"/>
          <ac:spMkLst>
            <pc:docMk/>
            <pc:sldMk cId="1980368223" sldId="294"/>
            <ac:spMk id="3" creationId="{30E46B01-89A8-91C0-3546-9F2538FC64D6}"/>
          </ac:spMkLst>
        </pc:spChg>
        <pc:spChg chg="mod">
          <ac:chgData name="Claire Hyun" userId="d469472dfa2f7c25" providerId="LiveId" clId="{1F8055BC-FD10-44F6-B136-4BD721C68B7C}" dt="2024-07-03T09:27:55.687" v="4037" actId="20577"/>
          <ac:spMkLst>
            <pc:docMk/>
            <pc:sldMk cId="1980368223" sldId="294"/>
            <ac:spMk id="4" creationId="{EF6861EA-0151-8C3E-841C-E9778B570978}"/>
          </ac:spMkLst>
        </pc:spChg>
      </pc:sldChg>
    </pc:docChg>
  </pc:docChgLst>
  <pc:docChgLst>
    <pc:chgData name="Claire Hyun" userId="d469472dfa2f7c25" providerId="LiveId" clId="{B301BE50-00EF-48A3-ABDA-78A8B9417C9D}"/>
    <pc:docChg chg="undo custSel addSld delSld modSld">
      <pc:chgData name="Claire Hyun" userId="d469472dfa2f7c25" providerId="LiveId" clId="{B301BE50-00EF-48A3-ABDA-78A8B9417C9D}" dt="2024-07-10T10:41:02.540" v="539" actId="20577"/>
      <pc:docMkLst>
        <pc:docMk/>
      </pc:docMkLst>
      <pc:sldChg chg="modSp mod">
        <pc:chgData name="Claire Hyun" userId="d469472dfa2f7c25" providerId="LiveId" clId="{B301BE50-00EF-48A3-ABDA-78A8B9417C9D}" dt="2024-07-09T21:24:27.018" v="3" actId="20577"/>
        <pc:sldMkLst>
          <pc:docMk/>
          <pc:sldMk cId="1174817430" sldId="258"/>
        </pc:sldMkLst>
        <pc:spChg chg="mod">
          <ac:chgData name="Claire Hyun" userId="d469472dfa2f7c25" providerId="LiveId" clId="{B301BE50-00EF-48A3-ABDA-78A8B9417C9D}" dt="2024-07-09T21:24:27.018" v="3" actId="20577"/>
          <ac:spMkLst>
            <pc:docMk/>
            <pc:sldMk cId="1174817430" sldId="258"/>
            <ac:spMk id="3" creationId="{64528E1C-269A-543E-0061-2A7D6F0BB810}"/>
          </ac:spMkLst>
        </pc:spChg>
      </pc:sldChg>
      <pc:sldChg chg="del">
        <pc:chgData name="Claire Hyun" userId="d469472dfa2f7c25" providerId="LiveId" clId="{B301BE50-00EF-48A3-ABDA-78A8B9417C9D}" dt="2024-07-09T21:25:58.497" v="7" actId="2696"/>
        <pc:sldMkLst>
          <pc:docMk/>
          <pc:sldMk cId="3881638947" sldId="266"/>
        </pc:sldMkLst>
      </pc:sldChg>
      <pc:sldChg chg="del">
        <pc:chgData name="Claire Hyun" userId="d469472dfa2f7c25" providerId="LiveId" clId="{B301BE50-00EF-48A3-ABDA-78A8B9417C9D}" dt="2024-07-09T21:25:56.156" v="6" actId="2696"/>
        <pc:sldMkLst>
          <pc:docMk/>
          <pc:sldMk cId="1937819406" sldId="267"/>
        </pc:sldMkLst>
      </pc:sldChg>
      <pc:sldChg chg="del">
        <pc:chgData name="Claire Hyun" userId="d469472dfa2f7c25" providerId="LiveId" clId="{B301BE50-00EF-48A3-ABDA-78A8B9417C9D}" dt="2024-07-09T21:26:02.876" v="9" actId="2696"/>
        <pc:sldMkLst>
          <pc:docMk/>
          <pc:sldMk cId="3334772176" sldId="269"/>
        </pc:sldMkLst>
      </pc:sldChg>
      <pc:sldChg chg="del">
        <pc:chgData name="Claire Hyun" userId="d469472dfa2f7c25" providerId="LiveId" clId="{B301BE50-00EF-48A3-ABDA-78A8B9417C9D}" dt="2024-07-09T21:26:05.086" v="10" actId="2696"/>
        <pc:sldMkLst>
          <pc:docMk/>
          <pc:sldMk cId="3511134384" sldId="270"/>
        </pc:sldMkLst>
      </pc:sldChg>
      <pc:sldChg chg="del">
        <pc:chgData name="Claire Hyun" userId="d469472dfa2f7c25" providerId="LiveId" clId="{B301BE50-00EF-48A3-ABDA-78A8B9417C9D}" dt="2024-07-09T21:26:00.728" v="8" actId="2696"/>
        <pc:sldMkLst>
          <pc:docMk/>
          <pc:sldMk cId="4113776740" sldId="271"/>
        </pc:sldMkLst>
      </pc:sldChg>
      <pc:sldChg chg="del">
        <pc:chgData name="Claire Hyun" userId="d469472dfa2f7c25" providerId="LiveId" clId="{B301BE50-00EF-48A3-ABDA-78A8B9417C9D}" dt="2024-07-09T21:37:20.427" v="20" actId="2696"/>
        <pc:sldMkLst>
          <pc:docMk/>
          <pc:sldMk cId="4247107304" sldId="288"/>
        </pc:sldMkLst>
      </pc:sldChg>
      <pc:sldChg chg="del">
        <pc:chgData name="Claire Hyun" userId="d469472dfa2f7c25" providerId="LiveId" clId="{B301BE50-00EF-48A3-ABDA-78A8B9417C9D}" dt="2024-07-09T21:25:54.095" v="5" actId="2696"/>
        <pc:sldMkLst>
          <pc:docMk/>
          <pc:sldMk cId="1320213392" sldId="289"/>
        </pc:sldMkLst>
      </pc:sldChg>
      <pc:sldChg chg="modSp mod">
        <pc:chgData name="Claire Hyun" userId="d469472dfa2f7c25" providerId="LiveId" clId="{B301BE50-00EF-48A3-ABDA-78A8B9417C9D}" dt="2024-07-09T21:24:36.131" v="4" actId="400"/>
        <pc:sldMkLst>
          <pc:docMk/>
          <pc:sldMk cId="1782879085" sldId="290"/>
        </pc:sldMkLst>
        <pc:spChg chg="mod">
          <ac:chgData name="Claire Hyun" userId="d469472dfa2f7c25" providerId="LiveId" clId="{B301BE50-00EF-48A3-ABDA-78A8B9417C9D}" dt="2024-07-09T21:24:36.131" v="4" actId="400"/>
          <ac:spMkLst>
            <pc:docMk/>
            <pc:sldMk cId="1782879085" sldId="290"/>
            <ac:spMk id="4" creationId="{06123E34-FADF-B8A4-1C67-A8EB6BE94790}"/>
          </ac:spMkLst>
        </pc:spChg>
      </pc:sldChg>
      <pc:sldChg chg="modSp mod">
        <pc:chgData name="Claire Hyun" userId="d469472dfa2f7c25" providerId="LiveId" clId="{B301BE50-00EF-48A3-ABDA-78A8B9417C9D}" dt="2024-07-09T21:33:37.124" v="19"/>
        <pc:sldMkLst>
          <pc:docMk/>
          <pc:sldMk cId="495702618" sldId="291"/>
        </pc:sldMkLst>
        <pc:spChg chg="mod">
          <ac:chgData name="Claire Hyun" userId="d469472dfa2f7c25" providerId="LiveId" clId="{B301BE50-00EF-48A3-ABDA-78A8B9417C9D}" dt="2024-07-09T21:33:37.124" v="19"/>
          <ac:spMkLst>
            <pc:docMk/>
            <pc:sldMk cId="495702618" sldId="291"/>
            <ac:spMk id="4" creationId="{772EDB30-3D9A-6245-37D0-AC121C269E7C}"/>
          </ac:spMkLst>
        </pc:spChg>
      </pc:sldChg>
      <pc:sldChg chg="modSp mod">
        <pc:chgData name="Claire Hyun" userId="d469472dfa2f7c25" providerId="LiveId" clId="{B301BE50-00EF-48A3-ABDA-78A8B9417C9D}" dt="2024-07-10T10:41:02.540" v="539" actId="20577"/>
        <pc:sldMkLst>
          <pc:docMk/>
          <pc:sldMk cId="3619224091" sldId="292"/>
        </pc:sldMkLst>
        <pc:spChg chg="mod">
          <ac:chgData name="Claire Hyun" userId="d469472dfa2f7c25" providerId="LiveId" clId="{B301BE50-00EF-48A3-ABDA-78A8B9417C9D}" dt="2024-07-10T10:41:02.540" v="539" actId="20577"/>
          <ac:spMkLst>
            <pc:docMk/>
            <pc:sldMk cId="3619224091" sldId="292"/>
            <ac:spMk id="4" creationId="{F6B7BD49-519C-E501-49B5-75A56A3973D7}"/>
          </ac:spMkLst>
        </pc:spChg>
      </pc:sldChg>
      <pc:sldChg chg="del">
        <pc:chgData name="Claire Hyun" userId="d469472dfa2f7c25" providerId="LiveId" clId="{B301BE50-00EF-48A3-ABDA-78A8B9417C9D}" dt="2024-07-09T21:27:52.091" v="11" actId="2696"/>
        <pc:sldMkLst>
          <pc:docMk/>
          <pc:sldMk cId="2245152466" sldId="293"/>
        </pc:sldMkLst>
      </pc:sldChg>
      <pc:sldChg chg="modSp new del mod">
        <pc:chgData name="Claire Hyun" userId="d469472dfa2f7c25" providerId="LiveId" clId="{B301BE50-00EF-48A3-ABDA-78A8B9417C9D}" dt="2024-07-09T21:54:04.177" v="126" actId="2696"/>
        <pc:sldMkLst>
          <pc:docMk/>
          <pc:sldMk cId="3037680580" sldId="293"/>
        </pc:sldMkLst>
        <pc:spChg chg="mod">
          <ac:chgData name="Claire Hyun" userId="d469472dfa2f7c25" providerId="LiveId" clId="{B301BE50-00EF-48A3-ABDA-78A8B9417C9D}" dt="2024-07-09T21:48:08.282" v="101" actId="20577"/>
          <ac:spMkLst>
            <pc:docMk/>
            <pc:sldMk cId="3037680580" sldId="293"/>
            <ac:spMk id="3" creationId="{C53DBA1C-4731-49AA-F682-D8A499108AD5}"/>
          </ac:spMkLst>
        </pc:spChg>
        <pc:spChg chg="mod">
          <ac:chgData name="Claire Hyun" userId="d469472dfa2f7c25" providerId="LiveId" clId="{B301BE50-00EF-48A3-ABDA-78A8B9417C9D}" dt="2024-07-09T21:44:41.744" v="40" actId="20577"/>
          <ac:spMkLst>
            <pc:docMk/>
            <pc:sldMk cId="3037680580" sldId="293"/>
            <ac:spMk id="4" creationId="{B13E7369-7517-54B7-203C-DED35648FFCA}"/>
          </ac:spMkLst>
        </pc:spChg>
      </pc:sldChg>
      <pc:sldChg chg="del">
        <pc:chgData name="Claire Hyun" userId="d469472dfa2f7c25" providerId="LiveId" clId="{B301BE50-00EF-48A3-ABDA-78A8B9417C9D}" dt="2024-07-09T21:37:27.434" v="21" actId="2696"/>
        <pc:sldMkLst>
          <pc:docMk/>
          <pc:sldMk cId="1980368223" sldId="294"/>
        </pc:sldMkLst>
      </pc:sldChg>
      <pc:sldChg chg="modSp new mod">
        <pc:chgData name="Claire Hyun" userId="d469472dfa2f7c25" providerId="LiveId" clId="{B301BE50-00EF-48A3-ABDA-78A8B9417C9D}" dt="2024-07-09T21:49:36.265" v="104"/>
        <pc:sldMkLst>
          <pc:docMk/>
          <pc:sldMk cId="2126895310" sldId="294"/>
        </pc:sldMkLst>
        <pc:spChg chg="mod">
          <ac:chgData name="Claire Hyun" userId="d469472dfa2f7c25" providerId="LiveId" clId="{B301BE50-00EF-48A3-ABDA-78A8B9417C9D}" dt="2024-07-09T21:49:27.866" v="103"/>
          <ac:spMkLst>
            <pc:docMk/>
            <pc:sldMk cId="2126895310" sldId="294"/>
            <ac:spMk id="3" creationId="{17DA7746-20ED-2AC7-7787-7854B3293890}"/>
          </ac:spMkLst>
        </pc:spChg>
        <pc:spChg chg="mod">
          <ac:chgData name="Claire Hyun" userId="d469472dfa2f7c25" providerId="LiveId" clId="{B301BE50-00EF-48A3-ABDA-78A8B9417C9D}" dt="2024-07-09T21:49:36.265" v="104"/>
          <ac:spMkLst>
            <pc:docMk/>
            <pc:sldMk cId="2126895310" sldId="294"/>
            <ac:spMk id="4" creationId="{504722EF-151D-C14B-7E24-361B7A443E6C}"/>
          </ac:spMkLst>
        </pc:spChg>
      </pc:sldChg>
      <pc:sldChg chg="modSp new mod">
        <pc:chgData name="Claire Hyun" userId="d469472dfa2f7c25" providerId="LiveId" clId="{B301BE50-00EF-48A3-ABDA-78A8B9417C9D}" dt="2024-07-09T21:50:26.571" v="107"/>
        <pc:sldMkLst>
          <pc:docMk/>
          <pc:sldMk cId="697689159" sldId="295"/>
        </pc:sldMkLst>
        <pc:spChg chg="mod">
          <ac:chgData name="Claire Hyun" userId="d469472dfa2f7c25" providerId="LiveId" clId="{B301BE50-00EF-48A3-ABDA-78A8B9417C9D}" dt="2024-07-09T21:50:22.461" v="106"/>
          <ac:spMkLst>
            <pc:docMk/>
            <pc:sldMk cId="697689159" sldId="295"/>
            <ac:spMk id="3" creationId="{B23BBCE6-FD24-7C23-5796-B101DF173E5B}"/>
          </ac:spMkLst>
        </pc:spChg>
        <pc:spChg chg="mod">
          <ac:chgData name="Claire Hyun" userId="d469472dfa2f7c25" providerId="LiveId" clId="{B301BE50-00EF-48A3-ABDA-78A8B9417C9D}" dt="2024-07-09T21:50:26.571" v="107"/>
          <ac:spMkLst>
            <pc:docMk/>
            <pc:sldMk cId="697689159" sldId="295"/>
            <ac:spMk id="4" creationId="{A63C0E98-F120-2EB3-B2BF-D731FCEAF0C7}"/>
          </ac:spMkLst>
        </pc:spChg>
      </pc:sldChg>
      <pc:sldChg chg="modSp new mod">
        <pc:chgData name="Claire Hyun" userId="d469472dfa2f7c25" providerId="LiveId" clId="{B301BE50-00EF-48A3-ABDA-78A8B9417C9D}" dt="2024-07-09T21:50:43.786" v="111" actId="255"/>
        <pc:sldMkLst>
          <pc:docMk/>
          <pc:sldMk cId="2445928447" sldId="296"/>
        </pc:sldMkLst>
        <pc:spChg chg="mod">
          <ac:chgData name="Claire Hyun" userId="d469472dfa2f7c25" providerId="LiveId" clId="{B301BE50-00EF-48A3-ABDA-78A8B9417C9D}" dt="2024-07-09T21:50:34.847" v="109"/>
          <ac:spMkLst>
            <pc:docMk/>
            <pc:sldMk cId="2445928447" sldId="296"/>
            <ac:spMk id="3" creationId="{98269AF2-E331-5D78-70DB-3CF3CCDA7022}"/>
          </ac:spMkLst>
        </pc:spChg>
        <pc:spChg chg="mod">
          <ac:chgData name="Claire Hyun" userId="d469472dfa2f7c25" providerId="LiveId" clId="{B301BE50-00EF-48A3-ABDA-78A8B9417C9D}" dt="2024-07-09T21:50:43.786" v="111" actId="255"/>
          <ac:spMkLst>
            <pc:docMk/>
            <pc:sldMk cId="2445928447" sldId="296"/>
            <ac:spMk id="4" creationId="{4E9D0ACE-7D6E-C4A7-A18F-6151ACECD5D6}"/>
          </ac:spMkLst>
        </pc:spChg>
      </pc:sldChg>
      <pc:sldChg chg="modSp new mod">
        <pc:chgData name="Claire Hyun" userId="d469472dfa2f7c25" providerId="LiveId" clId="{B301BE50-00EF-48A3-ABDA-78A8B9417C9D}" dt="2024-07-09T21:50:58.775" v="114"/>
        <pc:sldMkLst>
          <pc:docMk/>
          <pc:sldMk cId="994345047" sldId="297"/>
        </pc:sldMkLst>
        <pc:spChg chg="mod">
          <ac:chgData name="Claire Hyun" userId="d469472dfa2f7c25" providerId="LiveId" clId="{B301BE50-00EF-48A3-ABDA-78A8B9417C9D}" dt="2024-07-09T21:50:54.546" v="113"/>
          <ac:spMkLst>
            <pc:docMk/>
            <pc:sldMk cId="994345047" sldId="297"/>
            <ac:spMk id="3" creationId="{D2B9888A-83B9-3DB3-2B92-DC76E6D6145E}"/>
          </ac:spMkLst>
        </pc:spChg>
        <pc:spChg chg="mod">
          <ac:chgData name="Claire Hyun" userId="d469472dfa2f7c25" providerId="LiveId" clId="{B301BE50-00EF-48A3-ABDA-78A8B9417C9D}" dt="2024-07-09T21:50:58.775" v="114"/>
          <ac:spMkLst>
            <pc:docMk/>
            <pc:sldMk cId="994345047" sldId="297"/>
            <ac:spMk id="4" creationId="{62F01894-B1D8-D80D-F691-45FCBDC8D4DC}"/>
          </ac:spMkLst>
        </pc:spChg>
      </pc:sldChg>
      <pc:sldChg chg="modSp new mod">
        <pc:chgData name="Claire Hyun" userId="d469472dfa2f7c25" providerId="LiveId" clId="{B301BE50-00EF-48A3-ABDA-78A8B9417C9D}" dt="2024-07-09T21:51:28.378" v="121" actId="255"/>
        <pc:sldMkLst>
          <pc:docMk/>
          <pc:sldMk cId="2779195991" sldId="298"/>
        </pc:sldMkLst>
        <pc:spChg chg="mod">
          <ac:chgData name="Claire Hyun" userId="d469472dfa2f7c25" providerId="LiveId" clId="{B301BE50-00EF-48A3-ABDA-78A8B9417C9D}" dt="2024-07-09T21:51:15.985" v="118"/>
          <ac:spMkLst>
            <pc:docMk/>
            <pc:sldMk cId="2779195991" sldId="298"/>
            <ac:spMk id="3" creationId="{8B042B3B-345C-8B1F-E24E-27C005A11468}"/>
          </ac:spMkLst>
        </pc:spChg>
        <pc:spChg chg="mod">
          <ac:chgData name="Claire Hyun" userId="d469472dfa2f7c25" providerId="LiveId" clId="{B301BE50-00EF-48A3-ABDA-78A8B9417C9D}" dt="2024-07-09T21:51:28.378" v="121" actId="255"/>
          <ac:spMkLst>
            <pc:docMk/>
            <pc:sldMk cId="2779195991" sldId="298"/>
            <ac:spMk id="4" creationId="{01FE6DD9-BF93-38E7-4787-88AA35CD247D}"/>
          </ac:spMkLst>
        </pc:spChg>
      </pc:sldChg>
      <pc:sldChg chg="modSp new mod">
        <pc:chgData name="Claire Hyun" userId="d469472dfa2f7c25" providerId="LiveId" clId="{B301BE50-00EF-48A3-ABDA-78A8B9417C9D}" dt="2024-07-09T21:51:42.596" v="125" actId="20577"/>
        <pc:sldMkLst>
          <pc:docMk/>
          <pc:sldMk cId="551251036" sldId="299"/>
        </pc:sldMkLst>
        <pc:spChg chg="mod">
          <ac:chgData name="Claire Hyun" userId="d469472dfa2f7c25" providerId="LiveId" clId="{B301BE50-00EF-48A3-ABDA-78A8B9417C9D}" dt="2024-07-09T21:51:38.134" v="123"/>
          <ac:spMkLst>
            <pc:docMk/>
            <pc:sldMk cId="551251036" sldId="299"/>
            <ac:spMk id="3" creationId="{A287C689-608A-9D5B-59D9-B3D57A62D541}"/>
          </ac:spMkLst>
        </pc:spChg>
        <pc:spChg chg="mod">
          <ac:chgData name="Claire Hyun" userId="d469472dfa2f7c25" providerId="LiveId" clId="{B301BE50-00EF-48A3-ABDA-78A8B9417C9D}" dt="2024-07-09T21:51:42.596" v="125" actId="20577"/>
          <ac:spMkLst>
            <pc:docMk/>
            <pc:sldMk cId="551251036" sldId="299"/>
            <ac:spMk id="4" creationId="{37682FD8-54D7-CE43-31E9-72DA93225968}"/>
          </ac:spMkLst>
        </pc:spChg>
      </pc:sldChg>
      <pc:sldChg chg="modSp new mod">
        <pc:chgData name="Claire Hyun" userId="d469472dfa2f7c25" providerId="LiveId" clId="{B301BE50-00EF-48A3-ABDA-78A8B9417C9D}" dt="2024-07-10T10:40:25.892" v="431" actId="20577"/>
        <pc:sldMkLst>
          <pc:docMk/>
          <pc:sldMk cId="1201407545" sldId="300"/>
        </pc:sldMkLst>
        <pc:spChg chg="mod">
          <ac:chgData name="Claire Hyun" userId="d469472dfa2f7c25" providerId="LiveId" clId="{B301BE50-00EF-48A3-ABDA-78A8B9417C9D}" dt="2024-07-09T22:08:58.202" v="128"/>
          <ac:spMkLst>
            <pc:docMk/>
            <pc:sldMk cId="1201407545" sldId="300"/>
            <ac:spMk id="3" creationId="{E6A09294-6501-4F2B-64CD-7C34759CD1CF}"/>
          </ac:spMkLst>
        </pc:spChg>
        <pc:spChg chg="mod">
          <ac:chgData name="Claire Hyun" userId="d469472dfa2f7c25" providerId="LiveId" clId="{B301BE50-00EF-48A3-ABDA-78A8B9417C9D}" dt="2024-07-10T10:40:25.892" v="431" actId="20577"/>
          <ac:spMkLst>
            <pc:docMk/>
            <pc:sldMk cId="1201407545" sldId="300"/>
            <ac:spMk id="4" creationId="{D3E996D3-096F-757C-C25F-B7B4340B008A}"/>
          </ac:spMkLst>
        </pc:spChg>
      </pc:sldChg>
    </pc:docChg>
  </pc:docChgLst>
  <pc:docChgLst>
    <pc:chgData name="Claire Hyun" userId="d469472dfa2f7c25" providerId="LiveId" clId="{4DE6EE25-3CFB-42AD-B8A7-B51EB930FBBA}"/>
    <pc:docChg chg="custSel addSld delSld modSld sldOrd">
      <pc:chgData name="Claire Hyun" userId="d469472dfa2f7c25" providerId="LiveId" clId="{4DE6EE25-3CFB-42AD-B8A7-B51EB930FBBA}" dt="2023-12-17T13:21:02.844" v="2059" actId="20577"/>
      <pc:docMkLst>
        <pc:docMk/>
      </pc:docMkLst>
      <pc:sldChg chg="del">
        <pc:chgData name="Claire Hyun" userId="d469472dfa2f7c25" providerId="LiveId" clId="{4DE6EE25-3CFB-42AD-B8A7-B51EB930FBBA}" dt="2023-12-08T20:47:45.145" v="0" actId="2696"/>
        <pc:sldMkLst>
          <pc:docMk/>
          <pc:sldMk cId="231897833" sldId="256"/>
        </pc:sldMkLst>
      </pc:sldChg>
      <pc:sldChg chg="del">
        <pc:chgData name="Claire Hyun" userId="d469472dfa2f7c25" providerId="LiveId" clId="{4DE6EE25-3CFB-42AD-B8A7-B51EB930FBBA}" dt="2023-12-08T20:47:59.716" v="5" actId="2696"/>
        <pc:sldMkLst>
          <pc:docMk/>
          <pc:sldMk cId="2414867868" sldId="257"/>
        </pc:sldMkLst>
      </pc:sldChg>
      <pc:sldChg chg="modSp mod ord">
        <pc:chgData name="Claire Hyun" userId="d469472dfa2f7c25" providerId="LiveId" clId="{4DE6EE25-3CFB-42AD-B8A7-B51EB930FBBA}" dt="2023-12-08T21:16:25.305" v="79" actId="20577"/>
        <pc:sldMkLst>
          <pc:docMk/>
          <pc:sldMk cId="1174817430" sldId="258"/>
        </pc:sldMkLst>
        <pc:spChg chg="mod">
          <ac:chgData name="Claire Hyun" userId="d469472dfa2f7c25" providerId="LiveId" clId="{4DE6EE25-3CFB-42AD-B8A7-B51EB930FBBA}" dt="2023-12-08T21:16:09.380" v="57" actId="20577"/>
          <ac:spMkLst>
            <pc:docMk/>
            <pc:sldMk cId="1174817430" sldId="258"/>
            <ac:spMk id="2" creationId="{1675A53E-69D3-ACB0-4C42-D1A027AD5187}"/>
          </ac:spMkLst>
        </pc:spChg>
        <pc:spChg chg="mod">
          <ac:chgData name="Claire Hyun" userId="d469472dfa2f7c25" providerId="LiveId" clId="{4DE6EE25-3CFB-42AD-B8A7-B51EB930FBBA}" dt="2023-12-08T21:16:25.305" v="79" actId="20577"/>
          <ac:spMkLst>
            <pc:docMk/>
            <pc:sldMk cId="1174817430" sldId="258"/>
            <ac:spMk id="3" creationId="{64528E1C-269A-543E-0061-2A7D6F0BB810}"/>
          </ac:spMkLst>
        </pc:spChg>
      </pc:sldChg>
      <pc:sldChg chg="modSp new mod">
        <pc:chgData name="Claire Hyun" userId="d469472dfa2f7c25" providerId="LiveId" clId="{4DE6EE25-3CFB-42AD-B8A7-B51EB930FBBA}" dt="2023-12-08T21:23:42.022" v="197" actId="20577"/>
        <pc:sldMkLst>
          <pc:docMk/>
          <pc:sldMk cId="1299637446" sldId="259"/>
        </pc:sldMkLst>
        <pc:spChg chg="mod">
          <ac:chgData name="Claire Hyun" userId="d469472dfa2f7c25" providerId="LiveId" clId="{4DE6EE25-3CFB-42AD-B8A7-B51EB930FBBA}" dt="2023-12-08T21:17:16.178" v="106" actId="20577"/>
          <ac:spMkLst>
            <pc:docMk/>
            <pc:sldMk cId="1299637446" sldId="259"/>
            <ac:spMk id="3" creationId="{1B753EC3-0CEE-8302-43D6-437A58DBDD2E}"/>
          </ac:spMkLst>
        </pc:spChg>
        <pc:spChg chg="mod">
          <ac:chgData name="Claire Hyun" userId="d469472dfa2f7c25" providerId="LiveId" clId="{4DE6EE25-3CFB-42AD-B8A7-B51EB930FBBA}" dt="2023-12-08T21:23:42.022" v="197" actId="20577"/>
          <ac:spMkLst>
            <pc:docMk/>
            <pc:sldMk cId="1299637446" sldId="259"/>
            <ac:spMk id="4" creationId="{DFDE0F68-4E47-42AF-58D1-FFEA4B889925}"/>
          </ac:spMkLst>
        </pc:spChg>
      </pc:sldChg>
      <pc:sldChg chg="new del">
        <pc:chgData name="Claire Hyun" userId="d469472dfa2f7c25" providerId="LiveId" clId="{4DE6EE25-3CFB-42AD-B8A7-B51EB930FBBA}" dt="2023-12-08T21:16:32.779" v="81" actId="2696"/>
        <pc:sldMkLst>
          <pc:docMk/>
          <pc:sldMk cId="1862510525" sldId="259"/>
        </pc:sldMkLst>
      </pc:sldChg>
      <pc:sldChg chg="del">
        <pc:chgData name="Claire Hyun" userId="d469472dfa2f7c25" providerId="LiveId" clId="{4DE6EE25-3CFB-42AD-B8A7-B51EB930FBBA}" dt="2023-12-08T20:47:53.488" v="3" actId="2696"/>
        <pc:sldMkLst>
          <pc:docMk/>
          <pc:sldMk cId="3528755236" sldId="259"/>
        </pc:sldMkLst>
      </pc:sldChg>
      <pc:sldChg chg="del">
        <pc:chgData name="Claire Hyun" userId="d469472dfa2f7c25" providerId="LiveId" clId="{4DE6EE25-3CFB-42AD-B8A7-B51EB930FBBA}" dt="2023-12-08T20:47:56.061" v="4" actId="2696"/>
        <pc:sldMkLst>
          <pc:docMk/>
          <pc:sldMk cId="1763982928" sldId="260"/>
        </pc:sldMkLst>
      </pc:sldChg>
      <pc:sldChg chg="modSp new mod">
        <pc:chgData name="Claire Hyun" userId="d469472dfa2f7c25" providerId="LiveId" clId="{4DE6EE25-3CFB-42AD-B8A7-B51EB930FBBA}" dt="2023-12-11T11:06:17.429" v="1147" actId="113"/>
        <pc:sldMkLst>
          <pc:docMk/>
          <pc:sldMk cId="4247107304" sldId="260"/>
        </pc:sldMkLst>
        <pc:spChg chg="mod">
          <ac:chgData name="Claire Hyun" userId="d469472dfa2f7c25" providerId="LiveId" clId="{4DE6EE25-3CFB-42AD-B8A7-B51EB930FBBA}" dt="2023-12-08T23:40:23.534" v="216" actId="20577"/>
          <ac:spMkLst>
            <pc:docMk/>
            <pc:sldMk cId="4247107304" sldId="260"/>
            <ac:spMk id="3" creationId="{D6DAE4AF-1E9D-F7DE-A2DA-D9836008B2B6}"/>
          </ac:spMkLst>
        </pc:spChg>
        <pc:spChg chg="mod">
          <ac:chgData name="Claire Hyun" userId="d469472dfa2f7c25" providerId="LiveId" clId="{4DE6EE25-3CFB-42AD-B8A7-B51EB930FBBA}" dt="2023-12-11T11:06:17.429" v="1147" actId="113"/>
          <ac:spMkLst>
            <pc:docMk/>
            <pc:sldMk cId="4247107304" sldId="260"/>
            <ac:spMk id="4" creationId="{7DCC1A60-0A41-A215-7A00-1B221F421A5F}"/>
          </ac:spMkLst>
        </pc:spChg>
      </pc:sldChg>
      <pc:sldChg chg="del">
        <pc:chgData name="Claire Hyun" userId="d469472dfa2f7c25" providerId="LiveId" clId="{4DE6EE25-3CFB-42AD-B8A7-B51EB930FBBA}" dt="2023-12-08T20:48:03.264" v="6" actId="2696"/>
        <pc:sldMkLst>
          <pc:docMk/>
          <pc:sldMk cId="1651991150" sldId="261"/>
        </pc:sldMkLst>
      </pc:sldChg>
      <pc:sldChg chg="modSp new mod">
        <pc:chgData name="Claire Hyun" userId="d469472dfa2f7c25" providerId="LiveId" clId="{4DE6EE25-3CFB-42AD-B8A7-B51EB930FBBA}" dt="2023-12-08T23:56:53.496" v="507"/>
        <pc:sldMkLst>
          <pc:docMk/>
          <pc:sldMk cId="3022691539" sldId="261"/>
        </pc:sldMkLst>
        <pc:spChg chg="mod">
          <ac:chgData name="Claire Hyun" userId="d469472dfa2f7c25" providerId="LiveId" clId="{4DE6EE25-3CFB-42AD-B8A7-B51EB930FBBA}" dt="2023-12-08T23:56:53.496" v="507"/>
          <ac:spMkLst>
            <pc:docMk/>
            <pc:sldMk cId="3022691539" sldId="261"/>
            <ac:spMk id="3" creationId="{A1456B06-DB43-88E2-32A3-CBD83C7F8DEB}"/>
          </ac:spMkLst>
        </pc:spChg>
        <pc:spChg chg="mod">
          <ac:chgData name="Claire Hyun" userId="d469472dfa2f7c25" providerId="LiveId" clId="{4DE6EE25-3CFB-42AD-B8A7-B51EB930FBBA}" dt="2023-12-08T23:56:44.521" v="506"/>
          <ac:spMkLst>
            <pc:docMk/>
            <pc:sldMk cId="3022691539" sldId="261"/>
            <ac:spMk id="4" creationId="{42622284-66EB-B5E7-EB73-E3C61A2F2176}"/>
          </ac:spMkLst>
        </pc:spChg>
      </pc:sldChg>
      <pc:sldChg chg="modSp new mod">
        <pc:chgData name="Claire Hyun" userId="d469472dfa2f7c25" providerId="LiveId" clId="{4DE6EE25-3CFB-42AD-B8A7-B51EB930FBBA}" dt="2023-12-08T23:58:27.331" v="582" actId="255"/>
        <pc:sldMkLst>
          <pc:docMk/>
          <pc:sldMk cId="1343660331" sldId="262"/>
        </pc:sldMkLst>
        <pc:spChg chg="mod">
          <ac:chgData name="Claire Hyun" userId="d469472dfa2f7c25" providerId="LiveId" clId="{4DE6EE25-3CFB-42AD-B8A7-B51EB930FBBA}" dt="2023-12-08T23:57:19.239" v="509"/>
          <ac:spMkLst>
            <pc:docMk/>
            <pc:sldMk cId="1343660331" sldId="262"/>
            <ac:spMk id="3" creationId="{0C31AF3D-5586-5D82-FB44-537C56E877D2}"/>
          </ac:spMkLst>
        </pc:spChg>
        <pc:spChg chg="mod">
          <ac:chgData name="Claire Hyun" userId="d469472dfa2f7c25" providerId="LiveId" clId="{4DE6EE25-3CFB-42AD-B8A7-B51EB930FBBA}" dt="2023-12-08T23:58:27.331" v="582" actId="255"/>
          <ac:spMkLst>
            <pc:docMk/>
            <pc:sldMk cId="1343660331" sldId="262"/>
            <ac:spMk id="4" creationId="{5A9ED002-4C2E-13FC-345F-385A73E50F53}"/>
          </ac:spMkLst>
        </pc:spChg>
      </pc:sldChg>
      <pc:sldChg chg="del">
        <pc:chgData name="Claire Hyun" userId="d469472dfa2f7c25" providerId="LiveId" clId="{4DE6EE25-3CFB-42AD-B8A7-B51EB930FBBA}" dt="2023-12-08T20:48:05.307" v="7" actId="2696"/>
        <pc:sldMkLst>
          <pc:docMk/>
          <pc:sldMk cId="1572273640" sldId="262"/>
        </pc:sldMkLst>
      </pc:sldChg>
      <pc:sldChg chg="del">
        <pc:chgData name="Claire Hyun" userId="d469472dfa2f7c25" providerId="LiveId" clId="{4DE6EE25-3CFB-42AD-B8A7-B51EB930FBBA}" dt="2023-12-08T20:48:09.974" v="8" actId="2696"/>
        <pc:sldMkLst>
          <pc:docMk/>
          <pc:sldMk cId="2423401385" sldId="263"/>
        </pc:sldMkLst>
      </pc:sldChg>
      <pc:sldChg chg="modSp new mod">
        <pc:chgData name="Claire Hyun" userId="d469472dfa2f7c25" providerId="LiveId" clId="{4DE6EE25-3CFB-42AD-B8A7-B51EB930FBBA}" dt="2023-12-08T23:58:51.024" v="603" actId="255"/>
        <pc:sldMkLst>
          <pc:docMk/>
          <pc:sldMk cId="2877962319" sldId="263"/>
        </pc:sldMkLst>
        <pc:spChg chg="mod">
          <ac:chgData name="Claire Hyun" userId="d469472dfa2f7c25" providerId="LiveId" clId="{4DE6EE25-3CFB-42AD-B8A7-B51EB930FBBA}" dt="2023-12-08T23:58:44.728" v="602" actId="20577"/>
          <ac:spMkLst>
            <pc:docMk/>
            <pc:sldMk cId="2877962319" sldId="263"/>
            <ac:spMk id="3" creationId="{B61E9E22-1029-02E4-F7A5-C2C5931D7216}"/>
          </ac:spMkLst>
        </pc:spChg>
        <pc:spChg chg="mod">
          <ac:chgData name="Claire Hyun" userId="d469472dfa2f7c25" providerId="LiveId" clId="{4DE6EE25-3CFB-42AD-B8A7-B51EB930FBBA}" dt="2023-12-08T23:58:51.024" v="603" actId="255"/>
          <ac:spMkLst>
            <pc:docMk/>
            <pc:sldMk cId="2877962319" sldId="263"/>
            <ac:spMk id="4" creationId="{26FBD7C7-1531-9F72-203B-57E301950094}"/>
          </ac:spMkLst>
        </pc:spChg>
      </pc:sldChg>
      <pc:sldChg chg="del">
        <pc:chgData name="Claire Hyun" userId="d469472dfa2f7c25" providerId="LiveId" clId="{4DE6EE25-3CFB-42AD-B8A7-B51EB930FBBA}" dt="2023-12-08T20:48:12.369" v="9" actId="2696"/>
        <pc:sldMkLst>
          <pc:docMk/>
          <pc:sldMk cId="690973648" sldId="264"/>
        </pc:sldMkLst>
      </pc:sldChg>
      <pc:sldChg chg="modSp new mod">
        <pc:chgData name="Claire Hyun" userId="d469472dfa2f7c25" providerId="LiveId" clId="{4DE6EE25-3CFB-42AD-B8A7-B51EB930FBBA}" dt="2023-12-09T00:38:32.989" v="1004"/>
        <pc:sldMkLst>
          <pc:docMk/>
          <pc:sldMk cId="1317428819" sldId="264"/>
        </pc:sldMkLst>
        <pc:spChg chg="mod">
          <ac:chgData name="Claire Hyun" userId="d469472dfa2f7c25" providerId="LiveId" clId="{4DE6EE25-3CFB-42AD-B8A7-B51EB930FBBA}" dt="2023-12-08T23:58:00.700" v="580" actId="20577"/>
          <ac:spMkLst>
            <pc:docMk/>
            <pc:sldMk cId="1317428819" sldId="264"/>
            <ac:spMk id="3" creationId="{AEC68C43-D568-3409-4B41-59B2C76ECC75}"/>
          </ac:spMkLst>
        </pc:spChg>
        <pc:spChg chg="mod">
          <ac:chgData name="Claire Hyun" userId="d469472dfa2f7c25" providerId="LiveId" clId="{4DE6EE25-3CFB-42AD-B8A7-B51EB930FBBA}" dt="2023-12-09T00:38:32.989" v="1004"/>
          <ac:spMkLst>
            <pc:docMk/>
            <pc:sldMk cId="1317428819" sldId="264"/>
            <ac:spMk id="4" creationId="{87313ECE-658F-A066-9F8E-93596AD91705}"/>
          </ac:spMkLst>
        </pc:spChg>
      </pc:sldChg>
      <pc:sldChg chg="modSp new mod">
        <pc:chgData name="Claire Hyun" userId="d469472dfa2f7c25" providerId="LiveId" clId="{4DE6EE25-3CFB-42AD-B8A7-B51EB930FBBA}" dt="2023-12-08T23:59:12.968" v="607" actId="255"/>
        <pc:sldMkLst>
          <pc:docMk/>
          <pc:sldMk cId="2003888059" sldId="265"/>
        </pc:sldMkLst>
        <pc:spChg chg="mod">
          <ac:chgData name="Claire Hyun" userId="d469472dfa2f7c25" providerId="LiveId" clId="{4DE6EE25-3CFB-42AD-B8A7-B51EB930FBBA}" dt="2023-12-08T23:59:07.599" v="606"/>
          <ac:spMkLst>
            <pc:docMk/>
            <pc:sldMk cId="2003888059" sldId="265"/>
            <ac:spMk id="3" creationId="{70C1BF0B-03A1-6DC4-6A51-9912E5D7641D}"/>
          </ac:spMkLst>
        </pc:spChg>
        <pc:spChg chg="mod">
          <ac:chgData name="Claire Hyun" userId="d469472dfa2f7c25" providerId="LiveId" clId="{4DE6EE25-3CFB-42AD-B8A7-B51EB930FBBA}" dt="2023-12-08T23:59:12.968" v="607" actId="255"/>
          <ac:spMkLst>
            <pc:docMk/>
            <pc:sldMk cId="2003888059" sldId="265"/>
            <ac:spMk id="4" creationId="{EC2B6292-5782-CDD8-C406-AD6E2001A137}"/>
          </ac:spMkLst>
        </pc:spChg>
      </pc:sldChg>
      <pc:sldChg chg="del">
        <pc:chgData name="Claire Hyun" userId="d469472dfa2f7c25" providerId="LiveId" clId="{4DE6EE25-3CFB-42AD-B8A7-B51EB930FBBA}" dt="2023-12-08T20:48:14.608" v="10" actId="2696"/>
        <pc:sldMkLst>
          <pc:docMk/>
          <pc:sldMk cId="3122841924" sldId="265"/>
        </pc:sldMkLst>
      </pc:sldChg>
      <pc:sldChg chg="modSp new mod">
        <pc:chgData name="Claire Hyun" userId="d469472dfa2f7c25" providerId="LiveId" clId="{4DE6EE25-3CFB-42AD-B8A7-B51EB930FBBA}" dt="2023-12-17T13:21:02.844" v="2059" actId="20577"/>
        <pc:sldMkLst>
          <pc:docMk/>
          <pc:sldMk cId="3881638947" sldId="266"/>
        </pc:sldMkLst>
        <pc:spChg chg="mod">
          <ac:chgData name="Claire Hyun" userId="d469472dfa2f7c25" providerId="LiveId" clId="{4DE6EE25-3CFB-42AD-B8A7-B51EB930FBBA}" dt="2023-12-09T00:11:55.746" v="678"/>
          <ac:spMkLst>
            <pc:docMk/>
            <pc:sldMk cId="3881638947" sldId="266"/>
            <ac:spMk id="3" creationId="{E0BD4B83-B842-E420-2A5A-519CF2DCA34B}"/>
          </ac:spMkLst>
        </pc:spChg>
        <pc:spChg chg="mod">
          <ac:chgData name="Claire Hyun" userId="d469472dfa2f7c25" providerId="LiveId" clId="{4DE6EE25-3CFB-42AD-B8A7-B51EB930FBBA}" dt="2023-12-17T13:21:02.844" v="2059" actId="20577"/>
          <ac:spMkLst>
            <pc:docMk/>
            <pc:sldMk cId="3881638947" sldId="266"/>
            <ac:spMk id="4" creationId="{F016AACA-AAA4-F98A-932C-3A22DA146B83}"/>
          </ac:spMkLst>
        </pc:spChg>
      </pc:sldChg>
      <pc:sldChg chg="del">
        <pc:chgData name="Claire Hyun" userId="d469472dfa2f7c25" providerId="LiveId" clId="{4DE6EE25-3CFB-42AD-B8A7-B51EB930FBBA}" dt="2023-12-08T20:48:17.090" v="11" actId="2696"/>
        <pc:sldMkLst>
          <pc:docMk/>
          <pc:sldMk cId="420607080" sldId="267"/>
        </pc:sldMkLst>
      </pc:sldChg>
      <pc:sldChg chg="modSp new mod">
        <pc:chgData name="Claire Hyun" userId="d469472dfa2f7c25" providerId="LiveId" clId="{4DE6EE25-3CFB-42AD-B8A7-B51EB930FBBA}" dt="2023-12-17T12:48:06.014" v="1776" actId="20577"/>
        <pc:sldMkLst>
          <pc:docMk/>
          <pc:sldMk cId="1937819406" sldId="267"/>
        </pc:sldMkLst>
        <pc:spChg chg="mod">
          <ac:chgData name="Claire Hyun" userId="d469472dfa2f7c25" providerId="LiveId" clId="{4DE6EE25-3CFB-42AD-B8A7-B51EB930FBBA}" dt="2023-12-17T12:48:06.014" v="1776" actId="20577"/>
          <ac:spMkLst>
            <pc:docMk/>
            <pc:sldMk cId="1937819406" sldId="267"/>
            <ac:spMk id="3" creationId="{14DB233E-5AE7-5C68-C54D-ADBC41F203DE}"/>
          </ac:spMkLst>
        </pc:spChg>
        <pc:spChg chg="mod">
          <ac:chgData name="Claire Hyun" userId="d469472dfa2f7c25" providerId="LiveId" clId="{4DE6EE25-3CFB-42AD-B8A7-B51EB930FBBA}" dt="2023-12-17T12:36:18.969" v="1326" actId="20577"/>
          <ac:spMkLst>
            <pc:docMk/>
            <pc:sldMk cId="1937819406" sldId="267"/>
            <ac:spMk id="4" creationId="{51FEA9CB-902A-C105-B052-03059C801B8B}"/>
          </ac:spMkLst>
        </pc:spChg>
      </pc:sldChg>
      <pc:sldChg chg="modSp new mod">
        <pc:chgData name="Claire Hyun" userId="d469472dfa2f7c25" providerId="LiveId" clId="{4DE6EE25-3CFB-42AD-B8A7-B51EB930FBBA}" dt="2023-12-17T12:55:35.058" v="1876" actId="20577"/>
        <pc:sldMkLst>
          <pc:docMk/>
          <pc:sldMk cId="274861727" sldId="268"/>
        </pc:sldMkLst>
        <pc:spChg chg="mod">
          <ac:chgData name="Claire Hyun" userId="d469472dfa2f7c25" providerId="LiveId" clId="{4DE6EE25-3CFB-42AD-B8A7-B51EB930FBBA}" dt="2023-12-17T12:37:06.985" v="1328"/>
          <ac:spMkLst>
            <pc:docMk/>
            <pc:sldMk cId="274861727" sldId="268"/>
            <ac:spMk id="3" creationId="{8AAC1B0C-9BFC-9FE2-1DB1-58D201A3FCE8}"/>
          </ac:spMkLst>
        </pc:spChg>
        <pc:spChg chg="mod">
          <ac:chgData name="Claire Hyun" userId="d469472dfa2f7c25" providerId="LiveId" clId="{4DE6EE25-3CFB-42AD-B8A7-B51EB930FBBA}" dt="2023-12-17T12:55:35.058" v="1876" actId="20577"/>
          <ac:spMkLst>
            <pc:docMk/>
            <pc:sldMk cId="274861727" sldId="268"/>
            <ac:spMk id="4" creationId="{01FCC041-2557-B29F-7165-515C3A6214AD}"/>
          </ac:spMkLst>
        </pc:spChg>
      </pc:sldChg>
      <pc:sldChg chg="del">
        <pc:chgData name="Claire Hyun" userId="d469472dfa2f7c25" providerId="LiveId" clId="{4DE6EE25-3CFB-42AD-B8A7-B51EB930FBBA}" dt="2023-12-08T20:48:19.676" v="12" actId="2696"/>
        <pc:sldMkLst>
          <pc:docMk/>
          <pc:sldMk cId="3335277311" sldId="268"/>
        </pc:sldMkLst>
      </pc:sldChg>
      <pc:sldChg chg="modSp new mod">
        <pc:chgData name="Claire Hyun" userId="d469472dfa2f7c25" providerId="LiveId" clId="{4DE6EE25-3CFB-42AD-B8A7-B51EB930FBBA}" dt="2023-12-17T12:51:09.620" v="1871" actId="207"/>
        <pc:sldMkLst>
          <pc:docMk/>
          <pc:sldMk cId="3334772176" sldId="269"/>
        </pc:sldMkLst>
        <pc:spChg chg="mod">
          <ac:chgData name="Claire Hyun" userId="d469472dfa2f7c25" providerId="LiveId" clId="{4DE6EE25-3CFB-42AD-B8A7-B51EB930FBBA}" dt="2023-12-17T12:42:48.660" v="1482"/>
          <ac:spMkLst>
            <pc:docMk/>
            <pc:sldMk cId="3334772176" sldId="269"/>
            <ac:spMk id="3" creationId="{D286D899-DED0-F19B-BAA0-FB2E08096B42}"/>
          </ac:spMkLst>
        </pc:spChg>
        <pc:spChg chg="mod">
          <ac:chgData name="Claire Hyun" userId="d469472dfa2f7c25" providerId="LiveId" clId="{4DE6EE25-3CFB-42AD-B8A7-B51EB930FBBA}" dt="2023-12-17T12:51:09.620" v="1871" actId="207"/>
          <ac:spMkLst>
            <pc:docMk/>
            <pc:sldMk cId="3334772176" sldId="269"/>
            <ac:spMk id="4" creationId="{7EF6683B-1159-FB42-8662-2A8674FE7DAE}"/>
          </ac:spMkLst>
        </pc:spChg>
      </pc:sldChg>
      <pc:sldChg chg="del">
        <pc:chgData name="Claire Hyun" userId="d469472dfa2f7c25" providerId="LiveId" clId="{4DE6EE25-3CFB-42AD-B8A7-B51EB930FBBA}" dt="2023-12-08T20:48:21.936" v="13" actId="2696"/>
        <pc:sldMkLst>
          <pc:docMk/>
          <pc:sldMk cId="3578655306" sldId="269"/>
        </pc:sldMkLst>
      </pc:sldChg>
      <pc:sldChg chg="modSp new mod">
        <pc:chgData name="Claire Hyun" userId="d469472dfa2f7c25" providerId="LiveId" clId="{4DE6EE25-3CFB-42AD-B8A7-B51EB930FBBA}" dt="2023-12-17T12:51:29.883" v="1875" actId="113"/>
        <pc:sldMkLst>
          <pc:docMk/>
          <pc:sldMk cId="3511134384" sldId="270"/>
        </pc:sldMkLst>
        <pc:spChg chg="mod">
          <ac:chgData name="Claire Hyun" userId="d469472dfa2f7c25" providerId="LiveId" clId="{4DE6EE25-3CFB-42AD-B8A7-B51EB930FBBA}" dt="2023-12-17T12:45:37.073" v="1578"/>
          <ac:spMkLst>
            <pc:docMk/>
            <pc:sldMk cId="3511134384" sldId="270"/>
            <ac:spMk id="3" creationId="{25DC2693-D208-7106-1022-9FC0D0E19467}"/>
          </ac:spMkLst>
        </pc:spChg>
        <pc:spChg chg="mod">
          <ac:chgData name="Claire Hyun" userId="d469472dfa2f7c25" providerId="LiveId" clId="{4DE6EE25-3CFB-42AD-B8A7-B51EB930FBBA}" dt="2023-12-17T12:51:29.883" v="1875" actId="113"/>
          <ac:spMkLst>
            <pc:docMk/>
            <pc:sldMk cId="3511134384" sldId="270"/>
            <ac:spMk id="4" creationId="{4E559EE9-CDEA-48CC-BA97-582548B015EF}"/>
          </ac:spMkLst>
        </pc:spChg>
      </pc:sldChg>
      <pc:sldChg chg="del">
        <pc:chgData name="Claire Hyun" userId="d469472dfa2f7c25" providerId="LiveId" clId="{4DE6EE25-3CFB-42AD-B8A7-B51EB930FBBA}" dt="2023-12-08T20:48:24.307" v="14" actId="2696"/>
        <pc:sldMkLst>
          <pc:docMk/>
          <pc:sldMk cId="3532959630" sldId="271"/>
        </pc:sldMkLst>
      </pc:sldChg>
      <pc:sldChg chg="modSp new mod">
        <pc:chgData name="Claire Hyun" userId="d469472dfa2f7c25" providerId="LiveId" clId="{4DE6EE25-3CFB-42AD-B8A7-B51EB930FBBA}" dt="2023-12-17T12:57:58.372" v="2037" actId="20577"/>
        <pc:sldMkLst>
          <pc:docMk/>
          <pc:sldMk cId="4113776740" sldId="271"/>
        </pc:sldMkLst>
        <pc:spChg chg="mod">
          <ac:chgData name="Claire Hyun" userId="d469472dfa2f7c25" providerId="LiveId" clId="{4DE6EE25-3CFB-42AD-B8A7-B51EB930FBBA}" dt="2023-12-17T12:55:53.645" v="1889" actId="20577"/>
          <ac:spMkLst>
            <pc:docMk/>
            <pc:sldMk cId="4113776740" sldId="271"/>
            <ac:spMk id="3" creationId="{B1AFBE47-0EE3-7538-E668-AAB90743F612}"/>
          </ac:spMkLst>
        </pc:spChg>
        <pc:spChg chg="mod">
          <ac:chgData name="Claire Hyun" userId="d469472dfa2f7c25" providerId="LiveId" clId="{4DE6EE25-3CFB-42AD-B8A7-B51EB930FBBA}" dt="2023-12-17T12:57:58.372" v="2037" actId="20577"/>
          <ac:spMkLst>
            <pc:docMk/>
            <pc:sldMk cId="4113776740" sldId="271"/>
            <ac:spMk id="4" creationId="{2DBEC083-7611-34AF-7045-EFF041DD38FC}"/>
          </ac:spMkLst>
        </pc:spChg>
      </pc:sldChg>
      <pc:sldChg chg="del">
        <pc:chgData name="Claire Hyun" userId="d469472dfa2f7c25" providerId="LiveId" clId="{4DE6EE25-3CFB-42AD-B8A7-B51EB930FBBA}" dt="2023-12-08T20:48:50.568" v="22" actId="2696"/>
        <pc:sldMkLst>
          <pc:docMk/>
          <pc:sldMk cId="3501815176" sldId="272"/>
        </pc:sldMkLst>
      </pc:sldChg>
      <pc:sldChg chg="del">
        <pc:chgData name="Claire Hyun" userId="d469472dfa2f7c25" providerId="LiveId" clId="{4DE6EE25-3CFB-42AD-B8A7-B51EB930FBBA}" dt="2023-12-08T20:48:39.392" v="17" actId="2696"/>
        <pc:sldMkLst>
          <pc:docMk/>
          <pc:sldMk cId="1507654772" sldId="273"/>
        </pc:sldMkLst>
      </pc:sldChg>
      <pc:sldChg chg="del">
        <pc:chgData name="Claire Hyun" userId="d469472dfa2f7c25" providerId="LiveId" clId="{4DE6EE25-3CFB-42AD-B8A7-B51EB930FBBA}" dt="2023-12-08T20:48:33.248" v="15" actId="2696"/>
        <pc:sldMkLst>
          <pc:docMk/>
          <pc:sldMk cId="1006350815" sldId="274"/>
        </pc:sldMkLst>
      </pc:sldChg>
      <pc:sldChg chg="del">
        <pc:chgData name="Claire Hyun" userId="d469472dfa2f7c25" providerId="LiveId" clId="{4DE6EE25-3CFB-42AD-B8A7-B51EB930FBBA}" dt="2023-12-08T20:48:35.309" v="16" actId="2696"/>
        <pc:sldMkLst>
          <pc:docMk/>
          <pc:sldMk cId="4034692153" sldId="276"/>
        </pc:sldMkLst>
      </pc:sldChg>
      <pc:sldChg chg="del">
        <pc:chgData name="Claire Hyun" userId="d469472dfa2f7c25" providerId="LiveId" clId="{4DE6EE25-3CFB-42AD-B8A7-B51EB930FBBA}" dt="2023-12-08T20:48:41.585" v="18" actId="2696"/>
        <pc:sldMkLst>
          <pc:docMk/>
          <pc:sldMk cId="3063369674" sldId="277"/>
        </pc:sldMkLst>
      </pc:sldChg>
      <pc:sldChg chg="del">
        <pc:chgData name="Claire Hyun" userId="d469472dfa2f7c25" providerId="LiveId" clId="{4DE6EE25-3CFB-42AD-B8A7-B51EB930FBBA}" dt="2023-12-08T20:48:48.148" v="21" actId="2696"/>
        <pc:sldMkLst>
          <pc:docMk/>
          <pc:sldMk cId="2620084975" sldId="280"/>
        </pc:sldMkLst>
      </pc:sldChg>
      <pc:sldChg chg="del">
        <pc:chgData name="Claire Hyun" userId="d469472dfa2f7c25" providerId="LiveId" clId="{4DE6EE25-3CFB-42AD-B8A7-B51EB930FBBA}" dt="2023-12-08T20:48:52.949" v="23" actId="2696"/>
        <pc:sldMkLst>
          <pc:docMk/>
          <pc:sldMk cId="2637981464" sldId="281"/>
        </pc:sldMkLst>
      </pc:sldChg>
      <pc:sldChg chg="del">
        <pc:chgData name="Claire Hyun" userId="d469472dfa2f7c25" providerId="LiveId" clId="{4DE6EE25-3CFB-42AD-B8A7-B51EB930FBBA}" dt="2023-12-08T20:48:54.803" v="24" actId="2696"/>
        <pc:sldMkLst>
          <pc:docMk/>
          <pc:sldMk cId="3457719533" sldId="282"/>
        </pc:sldMkLst>
      </pc:sldChg>
      <pc:sldChg chg="del">
        <pc:chgData name="Claire Hyun" userId="d469472dfa2f7c25" providerId="LiveId" clId="{4DE6EE25-3CFB-42AD-B8A7-B51EB930FBBA}" dt="2023-12-08T20:48:57.116" v="25" actId="2696"/>
        <pc:sldMkLst>
          <pc:docMk/>
          <pc:sldMk cId="155609360" sldId="283"/>
        </pc:sldMkLst>
      </pc:sldChg>
      <pc:sldChg chg="del">
        <pc:chgData name="Claire Hyun" userId="d469472dfa2f7c25" providerId="LiveId" clId="{4DE6EE25-3CFB-42AD-B8A7-B51EB930FBBA}" dt="2023-12-08T20:48:59.404" v="26" actId="2696"/>
        <pc:sldMkLst>
          <pc:docMk/>
          <pc:sldMk cId="3168793811" sldId="284"/>
        </pc:sldMkLst>
      </pc:sldChg>
      <pc:sldChg chg="del">
        <pc:chgData name="Claire Hyun" userId="d469472dfa2f7c25" providerId="LiveId" clId="{4DE6EE25-3CFB-42AD-B8A7-B51EB930FBBA}" dt="2023-12-08T20:49:01.296" v="27" actId="2696"/>
        <pc:sldMkLst>
          <pc:docMk/>
          <pc:sldMk cId="3326318112" sldId="285"/>
        </pc:sldMkLst>
      </pc:sldChg>
      <pc:sldChg chg="del">
        <pc:chgData name="Claire Hyun" userId="d469472dfa2f7c25" providerId="LiveId" clId="{4DE6EE25-3CFB-42AD-B8A7-B51EB930FBBA}" dt="2023-12-08T20:49:03.434" v="28" actId="2696"/>
        <pc:sldMkLst>
          <pc:docMk/>
          <pc:sldMk cId="1160901317" sldId="286"/>
        </pc:sldMkLst>
      </pc:sldChg>
      <pc:sldChg chg="del">
        <pc:chgData name="Claire Hyun" userId="d469472dfa2f7c25" providerId="LiveId" clId="{4DE6EE25-3CFB-42AD-B8A7-B51EB930FBBA}" dt="2023-12-08T20:48:43.534" v="19" actId="2696"/>
        <pc:sldMkLst>
          <pc:docMk/>
          <pc:sldMk cId="2080132302" sldId="287"/>
        </pc:sldMkLst>
      </pc:sldChg>
      <pc:sldChg chg="del">
        <pc:chgData name="Claire Hyun" userId="d469472dfa2f7c25" providerId="LiveId" clId="{4DE6EE25-3CFB-42AD-B8A7-B51EB930FBBA}" dt="2023-12-08T20:48:45.932" v="20" actId="2696"/>
        <pc:sldMkLst>
          <pc:docMk/>
          <pc:sldMk cId="4261170253" sldId="28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EDDC4-A7BF-4A62-85FF-17C95660EF76}" type="datetimeFigureOut">
              <a:rPr lang="de-DE" smtClean="0"/>
              <a:t>10.07.2024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551E-9F22-4B6E-924D-4DC3CE72867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590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4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.sv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weise zur Nutz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426ACC08-E600-437E-A2B2-FB64953D020C}"/>
              </a:ext>
            </a:extLst>
          </p:cNvPr>
          <p:cNvSpPr txBox="1"/>
          <p:nvPr userDrawn="1"/>
        </p:nvSpPr>
        <p:spPr>
          <a:xfrm>
            <a:off x="323167" y="957515"/>
            <a:ext cx="11525934" cy="55707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628" lvl="1" indent="0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eta Offc Pro" panose="020B0504030101020102" pitchFamily="34" charset="0"/>
              <a:buNone/>
              <a:tabLst/>
            </a:pPr>
            <a:r>
              <a:rPr lang="de-DE" sz="20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Hinweise zur Nutzung / </a:t>
            </a:r>
            <a:r>
              <a:rPr lang="de-DE" sz="2000" b="1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Tips</a:t>
            </a:r>
            <a:r>
              <a:rPr lang="de-DE" sz="20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on </a:t>
            </a:r>
            <a:r>
              <a:rPr lang="de-DE" sz="2000" b="1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use</a:t>
            </a:r>
            <a:endParaRPr lang="de-DE" sz="2000" b="1" kern="1200" baseline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82563" lvl="1" indent="-158750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>
                <a:tab pos="182563" algn="l"/>
              </a:tabLst>
            </a:pP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Die Layouts der Folien sind </a:t>
            </a:r>
            <a:r>
              <a:rPr lang="de-DE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Vorlagen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und können angepasst werden. Folgende </a:t>
            </a:r>
            <a:r>
              <a:rPr lang="de-DE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Änderungen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sind möglich: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und Copyright</a:t>
            </a:r>
            <a:r>
              <a:rPr lang="de-DE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Folienmaster öffnen. </a:t>
            </a: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Text</a:t>
            </a:r>
            <a:r>
              <a:rPr lang="de-DE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Folienmaster nicht öffnen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Designfarben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Ansicht &gt; Folienmaster &gt; Form anklicken &gt; Formformat &gt; Formkontur (bei Linien) bzw. Fülleffekt (bei Flächen) &gt; Farbe wählen (Uni-Farben sind hinterlegt)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Bilder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Ansicht &gt; Folienmaster &gt; Bild anklicken &gt; (ggf. Farbfläche/-filter beiseite schieben) &gt; Bild anklicken &gt; Bildformat &gt; „Bild ändern“ &gt; Bild hochladen &gt;  (ggf. Farbfläche/-filter wieder über das Bild schieben) 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Bilder formatieren/positionieren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Rechter Mausklick auf das Bild &gt; „Zuschneiden“. ACHTUNG: Verzerren Sie das Bild nicht! Nutzen Sie beim Skalieren ausschließlich die Eckpunkte und halten Sie die Shifttaste währenddessen gedrückt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1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Druck</a:t>
            </a:r>
            <a:r>
              <a:rPr lang="de-DE" sz="1200" b="1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Folie erst als PDF speichern! 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Datei &gt; speichern unter &gt; Ort suchen &gt; Dateityp PDF wählen &gt; Optionen anklicken &gt; gewünschte Folie auswählen &gt; mit „OK“ bestätigen &gt; speichern</a:t>
            </a:r>
          </a:p>
          <a:p>
            <a:pPr marL="182563" marR="0" lvl="1" indent="-158750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Geben Sie bei der Verwendung von Bildern bitte das Copyright an</a:t>
            </a:r>
          </a:p>
          <a:p>
            <a:pPr marL="441021" marR="0" lvl="1" indent="-41739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endParaRPr lang="de-DE" sz="1200" b="0" kern="1200" baseline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82563" marR="0" lvl="1" indent="-158750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slide layouts are </a:t>
            </a:r>
            <a:r>
              <a:rPr lang="en-US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templates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can be adapted. The following </a:t>
            </a:r>
            <a:r>
              <a:rPr lang="en-US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changes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are possible: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and copyright</a:t>
            </a:r>
            <a:r>
              <a:rPr lang="en-US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Open slide master. </a:t>
            </a: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Text</a:t>
            </a:r>
            <a:r>
              <a:rPr lang="en-US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Slide master must be closed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</a:t>
            </a:r>
            <a:r>
              <a:rPr lang="en-US" sz="1200" b="0" u="sng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View &gt; Slide master &gt; Click on form &gt; Format &gt; Shape contour (for lines) or Fill effect (for areas) &gt; Select </a:t>
            </a:r>
            <a:r>
              <a:rPr lang="en-US" sz="1200" b="0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</a:t>
            </a:r>
            <a:endParaRPr lang="en-US" sz="1200" b="0" kern="1200" baseline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Images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&gt; View &gt; Slide master &gt; Click on image &gt; (Where required: Shift the </a:t>
            </a:r>
            <a:r>
              <a:rPr lang="en-US" sz="1200" b="0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filter to one side) &gt; Image format &gt; Select "Change image" &gt; Upload picture (Where required: Replace the </a:t>
            </a:r>
            <a:r>
              <a:rPr lang="en-US" sz="1200" b="0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filter)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Format images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Right mouse-click on background image and select &gt; "Crop". PLEASE NOTE: Do not distort the image! When resizing an image, use only the corner marks and keep the shift button pressed while doing so.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1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Print</a:t>
            </a:r>
            <a:r>
              <a:rPr lang="en-US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Save slide as PDF first! 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File &gt; save as &gt; search location &gt; select file type PDF &gt; click options &gt; select desired slide &gt; confirm with "OK" &gt; save</a:t>
            </a:r>
          </a:p>
          <a:p>
            <a:pPr marL="182563" marR="0" lvl="1" indent="-158750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Using pictures, please quote the copyright </a:t>
            </a:r>
          </a:p>
        </p:txBody>
      </p:sp>
    </p:spTree>
    <p:extLst>
      <p:ext uri="{BB962C8B-B14F-4D97-AF65-F5344CB8AC3E}">
        <p14:creationId xmlns:p14="http://schemas.microsoft.com/office/powerpoint/2010/main" val="2904365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45">
          <p15:clr>
            <a:srgbClr val="FBAE40"/>
          </p15:clr>
        </p15:guide>
        <p15:guide id="3" orient="horz" pos="1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esign D.5 // Forschung 3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38E54224-1B74-F332-D84A-57FBCCC16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5" t="14363" r="7040" b="12439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03E6B18D-3473-07D1-82AE-DA67470918F4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3C321EB7-56D3-1C94-741A-B338D242B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C0105BB4-E46F-46CA-B029-5F58286A83F2}"/>
              </a:ext>
            </a:extLst>
          </p:cNvPr>
          <p:cNvSpPr txBox="1"/>
          <p:nvPr userDrawn="1"/>
        </p:nvSpPr>
        <p:spPr>
          <a:xfrm>
            <a:off x="11931194" y="652727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871929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Design D.7 // Geisteswissenschaften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EEB0042C-AA9E-E8A6-71F6-604E45F1C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4" t="29495" r="1025" b="4463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A149FA84-F02F-91B9-6EC1-B041F89E6494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49A017F-51D7-B52F-C9C3-5CF1D765B2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0975CC4C-B516-48D3-88A6-A70408117216}"/>
              </a:ext>
            </a:extLst>
          </p:cNvPr>
          <p:cNvSpPr txBox="1"/>
          <p:nvPr userDrawn="1"/>
        </p:nvSpPr>
        <p:spPr>
          <a:xfrm>
            <a:off x="11951876" y="2085974"/>
            <a:ext cx="276999" cy="1797505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stock.adobe.com - Jade Maas/</a:t>
            </a:r>
            <a:r>
              <a:rPr lang="de-DE" sz="600" dirty="0" err="1">
                <a:solidFill>
                  <a:schemeClr val="bg1">
                    <a:lumMod val="25000"/>
                  </a:schemeClr>
                </a:solidFill>
              </a:rPr>
              <a:t>peopleimages.coms</a:t>
            </a:r>
            <a:endParaRPr lang="de-DE" sz="600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864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esign D.8 // Studierende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C84F029B-552D-B878-C5C3-EDD87518B4DC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6BF6E44-7F0A-2B91-64F9-9F04B1EBA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5" t="35075" r="25626" b="15240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CB79CEB-59EA-3691-86F7-85232B8522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BAF27D88-EB1E-4DB2-A5A8-CDB3F30C06EB}"/>
              </a:ext>
            </a:extLst>
          </p:cNvPr>
          <p:cNvSpPr txBox="1"/>
          <p:nvPr userDrawn="1"/>
        </p:nvSpPr>
        <p:spPr>
          <a:xfrm>
            <a:off x="11913776" y="2411888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3674223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Design D.9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5750FA79-D612-24FE-418F-2C1EDD6408A3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25EE5AE-750C-2056-2030-53FB6787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3" t="2626" r="571" b="31028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F5B9E5C-21AA-B47A-2D87-37316E3D66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1AD53320-DAF0-4B9B-B7A6-C2FAE38013CF}"/>
              </a:ext>
            </a:extLst>
          </p:cNvPr>
          <p:cNvSpPr txBox="1"/>
          <p:nvPr userDrawn="1"/>
        </p:nvSpPr>
        <p:spPr>
          <a:xfrm>
            <a:off x="11913776" y="-26530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566687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Design D.9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105C0A3A-F55E-B0E0-9829-B8A355B71722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6B3F723-0433-0505-479C-C7AD4CF5B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" t="26009" r="184" b="1026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B1C800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CE82CE3-6CE8-A257-0360-A352BD8F3A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B920C0C5-5BAC-4A8D-99D8-288EEB1D23B9}"/>
              </a:ext>
            </a:extLst>
          </p:cNvPr>
          <p:cNvSpPr txBox="1"/>
          <p:nvPr userDrawn="1"/>
        </p:nvSpPr>
        <p:spPr>
          <a:xfrm>
            <a:off x="11948610" y="2803757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657338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sign F.1 // Forschung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84" t="14262" b="6169"/>
          <a:stretch/>
        </p:blipFill>
        <p:spPr>
          <a:xfrm>
            <a:off x="-1940" y="3088"/>
            <a:ext cx="12219340" cy="6862741"/>
          </a:xfrm>
          <a:prstGeom prst="rect">
            <a:avLst/>
          </a:prstGeom>
        </p:spPr>
      </p:pic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fik 24">
            <a:extLst>
              <a:ext uri="{FF2B5EF4-FFF2-40B4-BE49-F238E27FC236}">
                <a16:creationId xmlns:a16="http://schemas.microsoft.com/office/drawing/2014/main" id="{9D175489-3B32-EF94-34E3-18404B0854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7" name="Vertikaler Textplatzhalter 2">
            <a:extLst>
              <a:ext uri="{FF2B5EF4-FFF2-40B4-BE49-F238E27FC236}">
                <a16:creationId xmlns:a16="http://schemas.microsoft.com/office/drawing/2014/main" id="{86F0FAEE-0395-37A3-D420-3A17210C49F4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3550A6A-42C4-E11D-F4E8-F9DC5DA37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A1A688CD-064B-46DB-A8B1-AFCC9CEE67EE}"/>
              </a:ext>
            </a:extLst>
          </p:cNvPr>
          <p:cNvSpPr txBox="1"/>
          <p:nvPr userDrawn="1"/>
        </p:nvSpPr>
        <p:spPr>
          <a:xfrm>
            <a:off x="11913776" y="1963927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083638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esign F.2 // Forschung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0" t="21567" r="7108" b="560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31" name="Rechteck 30">
            <a:extLst>
              <a:ext uri="{FF2B5EF4-FFF2-40B4-BE49-F238E27FC236}">
                <a16:creationId xmlns:a16="http://schemas.microsoft.com/office/drawing/2014/main" id="{DC8E386C-4D74-9DCE-A3AD-98C4DDEFC74B}"/>
              </a:ext>
            </a:extLst>
          </p:cNvPr>
          <p:cNvSpPr/>
          <p:nvPr userDrawn="1"/>
        </p:nvSpPr>
        <p:spPr>
          <a:xfrm>
            <a:off x="1" y="0"/>
            <a:ext cx="12204698" cy="6858000"/>
          </a:xfrm>
          <a:prstGeom prst="rect">
            <a:avLst/>
          </a:prstGeom>
          <a:solidFill>
            <a:schemeClr val="accent1">
              <a:alpha val="2473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3B8786AE-EFD0-2E85-B1F3-8854B929CCD7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Vertikaler Textplatzhalter 2">
            <a:extLst>
              <a:ext uri="{FF2B5EF4-FFF2-40B4-BE49-F238E27FC236}">
                <a16:creationId xmlns:a16="http://schemas.microsoft.com/office/drawing/2014/main" id="{66FBEF87-AE8E-B562-8F54-29B3B2831A28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2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81C290C-D27D-AC07-5708-38E2539AD2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1CD6A36-6159-516D-42A7-25D71875F42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790D3F81-87F4-4A29-9BC0-20ECACE40736}"/>
              </a:ext>
            </a:extLst>
          </p:cNvPr>
          <p:cNvSpPr txBox="1"/>
          <p:nvPr userDrawn="1"/>
        </p:nvSpPr>
        <p:spPr>
          <a:xfrm>
            <a:off x="11875676" y="348004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1899668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esign F.3 // Forschung 3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5" r="7235" b="20276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E38D7D54-A97B-8524-3A25-E195B65D3F6B}"/>
              </a:ext>
            </a:extLst>
          </p:cNvPr>
          <p:cNvSpPr/>
          <p:nvPr userDrawn="1"/>
        </p:nvSpPr>
        <p:spPr>
          <a:xfrm>
            <a:off x="0" y="-3089"/>
            <a:ext cx="12204700" cy="6858000"/>
          </a:xfrm>
          <a:prstGeom prst="rect">
            <a:avLst/>
          </a:prstGeom>
          <a:solidFill>
            <a:schemeClr val="bg1">
              <a:lumMod val="1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3F2E3BBB-AE88-060D-1381-08DCC0D0CA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082B8AFF-E03E-450B-A829-0F6258C46EC6}"/>
              </a:ext>
            </a:extLst>
          </p:cNvPr>
          <p:cNvSpPr txBox="1"/>
          <p:nvPr userDrawn="1"/>
        </p:nvSpPr>
        <p:spPr>
          <a:xfrm>
            <a:off x="11913776" y="7961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351706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esign F.3 // Forschung 3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" t="7016" r="17585" b="23524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E38D7D54-A97B-8524-3A25-E195B65D3F6B}"/>
              </a:ext>
            </a:extLst>
          </p:cNvPr>
          <p:cNvSpPr/>
          <p:nvPr userDrawn="1"/>
        </p:nvSpPr>
        <p:spPr>
          <a:xfrm>
            <a:off x="0" y="0"/>
            <a:ext cx="12204700" cy="6858000"/>
          </a:xfrm>
          <a:prstGeom prst="rect">
            <a:avLst/>
          </a:prstGeom>
          <a:solidFill>
            <a:schemeClr val="bg1">
              <a:lumMod val="1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FEE86A60-98B9-1786-4167-44D0A9AFAC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20A3684D-83EB-4FA7-9E48-9004595642BD}"/>
              </a:ext>
            </a:extLst>
          </p:cNvPr>
          <p:cNvSpPr txBox="1"/>
          <p:nvPr userDrawn="1"/>
        </p:nvSpPr>
        <p:spPr>
          <a:xfrm>
            <a:off x="11913776" y="478496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1568141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esign F.5 // Geisteswissenschaften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80" r="11882" b="10863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CDFB2AE1-99E0-1C55-C999-183FCE7A2D51}"/>
              </a:ext>
            </a:extLst>
          </p:cNvPr>
          <p:cNvSpPr/>
          <p:nvPr userDrawn="1"/>
        </p:nvSpPr>
        <p:spPr>
          <a:xfrm>
            <a:off x="0" y="-3090"/>
            <a:ext cx="12204700" cy="6864175"/>
          </a:xfrm>
          <a:prstGeom prst="rect">
            <a:avLst/>
          </a:prstGeom>
          <a:solidFill>
            <a:schemeClr val="bg1">
              <a:lumMod val="10000"/>
              <a:alpha val="3482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41209F7A-C888-40E4-82C3-DA20C94CDC05}"/>
              </a:ext>
            </a:extLst>
          </p:cNvPr>
          <p:cNvSpPr txBox="1"/>
          <p:nvPr userDrawn="1"/>
        </p:nvSpPr>
        <p:spPr>
          <a:xfrm>
            <a:off x="11913776" y="200024"/>
            <a:ext cx="276999" cy="1797505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stock.adobe.com - Jade Maas/</a:t>
            </a:r>
            <a:r>
              <a:rPr lang="de-DE" sz="600" dirty="0" err="1">
                <a:solidFill>
                  <a:schemeClr val="bg1">
                    <a:lumMod val="25000"/>
                  </a:schemeClr>
                </a:solidFill>
              </a:rPr>
              <a:t>peopleimages.coms</a:t>
            </a:r>
            <a:endParaRPr lang="de-DE" sz="600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221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A // Linien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333F48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8C577C99-D98B-61A1-311B-8637B1D0460E}"/>
              </a:ext>
            </a:extLst>
          </p:cNvPr>
          <p:cNvCxnSpPr>
            <a:cxnSpLocks/>
          </p:cNvCxnSpPr>
          <p:nvPr userDrawn="1"/>
        </p:nvCxnSpPr>
        <p:spPr>
          <a:xfrm rot="-360000">
            <a:off x="-198000" y="1203107"/>
            <a:ext cx="1260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563874DC-F8B3-4329-58AA-DC755D2ED75D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9AE4959C-9EB7-E95F-015E-25DCDA4744A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30" name="Hilfslinien">
              <a:extLst>
                <a:ext uri="{FF2B5EF4-FFF2-40B4-BE49-F238E27FC236}">
                  <a16:creationId xmlns:a16="http://schemas.microsoft.com/office/drawing/2014/main" id="{EA6358B6-1F98-4780-1F17-A7B676CB6A7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1" name="Linie">
              <a:extLst>
                <a:ext uri="{FF2B5EF4-FFF2-40B4-BE49-F238E27FC236}">
                  <a16:creationId xmlns:a16="http://schemas.microsoft.com/office/drawing/2014/main" id="{11DDCA81-30A8-BFFD-9869-0B85B0CB30DB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Linie">
              <a:extLst>
                <a:ext uri="{FF2B5EF4-FFF2-40B4-BE49-F238E27FC236}">
                  <a16:creationId xmlns:a16="http://schemas.microsoft.com/office/drawing/2014/main" id="{F4CA02BE-EB10-0F81-ED48-0ADA79BAADCB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B61BB912-B5F1-7E9F-A39C-FB6638E8EC81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CC6EFEF0-1D30-54E9-60C9-C4701530CF98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780A4645-67EF-EC15-25D7-81E94BF2FB66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>
              <a:extLst>
                <a:ext uri="{FF2B5EF4-FFF2-40B4-BE49-F238E27FC236}">
                  <a16:creationId xmlns:a16="http://schemas.microsoft.com/office/drawing/2014/main" id="{AF7CC930-65AE-92B8-1635-B74C95C2A835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DA0E34CC-E8AD-E38F-475D-9CE6652DBBB1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Hilfslinien">
            <a:extLst>
              <a:ext uri="{FF2B5EF4-FFF2-40B4-BE49-F238E27FC236}">
                <a16:creationId xmlns:a16="http://schemas.microsoft.com/office/drawing/2014/main" id="{A76A255D-7AE8-3ABF-5376-F3615E46A07E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831F487-2DD6-B4FE-D57B-D6960A6F9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10F408E-869E-5FB0-9037-F95088A11D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625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esign F.6 // Studierende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90" t="31432" r="29932" b="16356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E4A24737-1A3C-272F-2CA2-842AE5133E6B}"/>
              </a:ext>
            </a:extLst>
          </p:cNvPr>
          <p:cNvSpPr/>
          <p:nvPr userDrawn="1"/>
        </p:nvSpPr>
        <p:spPr>
          <a:xfrm>
            <a:off x="0" y="-4684"/>
            <a:ext cx="12204700" cy="6862684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4" name="Vertikaler Textplatzhalter 2">
            <a:extLst>
              <a:ext uri="{FF2B5EF4-FFF2-40B4-BE49-F238E27FC236}">
                <a16:creationId xmlns:a16="http://schemas.microsoft.com/office/drawing/2014/main" id="{B496DE94-1169-B147-79DF-9A06ADAC2E23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3AFDFAC-527C-4C54-4996-00DC2A05EE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6EF4DEF9-1A85-47B1-A15A-A0FD1331A812}"/>
              </a:ext>
            </a:extLst>
          </p:cNvPr>
          <p:cNvSpPr txBox="1"/>
          <p:nvPr userDrawn="1"/>
        </p:nvSpPr>
        <p:spPr>
          <a:xfrm>
            <a:off x="11913776" y="175601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3464533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Design F.7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" r="5496" b="20288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3B845782-415C-8152-7FAC-8E1B81AD7125}"/>
              </a:ext>
            </a:extLst>
          </p:cNvPr>
          <p:cNvSpPr/>
          <p:nvPr userDrawn="1"/>
        </p:nvSpPr>
        <p:spPr>
          <a:xfrm>
            <a:off x="0" y="0"/>
            <a:ext cx="12204700" cy="6854907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4" name="Vertikaler Textplatzhalter 2">
            <a:extLst>
              <a:ext uri="{FF2B5EF4-FFF2-40B4-BE49-F238E27FC236}">
                <a16:creationId xmlns:a16="http://schemas.microsoft.com/office/drawing/2014/main" id="{B496DE94-1169-B147-79DF-9A06ADAC2E23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B5B3E85-BC98-2141-5ADD-FC6AEA8C9A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7D4A78C9-B02F-405F-BCBD-878D44CA993A}"/>
              </a:ext>
            </a:extLst>
          </p:cNvPr>
          <p:cNvSpPr txBox="1"/>
          <p:nvPr userDrawn="1"/>
        </p:nvSpPr>
        <p:spPr>
          <a:xfrm>
            <a:off x="11913776" y="327049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515581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Design F.7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62" b="7862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3B845782-415C-8152-7FAC-8E1B81AD7125}"/>
              </a:ext>
            </a:extLst>
          </p:cNvPr>
          <p:cNvSpPr/>
          <p:nvPr userDrawn="1"/>
        </p:nvSpPr>
        <p:spPr>
          <a:xfrm>
            <a:off x="0" y="-1"/>
            <a:ext cx="12204700" cy="6854909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rgbClr val="B1C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4" name="Vertikaler Textplatzhalter 2">
            <a:extLst>
              <a:ext uri="{FF2B5EF4-FFF2-40B4-BE49-F238E27FC236}">
                <a16:creationId xmlns:a16="http://schemas.microsoft.com/office/drawing/2014/main" id="{B496DE94-1169-B147-79DF-9A06ADAC2E23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7FB1A02-E3E8-4FCE-AFA2-F22379D3B7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B00C8D27-9DD6-4AE6-9ED7-1229F76FB1D0}"/>
              </a:ext>
            </a:extLst>
          </p:cNvPr>
          <p:cNvSpPr txBox="1"/>
          <p:nvPr userDrawn="1"/>
        </p:nvSpPr>
        <p:spPr>
          <a:xfrm>
            <a:off x="11913776" y="381341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1279330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E // Eigene Bild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9F53E8E-1412-0ACF-E34E-0C3D9704C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8" t="43529" r="7685" b="36602"/>
          <a:stretch/>
        </p:blipFill>
        <p:spPr>
          <a:xfrm>
            <a:off x="2586789" y="0"/>
            <a:ext cx="9617911" cy="3119473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EB08FA4-B622-2B72-8FD4-CB474C3CCDBB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6" name="Hilfslinien">
              <a:extLst>
                <a:ext uri="{FF2B5EF4-FFF2-40B4-BE49-F238E27FC236}">
                  <a16:creationId xmlns:a16="http://schemas.microsoft.com/office/drawing/2014/main" id="{A7AE69A8-2229-A533-7A8E-98D88F8F4019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E07173E2-265B-5FEE-D8C9-4FC1B14DAF2E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DFAE9437-79E8-C770-79FE-402A8C3F9F7F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7A74F3D2-F71B-9DBB-92D5-1451C7902F5D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9F13D6B8-92F8-57D6-BBB0-4C64F499B2CB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0F107C7C-1735-3634-EA60-34B95F248904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7DC78891-CE3B-A771-3BF7-05240F13BEB9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6022DDB6-7863-0F48-D401-BFBD30A753DC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Hilfslinien">
            <a:extLst>
              <a:ext uri="{FF2B5EF4-FFF2-40B4-BE49-F238E27FC236}">
                <a16:creationId xmlns:a16="http://schemas.microsoft.com/office/drawing/2014/main" id="{DCE1B0F8-DB33-7AF4-CDFB-63EDCB0ACB7A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661E3DC-4AFD-B3A5-B5B4-1CE416165D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28" t="66368" r="18915" b="19739"/>
          <a:stretch/>
        </p:blipFill>
        <p:spPr>
          <a:xfrm>
            <a:off x="5875469" y="4801508"/>
            <a:ext cx="6329231" cy="2056492"/>
          </a:xfrm>
          <a:custGeom>
            <a:avLst/>
            <a:gdLst>
              <a:gd name="connsiteX0" fmla="*/ 6329231 w 6329231"/>
              <a:gd name="connsiteY0" fmla="*/ 0 h 2056492"/>
              <a:gd name="connsiteX1" fmla="*/ 6329231 w 6329231"/>
              <a:gd name="connsiteY1" fmla="*/ 2056492 h 2056492"/>
              <a:gd name="connsiteX2" fmla="*/ 0 w 6329231"/>
              <a:gd name="connsiteY2" fmla="*/ 2056492 h 2056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29231" h="2056492">
                <a:moveTo>
                  <a:pt x="6329231" y="0"/>
                </a:moveTo>
                <a:lnTo>
                  <a:pt x="6329231" y="2056492"/>
                </a:lnTo>
                <a:lnTo>
                  <a:pt x="0" y="2056492"/>
                </a:lnTo>
                <a:close/>
              </a:path>
            </a:pathLst>
          </a:cu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7CBC32A-EEA0-1161-5C2D-666C329DB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98235FB-3538-A26C-449D-30C4D54C89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CA415A99-C5C7-42BE-811C-2D7DF58D1C85}"/>
              </a:ext>
            </a:extLst>
          </p:cNvPr>
          <p:cNvSpPr txBox="1"/>
          <p:nvPr userDrawn="1"/>
        </p:nvSpPr>
        <p:spPr>
          <a:xfrm>
            <a:off x="11913776" y="542314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995632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F.1 // Fläche + Hintergrundbild Schloss im Wint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draußen, Himmel, Baum, Gebäude enthält.&#10;&#10;Automatisch generierte Beschreibung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82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754810E7-1824-43CF-69E3-635575B04051}"/>
              </a:ext>
            </a:extLst>
          </p:cNvPr>
          <p:cNvSpPr/>
          <p:nvPr userDrawn="1"/>
        </p:nvSpPr>
        <p:spPr>
          <a:xfrm>
            <a:off x="0" y="0"/>
            <a:ext cx="12204700" cy="6858000"/>
          </a:xfrm>
          <a:prstGeom prst="rect">
            <a:avLst/>
          </a:prstGeom>
          <a:solidFill>
            <a:schemeClr val="accent3">
              <a:alpha val="6003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AF5206A-047A-44E8-5950-B0A24AA2F9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01BCB084-0831-4D2F-B6F5-B1532A9745BD}"/>
              </a:ext>
            </a:extLst>
          </p:cNvPr>
          <p:cNvSpPr txBox="1"/>
          <p:nvPr userDrawn="1"/>
        </p:nvSpPr>
        <p:spPr>
          <a:xfrm>
            <a:off x="11913776" y="471829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Uni Münster – MünsterView</a:t>
            </a:r>
          </a:p>
        </p:txBody>
      </p:sp>
    </p:spTree>
    <p:extLst>
      <p:ext uri="{BB962C8B-B14F-4D97-AF65-F5344CB8AC3E}">
        <p14:creationId xmlns:p14="http://schemas.microsoft.com/office/powerpoint/2010/main" val="759395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F.2 // Fläche + Hintergrundbild Schloss im Somm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4701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754810E7-1824-43CF-69E3-635575B04051}"/>
              </a:ext>
            </a:extLst>
          </p:cNvPr>
          <p:cNvSpPr/>
          <p:nvPr userDrawn="1"/>
        </p:nvSpPr>
        <p:spPr>
          <a:xfrm>
            <a:off x="-1" y="-2"/>
            <a:ext cx="12204701" cy="6858002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0D601545-9F4C-CDD8-D5C6-52511CB1D885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AB742821-D639-46DC-6DA7-90E7CA1E484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8CB63E9E-C537-8F3D-A058-C3EF864664D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FABDC077-B75B-13AA-A6A9-C48FD85976C2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DD35ED-8C22-07BC-30F0-2CDFC2D12002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3B56841E-2428-DF73-DEF9-6F8DB11C43A8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2CDC533A-6DBC-DF4D-1A8F-CC58C8B22398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CFD4069E-BBE5-D398-1B9F-C934F2DBF55E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56219451-68C9-FEFF-15C0-F0DFF559087A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29832F06-F155-6583-B74C-1D89F0CB7C71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658C6D76-7E1D-9A56-9CD0-8E958F255446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CA0B7D0-5814-508D-9218-94E6F3D094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7DD58189-7244-4889-9F57-33DD2896AA64}"/>
              </a:ext>
            </a:extLst>
          </p:cNvPr>
          <p:cNvSpPr txBox="1"/>
          <p:nvPr userDrawn="1"/>
        </p:nvSpPr>
        <p:spPr>
          <a:xfrm>
            <a:off x="11913776" y="1001092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Jan Lehmann</a:t>
            </a:r>
          </a:p>
        </p:txBody>
      </p:sp>
    </p:spTree>
    <p:extLst>
      <p:ext uri="{BB962C8B-B14F-4D97-AF65-F5344CB8AC3E}">
        <p14:creationId xmlns:p14="http://schemas.microsoft.com/office/powerpoint/2010/main" val="218610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G.1 // Linien + Farbhintergrund // Tit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5F01273-5048-0153-5100-D203C69CDE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60A18E1-A7FB-7C2C-04F1-9ABF46BE9D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AA5F9C5A-7865-EBB2-60FD-D1B0994BFC7F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1">
            <a:extLst>
              <a:ext uri="{FF2B5EF4-FFF2-40B4-BE49-F238E27FC236}">
                <a16:creationId xmlns:a16="http://schemas.microsoft.com/office/drawing/2014/main" id="{7FE61742-A4C8-2CE9-70CA-A5F5EA3D01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0628F250-DF1B-5A96-0223-7138498661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8264E5A0-E6C6-8251-3EEB-174459B080CC}"/>
              </a:ext>
            </a:extLst>
          </p:cNvPr>
          <p:cNvCxnSpPr>
            <a:cxnSpLocks/>
          </p:cNvCxnSpPr>
          <p:nvPr userDrawn="1"/>
        </p:nvCxnSpPr>
        <p:spPr>
          <a:xfrm rot="-360000">
            <a:off x="-198000" y="1203107"/>
            <a:ext cx="126000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012B200-22E6-0AE3-FE50-6D1BF37AA494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11" name="Hilfslinien">
              <a:extLst>
                <a:ext uri="{FF2B5EF4-FFF2-40B4-BE49-F238E27FC236}">
                  <a16:creationId xmlns:a16="http://schemas.microsoft.com/office/drawing/2014/main" id="{7DC5F531-C3FF-F1A6-EF60-879BF9F5FA0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DE1E3A56-8454-772A-39AC-61985FABC632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197FE9B5-9004-E60F-AC43-65F4757874FB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42347A49-60B1-5F9B-7EC4-209EC041E9BA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0B5C75E3-6811-1068-53E3-434C78638E69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Linie">
              <a:extLst>
                <a:ext uri="{FF2B5EF4-FFF2-40B4-BE49-F238E27FC236}">
                  <a16:creationId xmlns:a16="http://schemas.microsoft.com/office/drawing/2014/main" id="{EDA1359A-3864-5311-2897-EC1EEBD791A7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CD012E89-8EAD-8CD9-165A-15688C40A2EC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nie">
              <a:extLst>
                <a:ext uri="{FF2B5EF4-FFF2-40B4-BE49-F238E27FC236}">
                  <a16:creationId xmlns:a16="http://schemas.microsoft.com/office/drawing/2014/main" id="{DF9A0C2D-582A-6E09-2981-1915224FE0EE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Hilfslinien">
            <a:extLst>
              <a:ext uri="{FF2B5EF4-FFF2-40B4-BE49-F238E27FC236}">
                <a16:creationId xmlns:a16="http://schemas.microsoft.com/office/drawing/2014/main" id="{496C045C-A67C-ED9C-C9F7-3AE3F8FE54C2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348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 userDrawn="1">
          <p15:clr>
            <a:srgbClr val="FBAE40"/>
          </p15:clr>
        </p15:guide>
        <p15:guide id="2" orient="horz" pos="2432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sign G.2 // Linien + Farbhintergrund // Titel">
    <p:bg>
      <p:bgPr>
        <a:solidFill>
          <a:srgbClr val="7AB5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5F01273-5048-0153-5100-D203C69CDE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60A18E1-A7FB-7C2C-04F1-9ABF46BE9D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AA5F9C5A-7865-EBB2-60FD-D1B0994BFC7F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rgbClr val="FFFFFF">
                <a:alpha val="2496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1">
            <a:extLst>
              <a:ext uri="{FF2B5EF4-FFF2-40B4-BE49-F238E27FC236}">
                <a16:creationId xmlns:a16="http://schemas.microsoft.com/office/drawing/2014/main" id="{7FE61742-A4C8-2CE9-70CA-A5F5EA3D01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0628F250-DF1B-5A96-0223-7138498661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3E1B9525-C544-24A8-A4B5-136A9198378D}"/>
              </a:ext>
            </a:extLst>
          </p:cNvPr>
          <p:cNvCxnSpPr>
            <a:cxnSpLocks/>
          </p:cNvCxnSpPr>
          <p:nvPr userDrawn="1"/>
        </p:nvCxnSpPr>
        <p:spPr>
          <a:xfrm rot="-360000">
            <a:off x="-198000" y="1203107"/>
            <a:ext cx="12600000" cy="0"/>
          </a:xfrm>
          <a:prstGeom prst="line">
            <a:avLst/>
          </a:prstGeom>
          <a:ln w="57150">
            <a:solidFill>
              <a:srgbClr val="FFFFFF">
                <a:alpha val="25361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AE8F833-389E-2C73-6368-253A85DFF5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11" name="Hilfslinien">
              <a:extLst>
                <a:ext uri="{FF2B5EF4-FFF2-40B4-BE49-F238E27FC236}">
                  <a16:creationId xmlns:a16="http://schemas.microsoft.com/office/drawing/2014/main" id="{C04BE030-B12A-8C58-A0FF-2915C21D4648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BF19BDF1-2CE0-B008-CB1A-F6634B944312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06DC76DF-C7F6-864F-C513-A230C36A7180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6DE1BACC-43A4-773B-0241-C642E0619A8E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8638854B-0FAD-9AC3-3132-6922D6B4C81D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Linie">
              <a:extLst>
                <a:ext uri="{FF2B5EF4-FFF2-40B4-BE49-F238E27FC236}">
                  <a16:creationId xmlns:a16="http://schemas.microsoft.com/office/drawing/2014/main" id="{1FC8C080-9D28-EFCF-F153-79939473C775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4754DBB-F3A4-F058-F8A6-6A1CA7F16200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nie">
              <a:extLst>
                <a:ext uri="{FF2B5EF4-FFF2-40B4-BE49-F238E27FC236}">
                  <a16:creationId xmlns:a16="http://schemas.microsoft.com/office/drawing/2014/main" id="{84D12409-580E-3251-F013-FD05C00C7C10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Hilfslinien">
            <a:extLst>
              <a:ext uri="{FF2B5EF4-FFF2-40B4-BE49-F238E27FC236}">
                <a16:creationId xmlns:a16="http://schemas.microsoft.com/office/drawing/2014/main" id="{B26A0BD4-0F79-9AA2-77C8-8D092BE972D8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610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 userDrawn="1">
          <p15:clr>
            <a:srgbClr val="FBAE40"/>
          </p15:clr>
        </p15:guide>
        <p15:guide id="2" orient="horz" pos="2432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Headlin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5224" cy="575329"/>
          </a:xfrm>
        </p:spPr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r>
              <a:rPr lang="de-DE" dirty="0"/>
              <a:t>Headline einfügen</a:t>
            </a:r>
          </a:p>
        </p:txBody>
      </p:sp>
      <p:sp>
        <p:nvSpPr>
          <p:cNvPr id="14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4" y="2322513"/>
            <a:ext cx="11485225" cy="3421062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26738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45" userDrawn="1">
          <p15:clr>
            <a:srgbClr val="FBAE40"/>
          </p15:clr>
        </p15:guide>
        <p15:guide id="3" orient="horz" pos="1457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Headline +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4000" cy="575329"/>
          </a:xfrm>
        </p:spPr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r>
              <a:rPr lang="de-DE" dirty="0"/>
              <a:t>Headline einfügen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" hasCustomPrompt="1"/>
          </p:nvPr>
        </p:nvSpPr>
        <p:spPr>
          <a:xfrm>
            <a:off x="360000" y="2322513"/>
            <a:ext cx="11484000" cy="342106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70586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57" userDrawn="1">
          <p15:clr>
            <a:srgbClr val="FBAE40"/>
          </p15:clr>
        </p15:guide>
        <p15:guide id="3" orient="horz" pos="84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B // Linie + Fläche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7" name="Vertikaler Textplatzhalter 2">
            <a:extLst>
              <a:ext uri="{FF2B5EF4-FFF2-40B4-BE49-F238E27FC236}">
                <a16:creationId xmlns:a16="http://schemas.microsoft.com/office/drawing/2014/main" id="{8B0E7D7D-93BD-A463-C9F9-3F8B066EDE22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DCCE4440-18B9-870D-62E3-0576E0A7A3B9}"/>
              </a:ext>
            </a:extLst>
          </p:cNvPr>
          <p:cNvCxnSpPr>
            <a:cxnSpLocks/>
          </p:cNvCxnSpPr>
          <p:nvPr userDrawn="1"/>
        </p:nvCxnSpPr>
        <p:spPr>
          <a:xfrm rot="360000">
            <a:off x="-195062" y="5262595"/>
            <a:ext cx="1260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1">
            <a:extLst>
              <a:ext uri="{FF2B5EF4-FFF2-40B4-BE49-F238E27FC236}">
                <a16:creationId xmlns:a16="http://schemas.microsoft.com/office/drawing/2014/main" id="{4B862DA9-1217-21E7-2EF6-BC88A8925AC1}"/>
              </a:ext>
            </a:extLst>
          </p:cNvPr>
          <p:cNvSpPr/>
          <p:nvPr userDrawn="1"/>
        </p:nvSpPr>
        <p:spPr>
          <a:xfrm>
            <a:off x="5184742" y="0"/>
            <a:ext cx="7019958" cy="3139126"/>
          </a:xfrm>
          <a:custGeom>
            <a:avLst/>
            <a:gdLst>
              <a:gd name="connsiteX0" fmla="*/ 0 w 7019958"/>
              <a:gd name="connsiteY0" fmla="*/ 0 h 3139126"/>
              <a:gd name="connsiteX1" fmla="*/ 7019958 w 7019958"/>
              <a:gd name="connsiteY1" fmla="*/ 0 h 3139126"/>
              <a:gd name="connsiteX2" fmla="*/ 7019958 w 7019958"/>
              <a:gd name="connsiteY2" fmla="*/ 3139126 h 3139126"/>
              <a:gd name="connsiteX3" fmla="*/ 0 w 7019958"/>
              <a:gd name="connsiteY3" fmla="*/ 3139126 h 3139126"/>
              <a:gd name="connsiteX4" fmla="*/ 0 w 7019958"/>
              <a:gd name="connsiteY4" fmla="*/ 0 h 3139126"/>
              <a:gd name="connsiteX0" fmla="*/ 0 w 7019958"/>
              <a:gd name="connsiteY0" fmla="*/ 0 h 3139126"/>
              <a:gd name="connsiteX1" fmla="*/ 7019958 w 7019958"/>
              <a:gd name="connsiteY1" fmla="*/ 0 h 3139126"/>
              <a:gd name="connsiteX2" fmla="*/ 7019958 w 7019958"/>
              <a:gd name="connsiteY2" fmla="*/ 3139126 h 3139126"/>
              <a:gd name="connsiteX3" fmla="*/ 0 w 7019958"/>
              <a:gd name="connsiteY3" fmla="*/ 0 h 313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9958" h="3139126">
                <a:moveTo>
                  <a:pt x="0" y="0"/>
                </a:moveTo>
                <a:lnTo>
                  <a:pt x="7019958" y="0"/>
                </a:lnTo>
                <a:lnTo>
                  <a:pt x="7019958" y="31391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F284B6C2-39F1-5E7A-F183-41AED5885ACF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25" name="Hilfslinien">
              <a:extLst>
                <a:ext uri="{FF2B5EF4-FFF2-40B4-BE49-F238E27FC236}">
                  <a16:creationId xmlns:a16="http://schemas.microsoft.com/office/drawing/2014/main" id="{67092469-8237-7D0F-191D-E724110C7A46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F208395A-DCAA-05E9-2F73-BEF0981A498E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Linie">
              <a:extLst>
                <a:ext uri="{FF2B5EF4-FFF2-40B4-BE49-F238E27FC236}">
                  <a16:creationId xmlns:a16="http://schemas.microsoft.com/office/drawing/2014/main" id="{4CDA1422-A3C2-705C-9CE7-6478238842D2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8E7FC7E7-E963-FA68-DC1F-05445A979C7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BB9E224D-BF84-BA43-85D9-3F7A9C455348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AD304CD7-AE36-7C4C-A9AB-807DAAC7417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Linie">
              <a:extLst>
                <a:ext uri="{FF2B5EF4-FFF2-40B4-BE49-F238E27FC236}">
                  <a16:creationId xmlns:a16="http://schemas.microsoft.com/office/drawing/2014/main" id="{2C0614AD-FE4D-80DA-B138-8568EF64291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88683533-55A0-48EC-7833-3E9147979A9E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Hilfslinien">
            <a:extLst>
              <a:ext uri="{FF2B5EF4-FFF2-40B4-BE49-F238E27FC236}">
                <a16:creationId xmlns:a16="http://schemas.microsoft.com/office/drawing/2014/main" id="{B702F998-434E-4CBD-5603-75E04148AEFC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1419749-203C-E47E-EE98-AB0DB45F19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F4BE955-38F1-1D3F-A9A4-C0770F303C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62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Headline +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358774" y="1350962"/>
            <a:ext cx="5751000" cy="108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r>
              <a:rPr lang="de-DE" dirty="0"/>
              <a:t>über zwei Zeilen</a:t>
            </a:r>
          </a:p>
        </p:txBody>
      </p:sp>
      <p:sp>
        <p:nvSpPr>
          <p:cNvPr id="15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5" y="2827338"/>
            <a:ext cx="5751000" cy="291623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6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7524000" y="1512000"/>
            <a:ext cx="4320000" cy="324000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200"/>
            </a:lvl1pPr>
          </a:lstStyle>
          <a:p>
            <a:r>
              <a:rPr lang="de-DE" dirty="0"/>
              <a:t>Platzhalter für ein Bild (Format: 4:3)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17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7524000" y="4896000"/>
            <a:ext cx="4320000" cy="847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3831319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45" userDrawn="1">
          <p15:clr>
            <a:srgbClr val="FBAE40"/>
          </p15:clr>
        </p15:guide>
        <p15:guide id="3" orient="horz" pos="1774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4000" cy="575329"/>
          </a:xfrm>
        </p:spPr>
        <p:txBody>
          <a:bodyPr/>
          <a:lstStyle/>
          <a:p>
            <a:r>
              <a:rPr lang="de-DE" dirty="0"/>
              <a:t>Headline einfügen</a:t>
            </a:r>
          </a:p>
        </p:txBody>
      </p:sp>
    </p:spTree>
    <p:extLst>
      <p:ext uri="{BB962C8B-B14F-4D97-AF65-F5344CB8AC3E}">
        <p14:creationId xmlns:p14="http://schemas.microsoft.com/office/powerpoint/2010/main" val="212240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84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C.1 // Flächen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B21A9250-DD47-48AE-5065-6271790BED51}"/>
              </a:ext>
            </a:extLst>
          </p:cNvPr>
          <p:cNvSpPr/>
          <p:nvPr userDrawn="1"/>
        </p:nvSpPr>
        <p:spPr>
          <a:xfrm>
            <a:off x="0" y="0"/>
            <a:ext cx="12204700" cy="1877438"/>
          </a:xfrm>
          <a:custGeom>
            <a:avLst/>
            <a:gdLst>
              <a:gd name="connsiteX0" fmla="*/ 0 w 12204700"/>
              <a:gd name="connsiteY0" fmla="*/ 0 h 1877438"/>
              <a:gd name="connsiteX1" fmla="*/ 12204700 w 12204700"/>
              <a:gd name="connsiteY1" fmla="*/ 0 h 1877438"/>
              <a:gd name="connsiteX2" fmla="*/ 12204700 w 12204700"/>
              <a:gd name="connsiteY2" fmla="*/ 1877438 h 1877438"/>
              <a:gd name="connsiteX3" fmla="*/ 0 w 12204700"/>
              <a:gd name="connsiteY3" fmla="*/ 1877438 h 1877438"/>
              <a:gd name="connsiteX4" fmla="*/ 0 w 12204700"/>
              <a:gd name="connsiteY4" fmla="*/ 0 h 1877438"/>
              <a:gd name="connsiteX0" fmla="*/ 0 w 12204700"/>
              <a:gd name="connsiteY0" fmla="*/ 0 h 1877438"/>
              <a:gd name="connsiteX1" fmla="*/ 12204700 w 12204700"/>
              <a:gd name="connsiteY1" fmla="*/ 0 h 1877438"/>
              <a:gd name="connsiteX2" fmla="*/ 12204700 w 12204700"/>
              <a:gd name="connsiteY2" fmla="*/ 593387 h 1877438"/>
              <a:gd name="connsiteX3" fmla="*/ 0 w 12204700"/>
              <a:gd name="connsiteY3" fmla="*/ 1877438 h 1877438"/>
              <a:gd name="connsiteX4" fmla="*/ 0 w 12204700"/>
              <a:gd name="connsiteY4" fmla="*/ 0 h 187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700" h="1877438">
                <a:moveTo>
                  <a:pt x="0" y="0"/>
                </a:moveTo>
                <a:lnTo>
                  <a:pt x="12204700" y="0"/>
                </a:lnTo>
                <a:lnTo>
                  <a:pt x="12204700" y="593387"/>
                </a:lnTo>
                <a:lnTo>
                  <a:pt x="0" y="187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EAFCC49C-66EB-3F94-C8B6-7E7C9B522388}"/>
              </a:ext>
            </a:extLst>
          </p:cNvPr>
          <p:cNvSpPr/>
          <p:nvPr userDrawn="1"/>
        </p:nvSpPr>
        <p:spPr>
          <a:xfrm>
            <a:off x="0" y="5513294"/>
            <a:ext cx="6338047" cy="1344706"/>
          </a:xfrm>
          <a:custGeom>
            <a:avLst/>
            <a:gdLst>
              <a:gd name="connsiteX0" fmla="*/ 0 w 6338047"/>
              <a:gd name="connsiteY0" fmla="*/ 0 h 1344706"/>
              <a:gd name="connsiteX1" fmla="*/ 6338047 w 6338047"/>
              <a:gd name="connsiteY1" fmla="*/ 0 h 1344706"/>
              <a:gd name="connsiteX2" fmla="*/ 6338047 w 6338047"/>
              <a:gd name="connsiteY2" fmla="*/ 1344706 h 1344706"/>
              <a:gd name="connsiteX3" fmla="*/ 0 w 6338047"/>
              <a:gd name="connsiteY3" fmla="*/ 1344706 h 1344706"/>
              <a:gd name="connsiteX4" fmla="*/ 0 w 6338047"/>
              <a:gd name="connsiteY4" fmla="*/ 0 h 1344706"/>
              <a:gd name="connsiteX0" fmla="*/ 0 w 6338047"/>
              <a:gd name="connsiteY0" fmla="*/ 0 h 1344706"/>
              <a:gd name="connsiteX1" fmla="*/ 6338047 w 6338047"/>
              <a:gd name="connsiteY1" fmla="*/ 1344706 h 1344706"/>
              <a:gd name="connsiteX2" fmla="*/ 0 w 6338047"/>
              <a:gd name="connsiteY2" fmla="*/ 1344706 h 1344706"/>
              <a:gd name="connsiteX3" fmla="*/ 0 w 6338047"/>
              <a:gd name="connsiteY3" fmla="*/ 0 h 134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38047" h="1344706">
                <a:moveTo>
                  <a:pt x="0" y="0"/>
                </a:moveTo>
                <a:lnTo>
                  <a:pt x="6338047" y="1344706"/>
                </a:lnTo>
                <a:lnTo>
                  <a:pt x="0" y="1344706"/>
                </a:lnTo>
                <a:lnTo>
                  <a:pt x="0" y="0"/>
                </a:lnTo>
                <a:close/>
              </a:path>
            </a:pathLst>
          </a:cu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009DD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C72FFBBB-A8A7-819F-F38D-35CFDDD6A1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C86B7D86-D248-6462-6FE6-117CB3C1D6A2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21" name="Hilfslinien">
              <a:extLst>
                <a:ext uri="{FF2B5EF4-FFF2-40B4-BE49-F238E27FC236}">
                  <a16:creationId xmlns:a16="http://schemas.microsoft.com/office/drawing/2014/main" id="{ECC4E247-0D66-525C-C482-70A4E70236A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24" name="Linie">
              <a:extLst>
                <a:ext uri="{FF2B5EF4-FFF2-40B4-BE49-F238E27FC236}">
                  <a16:creationId xmlns:a16="http://schemas.microsoft.com/office/drawing/2014/main" id="{A835891A-D9F7-52BC-3529-35BC29E410EB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7BEEF9D7-A2A9-1F41-5FD9-DA4DDBD6F58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041F4BCF-24A3-931B-F527-9E6CAC6542F0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23344DFB-8932-AC35-0E01-6483D5EB91AD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E1BD3C89-B9C4-7B49-C0BD-B123742B0B41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Linie">
              <a:extLst>
                <a:ext uri="{FF2B5EF4-FFF2-40B4-BE49-F238E27FC236}">
                  <a16:creationId xmlns:a16="http://schemas.microsoft.com/office/drawing/2014/main" id="{A42B08DC-53AF-C19A-1B64-6FBA8872FA1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71DDB78B-8BEA-0BA4-5823-BF9AEAFE2CEF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Hilfslinien">
            <a:extLst>
              <a:ext uri="{FF2B5EF4-FFF2-40B4-BE49-F238E27FC236}">
                <a16:creationId xmlns:a16="http://schemas.microsoft.com/office/drawing/2014/main" id="{CE599F6C-E052-7805-BE63-B4D5892E85A2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586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 userDrawn="1">
          <p15:clr>
            <a:srgbClr val="FBAE40"/>
          </p15:clr>
        </p15:guide>
        <p15:guide id="2" orient="horz" pos="2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C.2 // Flächen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ihandform 28">
            <a:extLst>
              <a:ext uri="{FF2B5EF4-FFF2-40B4-BE49-F238E27FC236}">
                <a16:creationId xmlns:a16="http://schemas.microsoft.com/office/drawing/2014/main" id="{FBFC42BB-3257-08C2-B7A5-F7969332A604}"/>
              </a:ext>
            </a:extLst>
          </p:cNvPr>
          <p:cNvSpPr/>
          <p:nvPr userDrawn="1"/>
        </p:nvSpPr>
        <p:spPr>
          <a:xfrm>
            <a:off x="5184746" y="0"/>
            <a:ext cx="7019954" cy="3139126"/>
          </a:xfrm>
          <a:custGeom>
            <a:avLst/>
            <a:gdLst>
              <a:gd name="connsiteX0" fmla="*/ 0 w 7019954"/>
              <a:gd name="connsiteY0" fmla="*/ 0 h 3139126"/>
              <a:gd name="connsiteX1" fmla="*/ 7019954 w 7019954"/>
              <a:gd name="connsiteY1" fmla="*/ 0 h 3139126"/>
              <a:gd name="connsiteX2" fmla="*/ 7019954 w 7019954"/>
              <a:gd name="connsiteY2" fmla="*/ 3139126 h 3139126"/>
              <a:gd name="connsiteX3" fmla="*/ 7015760 w 7019954"/>
              <a:gd name="connsiteY3" fmla="*/ 3139126 h 3139126"/>
              <a:gd name="connsiteX4" fmla="*/ 0 w 7019954"/>
              <a:gd name="connsiteY4" fmla="*/ 1877 h 313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9954" h="3139126">
                <a:moveTo>
                  <a:pt x="0" y="0"/>
                </a:moveTo>
                <a:lnTo>
                  <a:pt x="7019954" y="0"/>
                </a:lnTo>
                <a:lnTo>
                  <a:pt x="7019954" y="3139126"/>
                </a:lnTo>
                <a:lnTo>
                  <a:pt x="7015760" y="3139126"/>
                </a:lnTo>
                <a:lnTo>
                  <a:pt x="0" y="18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6" name="Freihandform 25">
            <a:extLst>
              <a:ext uri="{FF2B5EF4-FFF2-40B4-BE49-F238E27FC236}">
                <a16:creationId xmlns:a16="http://schemas.microsoft.com/office/drawing/2014/main" id="{029FF812-32AD-641E-8E98-F74C2E9D5661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E7372A9E-16AF-9B53-BFA5-2F66EA779E6A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9" name="Hilfslinien">
              <a:extLst>
                <a:ext uri="{FF2B5EF4-FFF2-40B4-BE49-F238E27FC236}">
                  <a16:creationId xmlns:a16="http://schemas.microsoft.com/office/drawing/2014/main" id="{80D2F661-B188-71F3-C8B6-376384B592C6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7A3A6497-811A-829F-AC55-27484DCC1AD0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40A168C9-C53B-F3F8-8294-F1D88AAC2C14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E037E38C-49BC-2A86-5677-CAD2AB8F9DCD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97EF709C-66C3-B03C-09E8-D6184D57D9CC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7D6B045C-82AE-E218-5909-3F668C2496EC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7BD29B4D-6150-FAD4-7519-8A126EDE9253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78D827B0-10A4-BDFC-D86E-F49A397683FE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4C4D0838-D508-2788-7BE0-7DB86715A9EF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27DDE81-6DD4-D5A4-BA15-AEA2C2826E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94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 userDrawn="1">
          <p15:clr>
            <a:srgbClr val="FBAE40"/>
          </p15:clr>
        </p15:guide>
        <p15:guide id="2" orient="horz" pos="2092" userDrawn="1">
          <p15:clr>
            <a:srgbClr val="FBAE40"/>
          </p15:clr>
        </p15:guide>
        <p15:guide id="5" pos="203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D.1 // Fläche + Schloss im Wint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fik 34">
            <a:extLst>
              <a:ext uri="{FF2B5EF4-FFF2-40B4-BE49-F238E27FC236}">
                <a16:creationId xmlns:a16="http://schemas.microsoft.com/office/drawing/2014/main" id="{BBD88F10-E957-5CBD-06BA-742DAE225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4" t="37016" r="27387" b="14480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92A1753A-2EA2-9B73-F4C3-F9DAC676F734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0D569A2-F9BF-8049-566E-8DD74E7BB304}"/>
              </a:ext>
            </a:extLst>
          </p:cNvPr>
          <p:cNvGrpSpPr/>
          <p:nvPr userDrawn="1"/>
        </p:nvGrpSpPr>
        <p:grpSpPr>
          <a:xfrm>
            <a:off x="-467650" y="-459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93E74CCC-4C32-B3A5-F750-AECDD2D03B22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9AB0E142-7AED-51BB-051C-AF6E729CD8AE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24EF96E2-2C84-3EB2-C71E-7629D873E7D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4F780FFB-2935-A478-7B1A-BF02C4FF5DDE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7A8742FE-8F43-5893-5E63-702A8C32D0C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ACD4EB75-3DE8-3C95-5422-8CB8F53C6540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75C4660B-CDFC-4495-13D9-EAA8DF8925BC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448C592C-5F7F-62A8-97CA-3C166B36A805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389CC1F5-BC32-B12B-3875-B5023622856D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51C8FC5-F554-A083-823C-3825254B91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CB47AB1D-CE29-4E9C-95AC-3821E7FC3E5B}"/>
              </a:ext>
            </a:extLst>
          </p:cNvPr>
          <p:cNvSpPr txBox="1"/>
          <p:nvPr userDrawn="1"/>
        </p:nvSpPr>
        <p:spPr>
          <a:xfrm>
            <a:off x="11913776" y="2908274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Sophie Pieper</a:t>
            </a:r>
          </a:p>
        </p:txBody>
      </p:sp>
    </p:spTree>
    <p:extLst>
      <p:ext uri="{BB962C8B-B14F-4D97-AF65-F5344CB8AC3E}">
        <p14:creationId xmlns:p14="http://schemas.microsoft.com/office/powerpoint/2010/main" val="2743012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 userDrawn="1">
          <p15:clr>
            <a:srgbClr val="FBAE40"/>
          </p15:clr>
        </p15:guide>
        <p15:guide id="2" orient="horz" pos="2092" userDrawn="1">
          <p15:clr>
            <a:srgbClr val="FBAE40"/>
          </p15:clr>
        </p15:guide>
        <p15:guide id="5" pos="203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D.2 // Fläche + Schloss im Somm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AD3CDC97-39FB-DD0C-21A0-138D16009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8" t="40288" r="31680" b="15885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7C0B2F95-5AA5-694F-EF50-41F0D9149BF6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B1C800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E8C9470-0820-7A2D-8F7D-8546DA2588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D7B0E77E-1E87-4623-9D1C-CFD1B84FFC13}"/>
              </a:ext>
            </a:extLst>
          </p:cNvPr>
          <p:cNvSpPr txBox="1"/>
          <p:nvPr userDrawn="1"/>
        </p:nvSpPr>
        <p:spPr>
          <a:xfrm>
            <a:off x="11953531" y="2812862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Jan Lehmann</a:t>
            </a:r>
          </a:p>
        </p:txBody>
      </p:sp>
    </p:spTree>
    <p:extLst>
      <p:ext uri="{BB962C8B-B14F-4D97-AF65-F5344CB8AC3E}">
        <p14:creationId xmlns:p14="http://schemas.microsoft.com/office/powerpoint/2010/main" val="309025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sign D.3 // Forschung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CC56B676-B741-5AAC-2439-95BCD61A9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7" t="33000" r="1066" b="4819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D0BCA6E7-2E77-E59A-52E8-EAC41D331148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70B062C-9E7D-8013-22DD-F15719EE77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7417D09B-B521-4692-9AC2-425B4A2C7793}"/>
              </a:ext>
            </a:extLst>
          </p:cNvPr>
          <p:cNvSpPr txBox="1"/>
          <p:nvPr userDrawn="1"/>
        </p:nvSpPr>
        <p:spPr>
          <a:xfrm>
            <a:off x="11913776" y="280376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066478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esign D.4 // Forschung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9EE07AB9-A516-F318-F7BD-FB4EEA659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" t="27963" r="3481" b="7571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58AD022F-0FF9-08CD-4C63-DED6F5554189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A45298D-FD92-4918-D31C-DC6BDA684C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764FBA65-0D0A-463B-9AAB-7126CE7BCEB1}"/>
              </a:ext>
            </a:extLst>
          </p:cNvPr>
          <p:cNvSpPr txBox="1"/>
          <p:nvPr userDrawn="1"/>
        </p:nvSpPr>
        <p:spPr>
          <a:xfrm>
            <a:off x="11927701" y="1271058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4133998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elplatzhalter 1"/>
          <p:cNvSpPr>
            <a:spLocks noGrp="1"/>
          </p:cNvSpPr>
          <p:nvPr>
            <p:ph type="title"/>
          </p:nvPr>
        </p:nvSpPr>
        <p:spPr>
          <a:xfrm>
            <a:off x="360000" y="1350962"/>
            <a:ext cx="11484000" cy="5753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59" name="Textplatzhalter 2"/>
          <p:cNvSpPr>
            <a:spLocks noGrp="1"/>
          </p:cNvSpPr>
          <p:nvPr>
            <p:ph type="body" idx="1"/>
          </p:nvPr>
        </p:nvSpPr>
        <p:spPr>
          <a:xfrm>
            <a:off x="360000" y="2322513"/>
            <a:ext cx="11484000" cy="34210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rgbClr val="333F48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35" name="Hilfslinien"/>
          <p:cNvSpPr txBox="1"/>
          <p:nvPr userDrawn="1"/>
        </p:nvSpPr>
        <p:spPr>
          <a:xfrm rot="10800000" flipH="1" flipV="1">
            <a:off x="360000" y="-46800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Hilfslinien anzeigen über Menü: </a:t>
            </a: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Ansicht &gt; Anzeigen &gt; Haken bei Führungslinien setzen</a:t>
            </a:r>
          </a:p>
        </p:txBody>
      </p:sp>
      <p:cxnSp>
        <p:nvCxnSpPr>
          <p:cNvPr id="40" name="Linie"/>
          <p:cNvCxnSpPr/>
          <p:nvPr userDrawn="1"/>
        </p:nvCxnSpPr>
        <p:spPr>
          <a:xfrm>
            <a:off x="12312000" y="5742000"/>
            <a:ext cx="360000" cy="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Linie"/>
          <p:cNvCxnSpPr/>
          <p:nvPr userDrawn="1"/>
        </p:nvCxnSpPr>
        <p:spPr>
          <a:xfrm>
            <a:off x="11844000" y="-46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Linie"/>
          <p:cNvCxnSpPr/>
          <p:nvPr userDrawn="1"/>
        </p:nvCxnSpPr>
        <p:spPr>
          <a:xfrm>
            <a:off x="360000" y="-46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Linie"/>
          <p:cNvCxnSpPr/>
          <p:nvPr userDrawn="1"/>
        </p:nvCxnSpPr>
        <p:spPr>
          <a:xfrm>
            <a:off x="11844000" y="694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Linie"/>
          <p:cNvCxnSpPr/>
          <p:nvPr userDrawn="1"/>
        </p:nvCxnSpPr>
        <p:spPr>
          <a:xfrm>
            <a:off x="360000" y="694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Linie"/>
          <p:cNvCxnSpPr/>
          <p:nvPr userDrawn="1"/>
        </p:nvCxnSpPr>
        <p:spPr>
          <a:xfrm>
            <a:off x="-468000" y="5742000"/>
            <a:ext cx="360000" cy="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Linie">
            <a:extLst>
              <a:ext uri="{FF2B5EF4-FFF2-40B4-BE49-F238E27FC236}">
                <a16:creationId xmlns:a16="http://schemas.microsoft.com/office/drawing/2014/main" id="{8D0B170D-1F12-9FE3-0ECD-DF3E32E971CD}"/>
              </a:ext>
            </a:extLst>
          </p:cNvPr>
          <p:cNvCxnSpPr/>
          <p:nvPr userDrawn="1"/>
        </p:nvCxnSpPr>
        <p:spPr>
          <a:xfrm>
            <a:off x="-468000" y="1346554"/>
            <a:ext cx="360000" cy="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ilfslinien">
            <a:extLst>
              <a:ext uri="{FF2B5EF4-FFF2-40B4-BE49-F238E27FC236}">
                <a16:creationId xmlns:a16="http://schemas.microsoft.com/office/drawing/2014/main" id="{99CCA73F-E792-6EBF-94D2-5DF266706AB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098D97F-4A11-D976-2BB1-FC183C5BDF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rcRect t="-78" b="-78"/>
          <a:stretch/>
        </p:blipFill>
        <p:spPr>
          <a:xfrm>
            <a:off x="350838" y="267118"/>
            <a:ext cx="1632338" cy="45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1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70" r:id="rId2"/>
    <p:sldLayoutId id="2147483672" r:id="rId3"/>
    <p:sldLayoutId id="2147483649" r:id="rId4"/>
    <p:sldLayoutId id="2147483671" r:id="rId5"/>
    <p:sldLayoutId id="2147483674" r:id="rId6"/>
    <p:sldLayoutId id="2147483675" r:id="rId7"/>
    <p:sldLayoutId id="2147483683" r:id="rId8"/>
    <p:sldLayoutId id="2147483685" r:id="rId9"/>
    <p:sldLayoutId id="2147483692" r:id="rId10"/>
    <p:sldLayoutId id="2147483693" r:id="rId11"/>
    <p:sldLayoutId id="2147483684" r:id="rId12"/>
    <p:sldLayoutId id="2147483691" r:id="rId13"/>
    <p:sldLayoutId id="2147483703" r:id="rId14"/>
    <p:sldLayoutId id="2147483695" r:id="rId15"/>
    <p:sldLayoutId id="2147483697" r:id="rId16"/>
    <p:sldLayoutId id="2147483696" r:id="rId17"/>
    <p:sldLayoutId id="2147483702" r:id="rId18"/>
    <p:sldLayoutId id="2147483699" r:id="rId19"/>
    <p:sldLayoutId id="2147483700" r:id="rId20"/>
    <p:sldLayoutId id="2147483701" r:id="rId21"/>
    <p:sldLayoutId id="2147483704" r:id="rId22"/>
    <p:sldLayoutId id="2147483679" r:id="rId23"/>
    <p:sldLayoutId id="2147483677" r:id="rId24"/>
    <p:sldLayoutId id="2147483678" r:id="rId25"/>
    <p:sldLayoutId id="2147483667" r:id="rId26"/>
    <p:sldLayoutId id="2147483681" r:id="rId27"/>
    <p:sldLayoutId id="2147483660" r:id="rId28"/>
    <p:sldLayoutId id="2147483650" r:id="rId29"/>
    <p:sldLayoutId id="2147483661" r:id="rId30"/>
    <p:sldLayoutId id="2147483666" r:id="rId31"/>
  </p:sldLayoutIdLst>
  <p:hf hdr="0"/>
  <p:txStyles>
    <p:titleStyle>
      <a:lvl1pPr marL="0" indent="0" algn="l" defTabSz="914299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800" b="1" i="0" kern="1200" baseline="0">
          <a:solidFill>
            <a:srgbClr val="333F48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Arial" panose="020B0604020202020204" pitchFamily="34" charset="0"/>
        <a:buNone/>
        <a:defRPr lang="de-DE" sz="2000" b="0" i="0" u="none" strike="noStrike" kern="1200" baseline="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323972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503958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683942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719938" indent="0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None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8pPr>
      <a:lvl9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9pPr>
    </p:bodyStyle>
    <p:otherStyle>
      <a:defPPr>
        <a:defRPr lang="de-DE"/>
      </a:defPPr>
      <a:lvl1pPr marL="0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8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8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7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7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6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6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5" userDrawn="1">
          <p15:clr>
            <a:srgbClr val="A4A3A4"/>
          </p15:clr>
        </p15:guide>
        <p15:guide id="2" pos="7473" userDrawn="1">
          <p15:clr>
            <a:srgbClr val="A4A3A4"/>
          </p15:clr>
        </p15:guide>
        <p15:guide id="3" orient="horz" pos="3634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dt-muenster.de/vhs/startseite" TargetMode="External"/><Relationship Id="rId2" Type="http://schemas.openxmlformats.org/officeDocument/2006/relationships/hyperlink" Target="https://kschulemuenster.wixsite.com/ksmster/koreanisch-als-fremdsprache" TargetMode="Externa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75A53E-69D3-ACB0-4C42-D1A027AD51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Koreanisch A1 und A2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4528E1C-269A-543E-0061-2A7D6F0BB8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17.07.2024</a:t>
            </a:r>
          </a:p>
          <a:p>
            <a:r>
              <a:rPr lang="de-DE" dirty="0"/>
              <a:t>Claire Hyun</a:t>
            </a:r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ECBB9006-AD4B-7BDD-815F-8CD925DB4B65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4817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3EB31D-1EC5-4F5B-4B99-9FFA6F68F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A911A2-B53C-F3DC-77B8-8B91094ED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Plan für den Kurs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06123E34-FADF-B8A4-1C67-A8EB6BE947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de-DE" strike="sngStrike" dirty="0"/>
              <a:t>24.04.2024 1 Sitzung</a:t>
            </a:r>
            <a:r>
              <a:rPr lang="de-DE" dirty="0"/>
              <a:t>		</a:t>
            </a:r>
            <a:r>
              <a:rPr lang="de-DE" strike="sngStrike" dirty="0"/>
              <a:t>19.06.2024 6 Sitzung </a:t>
            </a:r>
          </a:p>
          <a:p>
            <a:r>
              <a:rPr lang="de-DE" strike="sngStrike" dirty="0">
                <a:solidFill>
                  <a:srgbClr val="FF0000"/>
                </a:solidFill>
              </a:rPr>
              <a:t>01.05.2024 Kein Kurs</a:t>
            </a:r>
            <a:r>
              <a:rPr lang="de-DE" dirty="0"/>
              <a:t>		</a:t>
            </a:r>
            <a:r>
              <a:rPr lang="de-DE" strike="sngStrike" dirty="0"/>
              <a:t>26.06.2024 7 Sitzung </a:t>
            </a:r>
          </a:p>
          <a:p>
            <a:r>
              <a:rPr lang="de-DE" strike="sngStrike" dirty="0"/>
              <a:t>08.05.2024 2 Sitzung</a:t>
            </a:r>
            <a:r>
              <a:rPr lang="de-DE" dirty="0"/>
              <a:t>		</a:t>
            </a:r>
            <a:r>
              <a:rPr lang="de-DE" strike="sngStrike" dirty="0"/>
              <a:t>03.07.2024 8 Sitzung </a:t>
            </a:r>
            <a:r>
              <a:rPr lang="de-DE" dirty="0"/>
              <a:t>	</a:t>
            </a:r>
          </a:p>
          <a:p>
            <a:r>
              <a:rPr lang="de-DE" strike="sngStrike" dirty="0"/>
              <a:t>15.05.2024 3 Sitzung </a:t>
            </a:r>
            <a:r>
              <a:rPr lang="de-DE" dirty="0"/>
              <a:t>		</a:t>
            </a:r>
            <a:r>
              <a:rPr lang="de-DE" strike="sngStrike" dirty="0"/>
              <a:t>10.07.2024 9 Sitzung </a:t>
            </a:r>
          </a:p>
          <a:p>
            <a:r>
              <a:rPr lang="de-DE" strike="sngStrike" dirty="0">
                <a:solidFill>
                  <a:srgbClr val="FF0000"/>
                </a:solidFill>
              </a:rPr>
              <a:t>22.05.2024 Kein Kurs </a:t>
            </a:r>
            <a:r>
              <a:rPr lang="de-DE" dirty="0"/>
              <a:t>		17.07.2024 10 Sitzung </a:t>
            </a:r>
          </a:p>
          <a:p>
            <a:r>
              <a:rPr lang="de-DE" strike="sngStrike" dirty="0"/>
              <a:t>29.05.2024 4 Sitzung</a:t>
            </a:r>
          </a:p>
          <a:p>
            <a:r>
              <a:rPr lang="de-DE" strike="sngStrike" dirty="0"/>
              <a:t>05.06.2024 5 Sitzung</a:t>
            </a:r>
          </a:p>
          <a:p>
            <a:r>
              <a:rPr lang="de-DE" strike="sngStrike" dirty="0">
                <a:solidFill>
                  <a:srgbClr val="FF0000"/>
                </a:solidFill>
              </a:rPr>
              <a:t>12.06.2024 Kein Kurs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2879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D1BDE1-92D3-C319-7395-B730A3A96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D92C6B-244D-9645-8102-D42B85DC7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Plan für den Tag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772EDB30-3D9A-6245-37D0-AC121C269E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de-DE" dirty="0"/>
              <a:t>Hausaufgabe: Einen Text schreiben</a:t>
            </a:r>
          </a:p>
          <a:p>
            <a:pPr marL="457200" indent="-457200">
              <a:buAutoNum type="arabicPeriod"/>
            </a:pPr>
            <a:r>
              <a:rPr lang="de-DE" dirty="0"/>
              <a:t>Wiederholung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de-DE" dirty="0"/>
              <a:t>Hörverständnis</a:t>
            </a:r>
          </a:p>
          <a:p>
            <a:pPr marL="457200" indent="-457200">
              <a:buAutoNum type="arabicPeriod"/>
            </a:pPr>
            <a:r>
              <a:rPr lang="de-DE" dirty="0"/>
              <a:t>Ich möchte...</a:t>
            </a:r>
          </a:p>
          <a:p>
            <a:pPr marL="457200" indent="-457200">
              <a:buAutoNum type="arabicPeriod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5702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5FA54A-B19A-F057-2B86-877533AC4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287C689-608A-9D5B-59D9-B3D57A62D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Tagesbuch</a:t>
            </a:r>
            <a:r>
              <a:rPr lang="en-US" dirty="0"/>
              <a:t> </a:t>
            </a:r>
            <a:r>
              <a:rPr lang="en-US" dirty="0" err="1"/>
              <a:t>schreiben</a:t>
            </a:r>
            <a:endParaRPr lang="de-DE" dirty="0"/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37682FD8-54D7-CE43-31E9-72DA932259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ko-KR" altLang="de-DE" dirty="0"/>
              <a:t>저는 오늘 수업을 들어요</a:t>
            </a:r>
            <a:r>
              <a:rPr lang="de-DE" altLang="ko-KR" dirty="0"/>
              <a:t>. </a:t>
            </a:r>
            <a:r>
              <a:rPr lang="ko-KR" altLang="de-DE" dirty="0"/>
              <a:t>수업은 재미없어요</a:t>
            </a:r>
            <a:r>
              <a:rPr lang="de-DE" altLang="ko-KR" dirty="0"/>
              <a:t>. </a:t>
            </a:r>
          </a:p>
          <a:p>
            <a:r>
              <a:rPr lang="ko-KR" altLang="de-DE" dirty="0"/>
              <a:t>저는 오늘 밥을 먹어요</a:t>
            </a:r>
            <a:r>
              <a:rPr lang="de-DE" altLang="ko-KR" dirty="0"/>
              <a:t>. </a:t>
            </a:r>
            <a:r>
              <a:rPr lang="ko-KR" altLang="de-DE" dirty="0"/>
              <a:t>오늘 파스타 먹어요</a:t>
            </a:r>
            <a:r>
              <a:rPr lang="de-DE" altLang="ko-KR" dirty="0"/>
              <a:t>.</a:t>
            </a:r>
          </a:p>
          <a:p>
            <a:r>
              <a:rPr lang="ko-KR" altLang="de-DE" dirty="0"/>
              <a:t>저는 오늘 헬스장에 가요</a:t>
            </a:r>
            <a:r>
              <a:rPr lang="de-DE" altLang="ko-KR" dirty="0"/>
              <a:t> </a:t>
            </a:r>
            <a:r>
              <a:rPr lang="ko-KR" altLang="de-DE" dirty="0"/>
              <a:t>그리고 운동을 해요</a:t>
            </a:r>
            <a:endParaRPr lang="de-DE" altLang="ko-KR" dirty="0"/>
          </a:p>
          <a:p>
            <a:endParaRPr lang="de-DE" altLang="ko-KR" dirty="0"/>
          </a:p>
          <a:p>
            <a:r>
              <a:rPr lang="de-DE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551251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BA4A6A-3E94-84B8-BC3B-0DB62D51B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CD0B47-ABB2-77DB-0760-98166267A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Hörverstehen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F488E0-CDA0-494E-BF37-8FCE68401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de-DE" dirty="0"/>
              <a:t>안녕하세요</a:t>
            </a:r>
            <a:r>
              <a:rPr lang="de-DE" altLang="ko-KR" dirty="0"/>
              <a:t>? </a:t>
            </a:r>
            <a:r>
              <a:rPr lang="ko-KR" altLang="de-DE" dirty="0"/>
              <a:t>저는 소피에요</a:t>
            </a:r>
            <a:r>
              <a:rPr lang="de-DE" altLang="ko-KR" dirty="0"/>
              <a:t>. </a:t>
            </a:r>
            <a:r>
              <a:rPr lang="ko-KR" altLang="de-DE" dirty="0"/>
              <a:t>저는 </a:t>
            </a:r>
            <a:r>
              <a:rPr lang="de-DE" altLang="ko-KR" dirty="0"/>
              <a:t>25</a:t>
            </a:r>
            <a:r>
              <a:rPr lang="ko-KR" altLang="de-DE" dirty="0"/>
              <a:t>살이에요</a:t>
            </a:r>
            <a:r>
              <a:rPr lang="de-DE" altLang="ko-KR" dirty="0"/>
              <a:t>. </a:t>
            </a:r>
          </a:p>
          <a:p>
            <a:r>
              <a:rPr lang="ko-KR" altLang="de-DE" dirty="0"/>
              <a:t>저는 학생이에요</a:t>
            </a:r>
            <a:r>
              <a:rPr lang="de-DE" altLang="ko-KR" dirty="0"/>
              <a:t>. </a:t>
            </a:r>
            <a:r>
              <a:rPr lang="ko-KR" altLang="de-DE" dirty="0"/>
              <a:t>오늘은 학교에 가요</a:t>
            </a:r>
            <a:r>
              <a:rPr lang="de-DE" altLang="ko-KR" dirty="0"/>
              <a:t>. </a:t>
            </a:r>
            <a:r>
              <a:rPr lang="ko-KR" altLang="de-DE" dirty="0"/>
              <a:t>저는 음악을 좋아해요</a:t>
            </a:r>
            <a:endParaRPr lang="de-DE" altLang="ko-KR" dirty="0"/>
          </a:p>
          <a:p>
            <a:r>
              <a:rPr lang="ko-KR" altLang="de-DE" dirty="0"/>
              <a:t>학교는 재미 있어요</a:t>
            </a:r>
            <a:r>
              <a:rPr lang="de-DE" altLang="ko-KR" dirty="0"/>
              <a:t>. </a:t>
            </a:r>
            <a:r>
              <a:rPr lang="ko-KR" altLang="de-DE" dirty="0"/>
              <a:t>학교에 친구가 많아요</a:t>
            </a:r>
            <a:r>
              <a:rPr lang="de-DE" altLang="ko-KR" dirty="0"/>
              <a:t>. </a:t>
            </a:r>
          </a:p>
          <a:p>
            <a:r>
              <a:rPr lang="ko-KR" altLang="de-DE" dirty="0"/>
              <a:t>그리고 저는 운동 해요</a:t>
            </a:r>
            <a:r>
              <a:rPr lang="de-DE" altLang="ko-KR" dirty="0"/>
              <a:t>. </a:t>
            </a:r>
            <a:r>
              <a:rPr lang="ko-KR" altLang="de-DE" dirty="0"/>
              <a:t>저는 테니스를 좋아해요</a:t>
            </a:r>
            <a:r>
              <a:rPr lang="de-DE" altLang="ko-KR" dirty="0"/>
              <a:t>. </a:t>
            </a:r>
            <a:r>
              <a:rPr lang="ko-KR" altLang="de-DE" dirty="0"/>
              <a:t>하지만 필라테스를 안좋아해요</a:t>
            </a:r>
            <a:r>
              <a:rPr lang="de-DE" altLang="ko-KR" dirty="0"/>
              <a:t>.</a:t>
            </a:r>
          </a:p>
          <a:p>
            <a:r>
              <a:rPr lang="ko-KR" altLang="de-DE" dirty="0"/>
              <a:t>내일은 한국어를 공부해요</a:t>
            </a:r>
            <a:r>
              <a:rPr lang="de-DE" altLang="ko-KR" dirty="0"/>
              <a:t>. </a:t>
            </a:r>
            <a:r>
              <a:rPr lang="ko-KR" altLang="de-DE" dirty="0"/>
              <a:t>한국어는 학교에서 공부해요</a:t>
            </a:r>
            <a:r>
              <a:rPr lang="de-DE" altLang="ko-KR" dirty="0"/>
              <a:t>.</a:t>
            </a:r>
          </a:p>
          <a:p>
            <a:endParaRPr lang="de-DE" altLang="ko-KR" dirty="0"/>
          </a:p>
        </p:txBody>
      </p:sp>
    </p:spTree>
    <p:extLst>
      <p:ext uri="{BB962C8B-B14F-4D97-AF65-F5344CB8AC3E}">
        <p14:creationId xmlns:p14="http://schemas.microsoft.com/office/powerpoint/2010/main" val="1320794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0DF2AA-025B-97CA-75FB-47436C220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A90DDB-7AE1-E448-1379-DD00D970B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Ich will… (Verben) </a:t>
            </a:r>
            <a:r>
              <a:rPr lang="ko-KR" altLang="de-DE" dirty="0"/>
              <a:t>고 싶어요</a:t>
            </a:r>
            <a:endParaRPr lang="de-DE" dirty="0"/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FAE74E07-8A50-D9B3-A385-9A281A9DA7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de-DE" dirty="0"/>
              <a:t>Nimm den Verbstamm</a:t>
            </a:r>
          </a:p>
          <a:p>
            <a:pPr marL="457200" indent="-457200">
              <a:buAutoNum type="arabicPeriod"/>
            </a:pPr>
            <a:r>
              <a:rPr lang="de-DE" dirty="0"/>
              <a:t>den Verbstamm zu </a:t>
            </a:r>
            <a:r>
              <a:rPr lang="ko-KR" altLang="de-DE" dirty="0"/>
              <a:t>고 싶어요 </a:t>
            </a:r>
            <a:r>
              <a:rPr lang="de-DE" dirty="0"/>
              <a:t>hinzufügen</a:t>
            </a:r>
          </a:p>
          <a:p>
            <a:r>
              <a:rPr lang="ko-KR" altLang="de-DE" sz="2800" dirty="0">
                <a:solidFill>
                  <a:srgbClr val="FF0000"/>
                </a:solidFill>
              </a:rPr>
              <a:t>먹</a:t>
            </a:r>
            <a:r>
              <a:rPr lang="ko-KR" altLang="de-DE" sz="2800" dirty="0"/>
              <a:t>다 </a:t>
            </a:r>
            <a:endParaRPr lang="de-DE" altLang="ko-KR" sz="2800" dirty="0"/>
          </a:p>
          <a:p>
            <a:r>
              <a:rPr lang="ko-KR" altLang="de-DE" sz="2800" dirty="0">
                <a:solidFill>
                  <a:srgbClr val="FF0000"/>
                </a:solidFill>
              </a:rPr>
              <a:t>먹</a:t>
            </a:r>
            <a:r>
              <a:rPr lang="ko-KR" altLang="de-DE" sz="2800" dirty="0"/>
              <a:t>고 싶어요</a:t>
            </a:r>
            <a:endParaRPr lang="de-DE" altLang="ko-KR" sz="2800" dirty="0"/>
          </a:p>
          <a:p>
            <a:r>
              <a:rPr lang="ko-KR" altLang="de-DE" sz="2800" dirty="0">
                <a:solidFill>
                  <a:srgbClr val="FF0000"/>
                </a:solidFill>
              </a:rPr>
              <a:t>마시</a:t>
            </a:r>
            <a:r>
              <a:rPr lang="ko-KR" altLang="de-DE" sz="2800" dirty="0"/>
              <a:t>다</a:t>
            </a:r>
            <a:endParaRPr lang="de-DE" altLang="ko-KR" sz="2800" dirty="0"/>
          </a:p>
          <a:p>
            <a:r>
              <a:rPr lang="ko-KR" altLang="de-DE" sz="2800" dirty="0">
                <a:solidFill>
                  <a:srgbClr val="FF0000"/>
                </a:solidFill>
              </a:rPr>
              <a:t>마시</a:t>
            </a:r>
            <a:r>
              <a:rPr lang="ko-KR" altLang="de-DE" sz="2800" dirty="0"/>
              <a:t>고 싶어요</a:t>
            </a:r>
            <a:endParaRPr lang="de-DE" sz="28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483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E55C9E-3870-CCB5-79F2-EB0A6C218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7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BA3AF8-E609-AB7C-B4DD-22B949099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Ich</a:t>
            </a:r>
            <a:r>
              <a:rPr lang="ko-KR" altLang="de-DE" dirty="0"/>
              <a:t> </a:t>
            </a:r>
            <a:r>
              <a:rPr lang="de-DE" altLang="ko-KR" dirty="0"/>
              <a:t>will…</a:t>
            </a:r>
            <a:r>
              <a:rPr lang="ko-KR" altLang="de-DE" dirty="0"/>
              <a:t> </a:t>
            </a:r>
            <a:r>
              <a:rPr lang="de-DE" altLang="ko-KR" dirty="0"/>
              <a:t>(Nomen)</a:t>
            </a:r>
            <a:endParaRPr lang="de-D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15F50A-367D-4FDF-62D3-195A66D2DC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de-DE" sz="2800" dirty="0"/>
              <a:t>원하다 </a:t>
            </a:r>
            <a:r>
              <a:rPr lang="de-DE" altLang="ko-KR" sz="2800" dirty="0"/>
              <a:t>= </a:t>
            </a:r>
            <a:r>
              <a:rPr lang="ko-KR" altLang="de-DE" sz="2800" dirty="0"/>
              <a:t>원해요</a:t>
            </a:r>
            <a:endParaRPr lang="de-DE" altLang="ko-KR" sz="2800" dirty="0"/>
          </a:p>
          <a:p>
            <a:r>
              <a:rPr lang="de-DE" altLang="ko-KR" sz="2800" dirty="0"/>
              <a:t>Es wird mit </a:t>
            </a:r>
            <a:r>
              <a:rPr lang="de-DE" altLang="ko-KR" sz="2800" dirty="0" err="1"/>
              <a:t>subjectmarker</a:t>
            </a:r>
            <a:r>
              <a:rPr lang="de-DE" altLang="ko-KR" sz="2800" dirty="0"/>
              <a:t> verwendet</a:t>
            </a:r>
          </a:p>
          <a:p>
            <a:r>
              <a:rPr lang="ko-KR" altLang="de-DE" sz="2800" dirty="0"/>
              <a:t>저는 콜라를 원해요</a:t>
            </a:r>
            <a:endParaRPr lang="de-DE" altLang="ko-KR" sz="2800" dirty="0"/>
          </a:p>
          <a:p>
            <a:r>
              <a:rPr lang="ko-KR" altLang="de-DE" sz="2800" dirty="0"/>
              <a:t>그들은 주스를 원해요</a:t>
            </a:r>
            <a:endParaRPr lang="de-DE" altLang="ko-KR" sz="2800" dirty="0"/>
          </a:p>
          <a:p>
            <a:r>
              <a:rPr lang="ko-KR" altLang="de-DE" sz="2800" dirty="0"/>
              <a:t>맥스는 아침을 원해요</a:t>
            </a:r>
            <a:endParaRPr lang="de-DE" altLang="ko-KR" sz="28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0988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289293-6113-1D22-9A30-3ABFF5A69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8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06EF87-827A-BE09-DD68-D6E8AE2A9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de-DE" dirty="0"/>
              <a:t>주말</a:t>
            </a:r>
            <a:r>
              <a:rPr lang="de-DE" altLang="ko-KR" dirty="0"/>
              <a:t>: </a:t>
            </a:r>
            <a:r>
              <a:rPr lang="ko-KR" altLang="de-DE" dirty="0"/>
              <a:t>뭐 하고 싶어요</a:t>
            </a:r>
            <a:r>
              <a:rPr lang="de-DE" altLang="ko-KR" dirty="0"/>
              <a:t>?</a:t>
            </a:r>
            <a:endParaRPr lang="de-D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9719E-92AD-27B6-BE64-3409B8A929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800" dirty="0"/>
              <a:t>Schreiben Sie, was Sie am Wochenende gerne machen möchten. </a:t>
            </a:r>
          </a:p>
          <a:p>
            <a:r>
              <a:rPr lang="de-DE" sz="2800" dirty="0"/>
              <a:t>Verwenden Sie die Form </a:t>
            </a:r>
            <a:r>
              <a:rPr lang="ko-KR" altLang="de-DE" sz="2800" dirty="0"/>
              <a:t>고 싶어요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074900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193209-2E82-23AA-E016-E28450C71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9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2AF35C-349D-B86B-B149-6F14C8D33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Koreanischer Kurs</a:t>
            </a:r>
            <a:r>
              <a:rPr lang="ko-KR" altLang="de-DE" dirty="0"/>
              <a:t> </a:t>
            </a:r>
            <a:r>
              <a:rPr lang="de-DE" altLang="ko-KR" dirty="0"/>
              <a:t>in</a:t>
            </a:r>
            <a:r>
              <a:rPr lang="ko-KR" altLang="de-DE" dirty="0"/>
              <a:t> </a:t>
            </a:r>
            <a:r>
              <a:rPr lang="de-DE" altLang="ko-KR" dirty="0"/>
              <a:t>Münster</a:t>
            </a:r>
            <a:endParaRPr lang="de-DE" dirty="0"/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EE235F58-D441-D799-0C6A-89D6446E4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de-DE" dirty="0">
                <a:hlinkClick r:id="rId2"/>
              </a:rPr>
              <a:t>https://kschulemuenster.wixsite.com/ksmster/koreanisch-als-fremdsprache</a:t>
            </a:r>
            <a:endParaRPr lang="de-DE" dirty="0"/>
          </a:p>
          <a:p>
            <a:r>
              <a:rPr lang="ko-KR" altLang="de-DE" dirty="0"/>
              <a:t>뮌스터 한글 학교</a:t>
            </a:r>
            <a:endParaRPr lang="de-DE" dirty="0"/>
          </a:p>
          <a:p>
            <a:r>
              <a:rPr lang="de-DE" dirty="0">
                <a:hlinkClick r:id="rId3"/>
              </a:rPr>
              <a:t>https://www.stadt-muenster.de/vhs/startseite</a:t>
            </a:r>
            <a:endParaRPr lang="de-DE" dirty="0"/>
          </a:p>
          <a:p>
            <a:r>
              <a:rPr lang="de-DE" dirty="0"/>
              <a:t>Volkshochschule Münster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7468016"/>
      </p:ext>
    </p:extLst>
  </p:cSld>
  <p:clrMapOvr>
    <a:masterClrMapping/>
  </p:clrMapOvr>
</p:sld>
</file>

<file path=ppt/theme/theme1.xml><?xml version="1.0" encoding="utf-8"?>
<a:theme xmlns:a="http://schemas.openxmlformats.org/drawingml/2006/main" name="Universität Münster PowerPoint Master">
  <a:themeElements>
    <a:clrScheme name="Universität Münster">
      <a:dk1>
        <a:srgbClr val="333F48"/>
      </a:dk1>
      <a:lt1>
        <a:srgbClr val="F4F4F4"/>
      </a:lt1>
      <a:dk2>
        <a:srgbClr val="F4F4F4"/>
      </a:dk2>
      <a:lt2>
        <a:srgbClr val="333F48"/>
      </a:lt2>
      <a:accent1>
        <a:srgbClr val="AF0078"/>
      </a:accent1>
      <a:accent2>
        <a:srgbClr val="00578A"/>
      </a:accent2>
      <a:accent3>
        <a:srgbClr val="009DD1"/>
      </a:accent3>
      <a:accent4>
        <a:srgbClr val="006E89"/>
      </a:accent4>
      <a:accent5>
        <a:srgbClr val="008E96"/>
      </a:accent5>
      <a:accent6>
        <a:srgbClr val="7AB51D"/>
      </a:accent6>
      <a:hlink>
        <a:srgbClr val="58585A"/>
      </a:hlink>
      <a:folHlink>
        <a:srgbClr val="58585A"/>
      </a:folHlink>
    </a:clrScheme>
    <a:fontScheme name="Universität Münster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GRAPHIT">
      <a:srgbClr val="333F48"/>
    </a:custClr>
    <a:custClr name="CASSIS">
      <a:srgbClr val="AF0078"/>
    </a:custClr>
    <a:custClr name="LAPIS">
      <a:srgbClr val="00578A"/>
    </a:custClr>
    <a:custClr name="CYAN">
      <a:srgbClr val="009DD1"/>
    </a:custClr>
    <a:custClr name="OZEAN">
      <a:srgbClr val="006E89"/>
    </a:custClr>
    <a:custClr name="TÜRKIS">
      <a:srgbClr val="008E96"/>
    </a:custClr>
    <a:custClr name="APFELGRÜN">
      <a:srgbClr val="7AB51D"/>
    </a:custClr>
    <a:custClr name="PERIDOT">
      <a:srgbClr val="B1C800"/>
    </a:custClr>
  </a:custClrLst>
  <a:extLst>
    <a:ext uri="{05A4C25C-085E-4340-85A3-A5531E510DB2}">
      <thm15:themeFamily xmlns:thm15="http://schemas.microsoft.com/office/thememl/2012/main" name="PPT_UnivMs_Var1_Calibri_16x9_02.potx" id="{FCC11A58-F0FC-4909-AAB8-3C3FE25CFE08}" vid="{DDB0152F-92DE-4514-9D13-2F26A5661EA5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PPT_WWU_Var1_Meta_16x9_02</Template>
  <TotalTime>0</TotalTime>
  <Words>259</Words>
  <Application>Microsoft Office PowerPoint</Application>
  <PresentationFormat>Custom</PresentationFormat>
  <Paragraphs>59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Meta Offc Pro</vt:lpstr>
      <vt:lpstr>Arial</vt:lpstr>
      <vt:lpstr>Calibri</vt:lpstr>
      <vt:lpstr>Universität Münster PowerPoint Master</vt:lpstr>
      <vt:lpstr>Koreanisch A1 und A2</vt:lpstr>
      <vt:lpstr>Plan für den Kurs</vt:lpstr>
      <vt:lpstr>Plan für den Tag</vt:lpstr>
      <vt:lpstr>Tagesbuch schreiben</vt:lpstr>
      <vt:lpstr>Hörverstehen</vt:lpstr>
      <vt:lpstr>Ich will… (Verben) 고 싶어요</vt:lpstr>
      <vt:lpstr>Ich will… (Nomen)</vt:lpstr>
      <vt:lpstr>주말: 뭐 하고 싶어요?</vt:lpstr>
      <vt:lpstr>Koreanischer Kurs in Münster</vt:lpstr>
    </vt:vector>
  </TitlesOfParts>
  <Company>Westfälische Wilhelms-Universität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zweizeilige Titel der Präsentation</dc:title>
  <dc:creator>Thieleke, Christine</dc:creator>
  <cp:lastModifiedBy>Claire Hyun</cp:lastModifiedBy>
  <cp:revision>148</cp:revision>
  <dcterms:created xsi:type="dcterms:W3CDTF">2019-09-05T07:16:21Z</dcterms:created>
  <dcterms:modified xsi:type="dcterms:W3CDTF">2024-07-10T13:05:09Z</dcterms:modified>
</cp:coreProperties>
</file>