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8" r:id="rId2"/>
    <p:sldId id="290" r:id="rId3"/>
    <p:sldId id="291" r:id="rId4"/>
    <p:sldId id="292" r:id="rId5"/>
    <p:sldId id="300" r:id="rId6"/>
    <p:sldId id="294" r:id="rId7"/>
    <p:sldId id="295" r:id="rId8"/>
    <p:sldId id="296" r:id="rId9"/>
    <p:sldId id="297" r:id="rId10"/>
    <p:sldId id="298" r:id="rId11"/>
    <p:sldId id="299" r:id="rId12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20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1F8055BC-FD10-44F6-B136-4BD721C68B7C}"/>
    <pc:docChg chg="undo custSel addSld delSld modSld sldOrd">
      <pc:chgData name="Claire Hyun" userId="d469472dfa2f7c25" providerId="LiveId" clId="{1F8055BC-FD10-44F6-B136-4BD721C68B7C}" dt="2024-07-03T09:28:17.489" v="4045" actId="20577"/>
      <pc:docMkLst>
        <pc:docMk/>
      </pc:docMkLst>
      <pc:sldChg chg="modSp mod">
        <pc:chgData name="Claire Hyun" userId="d469472dfa2f7c25" providerId="LiveId" clId="{1F8055BC-FD10-44F6-B136-4BD721C68B7C}" dt="2024-06-26T22:22:18.705" v="3044" actId="20577"/>
        <pc:sldMkLst>
          <pc:docMk/>
          <pc:sldMk cId="1174817430" sldId="258"/>
        </pc:sldMkLst>
        <pc:spChg chg="mod">
          <ac:chgData name="Claire Hyun" userId="d469472dfa2f7c25" providerId="LiveId" clId="{1F8055BC-FD10-44F6-B136-4BD721C68B7C}" dt="2024-06-26T22:22:18.705" v="3044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del mod">
        <pc:chgData name="Claire Hyun" userId="d469472dfa2f7c25" providerId="LiveId" clId="{1F8055BC-FD10-44F6-B136-4BD721C68B7C}" dt="2024-06-26T22:19:25.829" v="3016" actId="2696"/>
        <pc:sldMkLst>
          <pc:docMk/>
          <pc:sldMk cId="1299637446" sldId="259"/>
        </pc:sldMkLst>
        <pc:spChg chg="mod">
          <ac:chgData name="Claire Hyun" userId="d469472dfa2f7c25" providerId="LiveId" clId="{1F8055BC-FD10-44F6-B136-4BD721C68B7C}" dt="2024-01-12T15:02:57.024" v="1428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del">
        <pc:chgData name="Claire Hyun" userId="d469472dfa2f7c25" providerId="LiveId" clId="{1F8055BC-FD10-44F6-B136-4BD721C68B7C}" dt="2024-06-26T22:19:34.206" v="3018" actId="2696"/>
        <pc:sldMkLst>
          <pc:docMk/>
          <pc:sldMk cId="4247107304" sldId="260"/>
        </pc:sldMkLst>
      </pc:sldChg>
      <pc:sldChg chg="del">
        <pc:chgData name="Claire Hyun" userId="d469472dfa2f7c25" providerId="LiveId" clId="{1F8055BC-FD10-44F6-B136-4BD721C68B7C}" dt="2024-01-10T21:14:48.396" v="630" actId="2696"/>
        <pc:sldMkLst>
          <pc:docMk/>
          <pc:sldMk cId="3022691539" sldId="261"/>
        </pc:sldMkLst>
      </pc:sldChg>
      <pc:sldChg chg="del">
        <pc:chgData name="Claire Hyun" userId="d469472dfa2f7c25" providerId="LiveId" clId="{1F8055BC-FD10-44F6-B136-4BD721C68B7C}" dt="2024-06-26T22:19:37.018" v="3019" actId="2696"/>
        <pc:sldMkLst>
          <pc:docMk/>
          <pc:sldMk cId="1343660331" sldId="262"/>
        </pc:sldMkLst>
      </pc:sldChg>
      <pc:sldChg chg="del ord">
        <pc:chgData name="Claire Hyun" userId="d469472dfa2f7c25" providerId="LiveId" clId="{1F8055BC-FD10-44F6-B136-4BD721C68B7C}" dt="2024-06-26T22:19:46.094" v="3022" actId="2696"/>
        <pc:sldMkLst>
          <pc:docMk/>
          <pc:sldMk cId="2877962319" sldId="263"/>
        </pc:sldMkLst>
      </pc:sldChg>
      <pc:sldChg chg="modSp del mod ord">
        <pc:chgData name="Claire Hyun" userId="d469472dfa2f7c25" providerId="LiveId" clId="{1F8055BC-FD10-44F6-B136-4BD721C68B7C}" dt="2024-06-26T22:19:42.195" v="3021" actId="2696"/>
        <pc:sldMkLst>
          <pc:docMk/>
          <pc:sldMk cId="1317428819" sldId="264"/>
        </pc:sldMkLst>
        <pc:spChg chg="mod">
          <ac:chgData name="Claire Hyun" userId="d469472dfa2f7c25" providerId="LiveId" clId="{1F8055BC-FD10-44F6-B136-4BD721C68B7C}" dt="2024-01-10T19:31:11.482" v="484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1F8055BC-FD10-44F6-B136-4BD721C68B7C}" dt="2024-01-10T21:14:12.483" v="625" actId="20577"/>
          <ac:spMkLst>
            <pc:docMk/>
            <pc:sldMk cId="1317428819" sldId="264"/>
            <ac:spMk id="4" creationId="{87313ECE-658F-A066-9F8E-93596AD91705}"/>
          </ac:spMkLst>
        </pc:spChg>
      </pc:sldChg>
      <pc:sldChg chg="del ord">
        <pc:chgData name="Claire Hyun" userId="d469472dfa2f7c25" providerId="LiveId" clId="{1F8055BC-FD10-44F6-B136-4BD721C68B7C}" dt="2024-06-26T22:19:39.291" v="3020" actId="2696"/>
        <pc:sldMkLst>
          <pc:docMk/>
          <pc:sldMk cId="2003888059" sldId="265"/>
        </pc:sldMkLst>
      </pc:sldChg>
      <pc:sldChg chg="add del ord">
        <pc:chgData name="Claire Hyun" userId="d469472dfa2f7c25" providerId="LiveId" clId="{1F8055BC-FD10-44F6-B136-4BD721C68B7C}" dt="2024-07-03T08:40:48.615" v="3046"/>
        <pc:sldMkLst>
          <pc:docMk/>
          <pc:sldMk cId="3881638947" sldId="266"/>
        </pc:sldMkLst>
      </pc:sldChg>
      <pc:sldChg chg="add del ord">
        <pc:chgData name="Claire Hyun" userId="d469472dfa2f7c25" providerId="LiveId" clId="{1F8055BC-FD10-44F6-B136-4BD721C68B7C}" dt="2024-07-03T09:03:35.352" v="3112"/>
        <pc:sldMkLst>
          <pc:docMk/>
          <pc:sldMk cId="1937819406" sldId="267"/>
        </pc:sldMkLst>
      </pc:sldChg>
      <pc:sldChg chg="del">
        <pc:chgData name="Claire Hyun" userId="d469472dfa2f7c25" providerId="LiveId" clId="{1F8055BC-FD10-44F6-B136-4BD721C68B7C}" dt="2024-01-10T20:19:49.506" v="501" actId="2696"/>
        <pc:sldMkLst>
          <pc:docMk/>
          <pc:sldMk cId="274861727" sldId="268"/>
        </pc:sldMkLst>
      </pc:sldChg>
      <pc:sldChg chg="add del">
        <pc:chgData name="Claire Hyun" userId="d469472dfa2f7c25" providerId="LiveId" clId="{1F8055BC-FD10-44F6-B136-4BD721C68B7C}" dt="2024-06-26T22:21:19.838" v="3033"/>
        <pc:sldMkLst>
          <pc:docMk/>
          <pc:sldMk cId="3334772176" sldId="269"/>
        </pc:sldMkLst>
      </pc:sldChg>
      <pc:sldChg chg="add del">
        <pc:chgData name="Claire Hyun" userId="d469472dfa2f7c25" providerId="LiveId" clId="{1F8055BC-FD10-44F6-B136-4BD721C68B7C}" dt="2024-06-26T22:21:28.418" v="3034"/>
        <pc:sldMkLst>
          <pc:docMk/>
          <pc:sldMk cId="3511134384" sldId="270"/>
        </pc:sldMkLst>
      </pc:sldChg>
      <pc:sldChg chg="add del">
        <pc:chgData name="Claire Hyun" userId="d469472dfa2f7c25" providerId="LiveId" clId="{1F8055BC-FD10-44F6-B136-4BD721C68B7C}" dt="2024-06-26T22:21:11.323" v="3032"/>
        <pc:sldMkLst>
          <pc:docMk/>
          <pc:sldMk cId="4113776740" sldId="271"/>
        </pc:sldMkLst>
      </pc:sldChg>
      <pc:sldChg chg="modSp new del mod">
        <pc:chgData name="Claire Hyun" userId="d469472dfa2f7c25" providerId="LiveId" clId="{1F8055BC-FD10-44F6-B136-4BD721C68B7C}" dt="2024-06-26T22:19:51.832" v="3024" actId="2696"/>
        <pc:sldMkLst>
          <pc:docMk/>
          <pc:sldMk cId="898065014" sldId="272"/>
        </pc:sldMkLst>
        <pc:spChg chg="mod">
          <ac:chgData name="Claire Hyun" userId="d469472dfa2f7c25" providerId="LiveId" clId="{1F8055BC-FD10-44F6-B136-4BD721C68B7C}" dt="2024-01-10T19:28:25.828" v="16"/>
          <ac:spMkLst>
            <pc:docMk/>
            <pc:sldMk cId="898065014" sldId="272"/>
            <ac:spMk id="3" creationId="{DCA7150F-EFFF-FC51-A36E-1E4129D9C87C}"/>
          </ac:spMkLst>
        </pc:spChg>
        <pc:spChg chg="mod">
          <ac:chgData name="Claire Hyun" userId="d469472dfa2f7c25" providerId="LiveId" clId="{1F8055BC-FD10-44F6-B136-4BD721C68B7C}" dt="2024-01-12T15:48:11.885" v="2854" actId="20577"/>
          <ac:spMkLst>
            <pc:docMk/>
            <pc:sldMk cId="898065014" sldId="272"/>
            <ac:spMk id="4" creationId="{F0741493-217F-6FD1-1C1D-417B57715681}"/>
          </ac:spMkLst>
        </pc:spChg>
      </pc:sldChg>
      <pc:sldChg chg="modSp new del mod">
        <pc:chgData name="Claire Hyun" userId="d469472dfa2f7c25" providerId="LiveId" clId="{1F8055BC-FD10-44F6-B136-4BD721C68B7C}" dt="2024-06-26T22:19:54.632" v="3025" actId="2696"/>
        <pc:sldMkLst>
          <pc:docMk/>
          <pc:sldMk cId="687146082" sldId="273"/>
        </pc:sldMkLst>
        <pc:spChg chg="mod">
          <ac:chgData name="Claire Hyun" userId="d469472dfa2f7c25" providerId="LiveId" clId="{1F8055BC-FD10-44F6-B136-4BD721C68B7C}" dt="2024-01-10T20:30:50.418" v="542" actId="20577"/>
          <ac:spMkLst>
            <pc:docMk/>
            <pc:sldMk cId="687146082" sldId="273"/>
            <ac:spMk id="3" creationId="{DB92DDE6-98A2-4FB8-061E-F50D6E3B1AD9}"/>
          </ac:spMkLst>
        </pc:spChg>
        <pc:spChg chg="mod">
          <ac:chgData name="Claire Hyun" userId="d469472dfa2f7c25" providerId="LiveId" clId="{1F8055BC-FD10-44F6-B136-4BD721C68B7C}" dt="2024-01-13T17:15:35.096" v="3015" actId="20577"/>
          <ac:spMkLst>
            <pc:docMk/>
            <pc:sldMk cId="687146082" sldId="273"/>
            <ac:spMk id="4" creationId="{86122A01-4350-96E9-5AD1-ED2CF01D6C87}"/>
          </ac:spMkLst>
        </pc:spChg>
      </pc:sldChg>
      <pc:sldChg chg="modSp new del mod ord">
        <pc:chgData name="Claire Hyun" userId="d469472dfa2f7c25" providerId="LiveId" clId="{1F8055BC-FD10-44F6-B136-4BD721C68B7C}" dt="2024-06-26T22:19:49.326" v="3023" actId="2696"/>
        <pc:sldMkLst>
          <pc:docMk/>
          <pc:sldMk cId="3387707854" sldId="274"/>
        </pc:sldMkLst>
        <pc:spChg chg="mod">
          <ac:chgData name="Claire Hyun" userId="d469472dfa2f7c25" providerId="LiveId" clId="{1F8055BC-FD10-44F6-B136-4BD721C68B7C}" dt="2024-01-10T20:31:29.705" v="617" actId="20577"/>
          <ac:spMkLst>
            <pc:docMk/>
            <pc:sldMk cId="3387707854" sldId="274"/>
            <ac:spMk id="3" creationId="{428C5E5B-C146-8781-1E07-2D30656D6704}"/>
          </ac:spMkLst>
        </pc:spChg>
        <pc:spChg chg="mod">
          <ac:chgData name="Claire Hyun" userId="d469472dfa2f7c25" providerId="LiveId" clId="{1F8055BC-FD10-44F6-B136-4BD721C68B7C}" dt="2024-01-11T00:03:02.579" v="823" actId="255"/>
          <ac:spMkLst>
            <pc:docMk/>
            <pc:sldMk cId="3387707854" sldId="274"/>
            <ac:spMk id="4" creationId="{7E90AB2A-5BD0-A172-C1F8-C5A18270CFC4}"/>
          </ac:spMkLst>
        </pc:spChg>
      </pc:sldChg>
      <pc:sldChg chg="modSp new del mod">
        <pc:chgData name="Claire Hyun" userId="d469472dfa2f7c25" providerId="LiveId" clId="{1F8055BC-FD10-44F6-B136-4BD721C68B7C}" dt="2024-06-26T22:19:29.827" v="3017" actId="2696"/>
        <pc:sldMkLst>
          <pc:docMk/>
          <pc:sldMk cId="3497788330" sldId="275"/>
        </pc:sldMkLst>
        <pc:spChg chg="mod">
          <ac:chgData name="Claire Hyun" userId="d469472dfa2f7c25" providerId="LiveId" clId="{1F8055BC-FD10-44F6-B136-4BD721C68B7C}" dt="2024-01-12T00:07:13.021" v="884" actId="20577"/>
          <ac:spMkLst>
            <pc:docMk/>
            <pc:sldMk cId="3497788330" sldId="275"/>
            <ac:spMk id="3" creationId="{7494055B-D41E-7BC1-1E96-3566305841F1}"/>
          </ac:spMkLst>
        </pc:spChg>
        <pc:spChg chg="mod">
          <ac:chgData name="Claire Hyun" userId="d469472dfa2f7c25" providerId="LiveId" clId="{1F8055BC-FD10-44F6-B136-4BD721C68B7C}" dt="2024-01-12T23:47:07.529" v="2898" actId="20577"/>
          <ac:spMkLst>
            <pc:docMk/>
            <pc:sldMk cId="3497788330" sldId="275"/>
            <ac:spMk id="4" creationId="{53841ED0-BCFD-A0DB-A57F-3DC3375A9A45}"/>
          </ac:spMkLst>
        </pc:spChg>
      </pc:sldChg>
      <pc:sldChg chg="modSp new del mod">
        <pc:chgData name="Claire Hyun" userId="d469472dfa2f7c25" providerId="LiveId" clId="{1F8055BC-FD10-44F6-B136-4BD721C68B7C}" dt="2024-07-03T08:48:53.293" v="3108" actId="2696"/>
        <pc:sldMkLst>
          <pc:docMk/>
          <pc:sldMk cId="2911984330" sldId="276"/>
        </pc:sldMkLst>
        <pc:spChg chg="mod">
          <ac:chgData name="Claire Hyun" userId="d469472dfa2f7c25" providerId="LiveId" clId="{1F8055BC-FD10-44F6-B136-4BD721C68B7C}" dt="2024-01-11T00:03:25.987" v="834" actId="20577"/>
          <ac:spMkLst>
            <pc:docMk/>
            <pc:sldMk cId="2911984330" sldId="276"/>
            <ac:spMk id="3" creationId="{B3C0FAB9-F1E2-1B23-308C-B54CB58A8BD8}"/>
          </ac:spMkLst>
        </pc:spChg>
        <pc:spChg chg="mod">
          <ac:chgData name="Claire Hyun" userId="d469472dfa2f7c25" providerId="LiveId" clId="{1F8055BC-FD10-44F6-B136-4BD721C68B7C}" dt="2024-01-13T00:02:26.098" v="3011" actId="20577"/>
          <ac:spMkLst>
            <pc:docMk/>
            <pc:sldMk cId="2911984330" sldId="276"/>
            <ac:spMk id="4" creationId="{940893A5-3917-CDD3-AA7A-0C42A1F5D403}"/>
          </ac:spMkLst>
        </pc:spChg>
      </pc:sldChg>
      <pc:sldChg chg="modSp new del mod">
        <pc:chgData name="Claire Hyun" userId="d469472dfa2f7c25" providerId="LiveId" clId="{1F8055BC-FD10-44F6-B136-4BD721C68B7C}" dt="2024-06-26T22:19:57.345" v="3026" actId="2696"/>
        <pc:sldMkLst>
          <pc:docMk/>
          <pc:sldMk cId="3514263704" sldId="277"/>
        </pc:sldMkLst>
        <pc:spChg chg="mod">
          <ac:chgData name="Claire Hyun" userId="d469472dfa2f7c25" providerId="LiveId" clId="{1F8055BC-FD10-44F6-B136-4BD721C68B7C}" dt="2024-01-12T15:07:51.943" v="1644" actId="20577"/>
          <ac:spMkLst>
            <pc:docMk/>
            <pc:sldMk cId="3514263704" sldId="277"/>
            <ac:spMk id="3" creationId="{1CDA0E30-20FE-462D-FF46-796E62EB48B7}"/>
          </ac:spMkLst>
        </pc:spChg>
        <pc:spChg chg="mod">
          <ac:chgData name="Claire Hyun" userId="d469472dfa2f7c25" providerId="LiveId" clId="{1F8055BC-FD10-44F6-B136-4BD721C68B7C}" dt="2024-01-12T15:08:17.463" v="1772" actId="255"/>
          <ac:spMkLst>
            <pc:docMk/>
            <pc:sldMk cId="3514263704" sldId="277"/>
            <ac:spMk id="4" creationId="{F2EAEB96-C755-B169-0AF5-D2591797B9C1}"/>
          </ac:spMkLst>
        </pc:spChg>
      </pc:sldChg>
      <pc:sldChg chg="modSp new del mod">
        <pc:chgData name="Claire Hyun" userId="d469472dfa2f7c25" providerId="LiveId" clId="{1F8055BC-FD10-44F6-B136-4BD721C68B7C}" dt="2024-01-12T00:18:41.873" v="971" actId="2696"/>
        <pc:sldMkLst>
          <pc:docMk/>
          <pc:sldMk cId="3942263761" sldId="277"/>
        </pc:sldMkLst>
        <pc:spChg chg="mod">
          <ac:chgData name="Claire Hyun" userId="d469472dfa2f7c25" providerId="LiveId" clId="{1F8055BC-FD10-44F6-B136-4BD721C68B7C}" dt="2024-01-11T00:07:12.016" v="870" actId="20577"/>
          <ac:spMkLst>
            <pc:docMk/>
            <pc:sldMk cId="3942263761" sldId="277"/>
            <ac:spMk id="3" creationId="{AD810BCB-1899-4957-69F6-68CA8DD3DFF6}"/>
          </ac:spMkLst>
        </pc:spChg>
      </pc:sldChg>
      <pc:sldChg chg="modSp new del mod">
        <pc:chgData name="Claire Hyun" userId="d469472dfa2f7c25" providerId="LiveId" clId="{1F8055BC-FD10-44F6-B136-4BD721C68B7C}" dt="2024-07-03T08:49:00.649" v="3110" actId="2696"/>
        <pc:sldMkLst>
          <pc:docMk/>
          <pc:sldMk cId="1585172480" sldId="278"/>
        </pc:sldMkLst>
        <pc:spChg chg="mod">
          <ac:chgData name="Claire Hyun" userId="d469472dfa2f7c25" providerId="LiveId" clId="{1F8055BC-FD10-44F6-B136-4BD721C68B7C}" dt="2024-01-12T15:08:52.465" v="1840" actId="20577"/>
          <ac:spMkLst>
            <pc:docMk/>
            <pc:sldMk cId="1585172480" sldId="278"/>
            <ac:spMk id="3" creationId="{229E2CBC-20AE-981C-F878-BAA4F62AD32D}"/>
          </ac:spMkLst>
        </pc:spChg>
        <pc:spChg chg="mod">
          <ac:chgData name="Claire Hyun" userId="d469472dfa2f7c25" providerId="LiveId" clId="{1F8055BC-FD10-44F6-B136-4BD721C68B7C}" dt="2024-01-12T15:17:07.383" v="2790" actId="20577"/>
          <ac:spMkLst>
            <pc:docMk/>
            <pc:sldMk cId="1585172480" sldId="278"/>
            <ac:spMk id="4" creationId="{88C8859D-FAA8-2496-075E-F78CFC0AEC9C}"/>
          </ac:spMkLst>
        </pc:spChg>
      </pc:sldChg>
      <pc:sldChg chg="modSp new del mod">
        <pc:chgData name="Claire Hyun" userId="d469472dfa2f7c25" providerId="LiveId" clId="{1F8055BC-FD10-44F6-B136-4BD721C68B7C}" dt="2024-07-03T08:48:57.170" v="3109" actId="2696"/>
        <pc:sldMkLst>
          <pc:docMk/>
          <pc:sldMk cId="703160421" sldId="279"/>
        </pc:sldMkLst>
        <pc:spChg chg="mod">
          <ac:chgData name="Claire Hyun" userId="d469472dfa2f7c25" providerId="LiveId" clId="{1F8055BC-FD10-44F6-B136-4BD721C68B7C}" dt="2024-01-12T15:11:16.794" v="1962" actId="20577"/>
          <ac:spMkLst>
            <pc:docMk/>
            <pc:sldMk cId="703160421" sldId="279"/>
            <ac:spMk id="3" creationId="{F90719AA-BE28-78DA-4ECA-B2829CC25B5D}"/>
          </ac:spMkLst>
        </pc:spChg>
        <pc:spChg chg="mod">
          <ac:chgData name="Claire Hyun" userId="d469472dfa2f7c25" providerId="LiveId" clId="{1F8055BC-FD10-44F6-B136-4BD721C68B7C}" dt="2024-01-12T15:15:25.478" v="2426" actId="20577"/>
          <ac:spMkLst>
            <pc:docMk/>
            <pc:sldMk cId="703160421" sldId="279"/>
            <ac:spMk id="4" creationId="{5B0D5BC1-E881-0A99-8FC4-F534C11408A0}"/>
          </ac:spMkLst>
        </pc:spChg>
      </pc:sldChg>
      <pc:sldChg chg="add ord">
        <pc:chgData name="Claire Hyun" userId="d469472dfa2f7c25" providerId="LiveId" clId="{1F8055BC-FD10-44F6-B136-4BD721C68B7C}" dt="2024-07-03T08:46:04.676" v="3096"/>
        <pc:sldMkLst>
          <pc:docMk/>
          <pc:sldMk cId="4247107304" sldId="288"/>
        </pc:sldMkLst>
      </pc:sldChg>
      <pc:sldChg chg="modSp new mod">
        <pc:chgData name="Claire Hyun" userId="d469472dfa2f7c25" providerId="LiveId" clId="{1F8055BC-FD10-44F6-B136-4BD721C68B7C}" dt="2024-07-03T08:44:31.718" v="3088"/>
        <pc:sldMkLst>
          <pc:docMk/>
          <pc:sldMk cId="1320213392" sldId="289"/>
        </pc:sldMkLst>
        <pc:spChg chg="mod">
          <ac:chgData name="Claire Hyun" userId="d469472dfa2f7c25" providerId="LiveId" clId="{1F8055BC-FD10-44F6-B136-4BD721C68B7C}" dt="2024-07-03T08:41:40.527" v="3048"/>
          <ac:spMkLst>
            <pc:docMk/>
            <pc:sldMk cId="1320213392" sldId="289"/>
            <ac:spMk id="3" creationId="{989DE923-5296-48F4-7CC2-045A18B99D61}"/>
          </ac:spMkLst>
        </pc:spChg>
        <pc:spChg chg="mod">
          <ac:chgData name="Claire Hyun" userId="d469472dfa2f7c25" providerId="LiveId" clId="{1F8055BC-FD10-44F6-B136-4BD721C68B7C}" dt="2024-07-03T08:44:31.718" v="3088"/>
          <ac:spMkLst>
            <pc:docMk/>
            <pc:sldMk cId="1320213392" sldId="289"/>
            <ac:spMk id="4" creationId="{C53A06A3-DE3F-0516-ACA9-56BFB1533D70}"/>
          </ac:spMkLst>
        </pc:spChg>
      </pc:sldChg>
      <pc:sldChg chg="modSp new mod">
        <pc:chgData name="Claire Hyun" userId="d469472dfa2f7c25" providerId="LiveId" clId="{1F8055BC-FD10-44F6-B136-4BD721C68B7C}" dt="2024-07-03T08:45:53.906" v="3093" actId="400"/>
        <pc:sldMkLst>
          <pc:docMk/>
          <pc:sldMk cId="1782879085" sldId="290"/>
        </pc:sldMkLst>
        <pc:spChg chg="mod">
          <ac:chgData name="Claire Hyun" userId="d469472dfa2f7c25" providerId="LiveId" clId="{1F8055BC-FD10-44F6-B136-4BD721C68B7C}" dt="2024-07-03T08:45:38.090" v="3090"/>
          <ac:spMkLst>
            <pc:docMk/>
            <pc:sldMk cId="1782879085" sldId="290"/>
            <ac:spMk id="3" creationId="{F6A911A2-B53C-F3DC-77B8-8B91094ED764}"/>
          </ac:spMkLst>
        </pc:spChg>
        <pc:spChg chg="mod">
          <ac:chgData name="Claire Hyun" userId="d469472dfa2f7c25" providerId="LiveId" clId="{1F8055BC-FD10-44F6-B136-4BD721C68B7C}" dt="2024-07-03T08:45:53.906" v="3093" actId="400"/>
          <ac:spMkLst>
            <pc:docMk/>
            <pc:sldMk cId="1782879085" sldId="290"/>
            <ac:spMk id="4" creationId="{06123E34-FADF-B8A4-1C67-A8EB6BE94790}"/>
          </ac:spMkLst>
        </pc:spChg>
      </pc:sldChg>
      <pc:sldChg chg="modSp new mod">
        <pc:chgData name="Claire Hyun" userId="d469472dfa2f7c25" providerId="LiveId" clId="{1F8055BC-FD10-44F6-B136-4BD721C68B7C}" dt="2024-07-03T08:47:08.568" v="3107"/>
        <pc:sldMkLst>
          <pc:docMk/>
          <pc:sldMk cId="495702618" sldId="291"/>
        </pc:sldMkLst>
        <pc:spChg chg="mod">
          <ac:chgData name="Claire Hyun" userId="d469472dfa2f7c25" providerId="LiveId" clId="{1F8055BC-FD10-44F6-B136-4BD721C68B7C}" dt="2024-07-03T08:46:15.453" v="3097"/>
          <ac:spMkLst>
            <pc:docMk/>
            <pc:sldMk cId="495702618" sldId="291"/>
            <ac:spMk id="3" creationId="{19D92C6B-244D-9645-8102-D42B85DC71B8}"/>
          </ac:spMkLst>
        </pc:spChg>
        <pc:spChg chg="mod">
          <ac:chgData name="Claire Hyun" userId="d469472dfa2f7c25" providerId="LiveId" clId="{1F8055BC-FD10-44F6-B136-4BD721C68B7C}" dt="2024-07-03T08:47:08.568" v="3107"/>
          <ac:spMkLst>
            <pc:docMk/>
            <pc:sldMk cId="495702618" sldId="291"/>
            <ac:spMk id="4" creationId="{772EDB30-3D9A-6245-37D0-AC121C269E7C}"/>
          </ac:spMkLst>
        </pc:spChg>
      </pc:sldChg>
      <pc:sldChg chg="modSp new mod">
        <pc:chgData name="Claire Hyun" userId="d469472dfa2f7c25" providerId="LiveId" clId="{1F8055BC-FD10-44F6-B136-4BD721C68B7C}" dt="2024-07-03T09:12:38.339" v="3317" actId="20577"/>
        <pc:sldMkLst>
          <pc:docMk/>
          <pc:sldMk cId="3619224091" sldId="292"/>
        </pc:sldMkLst>
        <pc:spChg chg="mod">
          <ac:chgData name="Claire Hyun" userId="d469472dfa2f7c25" providerId="LiveId" clId="{1F8055BC-FD10-44F6-B136-4BD721C68B7C}" dt="2024-07-03T09:04:29.395" v="3114"/>
          <ac:spMkLst>
            <pc:docMk/>
            <pc:sldMk cId="3619224091" sldId="292"/>
            <ac:spMk id="3" creationId="{0EE08C63-DB22-1FBA-9391-11F1E1A5ED92}"/>
          </ac:spMkLst>
        </pc:spChg>
        <pc:spChg chg="mod">
          <ac:chgData name="Claire Hyun" userId="d469472dfa2f7c25" providerId="LiveId" clId="{1F8055BC-FD10-44F6-B136-4BD721C68B7C}" dt="2024-07-03T09:12:38.339" v="3317" actId="20577"/>
          <ac:spMkLst>
            <pc:docMk/>
            <pc:sldMk cId="3619224091" sldId="292"/>
            <ac:spMk id="4" creationId="{F6B7BD49-519C-E501-49B5-75A56A3973D7}"/>
          </ac:spMkLst>
        </pc:spChg>
      </pc:sldChg>
      <pc:sldChg chg="modSp new mod">
        <pc:chgData name="Claire Hyun" userId="d469472dfa2f7c25" providerId="LiveId" clId="{1F8055BC-FD10-44F6-B136-4BD721C68B7C}" dt="2024-07-03T09:26:27.795" v="4002"/>
        <pc:sldMkLst>
          <pc:docMk/>
          <pc:sldMk cId="2245152466" sldId="293"/>
        </pc:sldMkLst>
        <pc:spChg chg="mod">
          <ac:chgData name="Claire Hyun" userId="d469472dfa2f7c25" providerId="LiveId" clId="{1F8055BC-FD10-44F6-B136-4BD721C68B7C}" dt="2024-07-03T09:14:04.554" v="3319"/>
          <ac:spMkLst>
            <pc:docMk/>
            <pc:sldMk cId="2245152466" sldId="293"/>
            <ac:spMk id="3" creationId="{FF10CA85-469F-3D95-06FB-8DAC8A12D097}"/>
          </ac:spMkLst>
        </pc:spChg>
        <pc:spChg chg="mod">
          <ac:chgData name="Claire Hyun" userId="d469472dfa2f7c25" providerId="LiveId" clId="{1F8055BC-FD10-44F6-B136-4BD721C68B7C}" dt="2024-07-03T09:26:27.795" v="4002"/>
          <ac:spMkLst>
            <pc:docMk/>
            <pc:sldMk cId="2245152466" sldId="293"/>
            <ac:spMk id="4" creationId="{649F34F0-58D9-2BFA-6A60-B5D2A7DF7DD3}"/>
          </ac:spMkLst>
        </pc:spChg>
      </pc:sldChg>
      <pc:sldChg chg="modSp new mod">
        <pc:chgData name="Claire Hyun" userId="d469472dfa2f7c25" providerId="LiveId" clId="{1F8055BC-FD10-44F6-B136-4BD721C68B7C}" dt="2024-07-03T09:28:17.489" v="4045" actId="20577"/>
        <pc:sldMkLst>
          <pc:docMk/>
          <pc:sldMk cId="1980368223" sldId="294"/>
        </pc:sldMkLst>
        <pc:spChg chg="mod">
          <ac:chgData name="Claire Hyun" userId="d469472dfa2f7c25" providerId="LiveId" clId="{1F8055BC-FD10-44F6-B136-4BD721C68B7C}" dt="2024-07-03T09:28:17.489" v="4045" actId="20577"/>
          <ac:spMkLst>
            <pc:docMk/>
            <pc:sldMk cId="1980368223" sldId="294"/>
            <ac:spMk id="3" creationId="{30E46B01-89A8-91C0-3546-9F2538FC64D6}"/>
          </ac:spMkLst>
        </pc:spChg>
        <pc:spChg chg="mod">
          <ac:chgData name="Claire Hyun" userId="d469472dfa2f7c25" providerId="LiveId" clId="{1F8055BC-FD10-44F6-B136-4BD721C68B7C}" dt="2024-07-03T09:27:55.687" v="4037" actId="20577"/>
          <ac:spMkLst>
            <pc:docMk/>
            <pc:sldMk cId="1980368223" sldId="294"/>
            <ac:spMk id="4" creationId="{EF6861EA-0151-8C3E-841C-E9778B570978}"/>
          </ac:spMkLst>
        </pc:spChg>
      </pc:sldChg>
    </pc:docChg>
  </pc:docChgLst>
  <pc:docChgLst>
    <pc:chgData name="Claire Hyun" userId="d469472dfa2f7c25" providerId="LiveId" clId="{B301BE50-00EF-48A3-ABDA-78A8B9417C9D}"/>
    <pc:docChg chg="undo custSel addSld delSld modSld">
      <pc:chgData name="Claire Hyun" userId="d469472dfa2f7c25" providerId="LiveId" clId="{B301BE50-00EF-48A3-ABDA-78A8B9417C9D}" dt="2024-07-10T10:41:02.540" v="539" actId="20577"/>
      <pc:docMkLst>
        <pc:docMk/>
      </pc:docMkLst>
      <pc:sldChg chg="modSp mod">
        <pc:chgData name="Claire Hyun" userId="d469472dfa2f7c25" providerId="LiveId" clId="{B301BE50-00EF-48A3-ABDA-78A8B9417C9D}" dt="2024-07-09T21:24:27.018" v="3" actId="20577"/>
        <pc:sldMkLst>
          <pc:docMk/>
          <pc:sldMk cId="1174817430" sldId="258"/>
        </pc:sldMkLst>
        <pc:spChg chg="mod">
          <ac:chgData name="Claire Hyun" userId="d469472dfa2f7c25" providerId="LiveId" clId="{B301BE50-00EF-48A3-ABDA-78A8B9417C9D}" dt="2024-07-09T21:24:27.018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B301BE50-00EF-48A3-ABDA-78A8B9417C9D}" dt="2024-07-09T21:25:58.497" v="7" actId="2696"/>
        <pc:sldMkLst>
          <pc:docMk/>
          <pc:sldMk cId="3881638947" sldId="266"/>
        </pc:sldMkLst>
      </pc:sldChg>
      <pc:sldChg chg="del">
        <pc:chgData name="Claire Hyun" userId="d469472dfa2f7c25" providerId="LiveId" clId="{B301BE50-00EF-48A3-ABDA-78A8B9417C9D}" dt="2024-07-09T21:25:56.156" v="6" actId="2696"/>
        <pc:sldMkLst>
          <pc:docMk/>
          <pc:sldMk cId="1937819406" sldId="267"/>
        </pc:sldMkLst>
      </pc:sldChg>
      <pc:sldChg chg="del">
        <pc:chgData name="Claire Hyun" userId="d469472dfa2f7c25" providerId="LiveId" clId="{B301BE50-00EF-48A3-ABDA-78A8B9417C9D}" dt="2024-07-09T21:26:02.876" v="9" actId="2696"/>
        <pc:sldMkLst>
          <pc:docMk/>
          <pc:sldMk cId="3334772176" sldId="269"/>
        </pc:sldMkLst>
      </pc:sldChg>
      <pc:sldChg chg="del">
        <pc:chgData name="Claire Hyun" userId="d469472dfa2f7c25" providerId="LiveId" clId="{B301BE50-00EF-48A3-ABDA-78A8B9417C9D}" dt="2024-07-09T21:26:05.086" v="10" actId="2696"/>
        <pc:sldMkLst>
          <pc:docMk/>
          <pc:sldMk cId="3511134384" sldId="270"/>
        </pc:sldMkLst>
      </pc:sldChg>
      <pc:sldChg chg="del">
        <pc:chgData name="Claire Hyun" userId="d469472dfa2f7c25" providerId="LiveId" clId="{B301BE50-00EF-48A3-ABDA-78A8B9417C9D}" dt="2024-07-09T21:26:00.728" v="8" actId="2696"/>
        <pc:sldMkLst>
          <pc:docMk/>
          <pc:sldMk cId="4113776740" sldId="271"/>
        </pc:sldMkLst>
      </pc:sldChg>
      <pc:sldChg chg="del">
        <pc:chgData name="Claire Hyun" userId="d469472dfa2f7c25" providerId="LiveId" clId="{B301BE50-00EF-48A3-ABDA-78A8B9417C9D}" dt="2024-07-09T21:37:20.427" v="20" actId="2696"/>
        <pc:sldMkLst>
          <pc:docMk/>
          <pc:sldMk cId="4247107304" sldId="288"/>
        </pc:sldMkLst>
      </pc:sldChg>
      <pc:sldChg chg="del">
        <pc:chgData name="Claire Hyun" userId="d469472dfa2f7c25" providerId="LiveId" clId="{B301BE50-00EF-48A3-ABDA-78A8B9417C9D}" dt="2024-07-09T21:25:54.095" v="5" actId="2696"/>
        <pc:sldMkLst>
          <pc:docMk/>
          <pc:sldMk cId="1320213392" sldId="289"/>
        </pc:sldMkLst>
      </pc:sldChg>
      <pc:sldChg chg="modSp mod">
        <pc:chgData name="Claire Hyun" userId="d469472dfa2f7c25" providerId="LiveId" clId="{B301BE50-00EF-48A3-ABDA-78A8B9417C9D}" dt="2024-07-09T21:24:36.131" v="4" actId="400"/>
        <pc:sldMkLst>
          <pc:docMk/>
          <pc:sldMk cId="1782879085" sldId="290"/>
        </pc:sldMkLst>
        <pc:spChg chg="mod">
          <ac:chgData name="Claire Hyun" userId="d469472dfa2f7c25" providerId="LiveId" clId="{B301BE50-00EF-48A3-ABDA-78A8B9417C9D}" dt="2024-07-09T21:24:36.131" v="4" actId="400"/>
          <ac:spMkLst>
            <pc:docMk/>
            <pc:sldMk cId="1782879085" sldId="290"/>
            <ac:spMk id="4" creationId="{06123E34-FADF-B8A4-1C67-A8EB6BE94790}"/>
          </ac:spMkLst>
        </pc:spChg>
      </pc:sldChg>
      <pc:sldChg chg="modSp mod">
        <pc:chgData name="Claire Hyun" userId="d469472dfa2f7c25" providerId="LiveId" clId="{B301BE50-00EF-48A3-ABDA-78A8B9417C9D}" dt="2024-07-09T21:33:37.124" v="19"/>
        <pc:sldMkLst>
          <pc:docMk/>
          <pc:sldMk cId="495702618" sldId="291"/>
        </pc:sldMkLst>
        <pc:spChg chg="mod">
          <ac:chgData name="Claire Hyun" userId="d469472dfa2f7c25" providerId="LiveId" clId="{B301BE50-00EF-48A3-ABDA-78A8B9417C9D}" dt="2024-07-09T21:33:37.124" v="19"/>
          <ac:spMkLst>
            <pc:docMk/>
            <pc:sldMk cId="495702618" sldId="291"/>
            <ac:spMk id="4" creationId="{772EDB30-3D9A-6245-37D0-AC121C269E7C}"/>
          </ac:spMkLst>
        </pc:spChg>
      </pc:sldChg>
      <pc:sldChg chg="modSp mod">
        <pc:chgData name="Claire Hyun" userId="d469472dfa2f7c25" providerId="LiveId" clId="{B301BE50-00EF-48A3-ABDA-78A8B9417C9D}" dt="2024-07-10T10:41:02.540" v="539" actId="20577"/>
        <pc:sldMkLst>
          <pc:docMk/>
          <pc:sldMk cId="3619224091" sldId="292"/>
        </pc:sldMkLst>
        <pc:spChg chg="mod">
          <ac:chgData name="Claire Hyun" userId="d469472dfa2f7c25" providerId="LiveId" clId="{B301BE50-00EF-48A3-ABDA-78A8B9417C9D}" dt="2024-07-10T10:41:02.540" v="539" actId="20577"/>
          <ac:spMkLst>
            <pc:docMk/>
            <pc:sldMk cId="3619224091" sldId="292"/>
            <ac:spMk id="4" creationId="{F6B7BD49-519C-E501-49B5-75A56A3973D7}"/>
          </ac:spMkLst>
        </pc:spChg>
      </pc:sldChg>
      <pc:sldChg chg="del">
        <pc:chgData name="Claire Hyun" userId="d469472dfa2f7c25" providerId="LiveId" clId="{B301BE50-00EF-48A3-ABDA-78A8B9417C9D}" dt="2024-07-09T21:27:52.091" v="11" actId="2696"/>
        <pc:sldMkLst>
          <pc:docMk/>
          <pc:sldMk cId="2245152466" sldId="293"/>
        </pc:sldMkLst>
      </pc:sldChg>
      <pc:sldChg chg="modSp new del mod">
        <pc:chgData name="Claire Hyun" userId="d469472dfa2f7c25" providerId="LiveId" clId="{B301BE50-00EF-48A3-ABDA-78A8B9417C9D}" dt="2024-07-09T21:54:04.177" v="126" actId="2696"/>
        <pc:sldMkLst>
          <pc:docMk/>
          <pc:sldMk cId="3037680580" sldId="293"/>
        </pc:sldMkLst>
        <pc:spChg chg="mod">
          <ac:chgData name="Claire Hyun" userId="d469472dfa2f7c25" providerId="LiveId" clId="{B301BE50-00EF-48A3-ABDA-78A8B9417C9D}" dt="2024-07-09T21:48:08.282" v="101" actId="20577"/>
          <ac:spMkLst>
            <pc:docMk/>
            <pc:sldMk cId="3037680580" sldId="293"/>
            <ac:spMk id="3" creationId="{C53DBA1C-4731-49AA-F682-D8A499108AD5}"/>
          </ac:spMkLst>
        </pc:spChg>
        <pc:spChg chg="mod">
          <ac:chgData name="Claire Hyun" userId="d469472dfa2f7c25" providerId="LiveId" clId="{B301BE50-00EF-48A3-ABDA-78A8B9417C9D}" dt="2024-07-09T21:44:41.744" v="40" actId="20577"/>
          <ac:spMkLst>
            <pc:docMk/>
            <pc:sldMk cId="3037680580" sldId="293"/>
            <ac:spMk id="4" creationId="{B13E7369-7517-54B7-203C-DED35648FFCA}"/>
          </ac:spMkLst>
        </pc:spChg>
      </pc:sldChg>
      <pc:sldChg chg="del">
        <pc:chgData name="Claire Hyun" userId="d469472dfa2f7c25" providerId="LiveId" clId="{B301BE50-00EF-48A3-ABDA-78A8B9417C9D}" dt="2024-07-09T21:37:27.434" v="21" actId="2696"/>
        <pc:sldMkLst>
          <pc:docMk/>
          <pc:sldMk cId="1980368223" sldId="294"/>
        </pc:sldMkLst>
      </pc:sldChg>
      <pc:sldChg chg="modSp new mod">
        <pc:chgData name="Claire Hyun" userId="d469472dfa2f7c25" providerId="LiveId" clId="{B301BE50-00EF-48A3-ABDA-78A8B9417C9D}" dt="2024-07-09T21:49:36.265" v="104"/>
        <pc:sldMkLst>
          <pc:docMk/>
          <pc:sldMk cId="2126895310" sldId="294"/>
        </pc:sldMkLst>
        <pc:spChg chg="mod">
          <ac:chgData name="Claire Hyun" userId="d469472dfa2f7c25" providerId="LiveId" clId="{B301BE50-00EF-48A3-ABDA-78A8B9417C9D}" dt="2024-07-09T21:49:27.866" v="103"/>
          <ac:spMkLst>
            <pc:docMk/>
            <pc:sldMk cId="2126895310" sldId="294"/>
            <ac:spMk id="3" creationId="{17DA7746-20ED-2AC7-7787-7854B3293890}"/>
          </ac:spMkLst>
        </pc:spChg>
        <pc:spChg chg="mod">
          <ac:chgData name="Claire Hyun" userId="d469472dfa2f7c25" providerId="LiveId" clId="{B301BE50-00EF-48A3-ABDA-78A8B9417C9D}" dt="2024-07-09T21:49:36.265" v="104"/>
          <ac:spMkLst>
            <pc:docMk/>
            <pc:sldMk cId="2126895310" sldId="294"/>
            <ac:spMk id="4" creationId="{504722EF-151D-C14B-7E24-361B7A443E6C}"/>
          </ac:spMkLst>
        </pc:spChg>
      </pc:sldChg>
      <pc:sldChg chg="modSp new mod">
        <pc:chgData name="Claire Hyun" userId="d469472dfa2f7c25" providerId="LiveId" clId="{B301BE50-00EF-48A3-ABDA-78A8B9417C9D}" dt="2024-07-09T21:50:26.571" v="107"/>
        <pc:sldMkLst>
          <pc:docMk/>
          <pc:sldMk cId="697689159" sldId="295"/>
        </pc:sldMkLst>
        <pc:spChg chg="mod">
          <ac:chgData name="Claire Hyun" userId="d469472dfa2f7c25" providerId="LiveId" clId="{B301BE50-00EF-48A3-ABDA-78A8B9417C9D}" dt="2024-07-09T21:50:22.461" v="106"/>
          <ac:spMkLst>
            <pc:docMk/>
            <pc:sldMk cId="697689159" sldId="295"/>
            <ac:spMk id="3" creationId="{B23BBCE6-FD24-7C23-5796-B101DF173E5B}"/>
          </ac:spMkLst>
        </pc:spChg>
        <pc:spChg chg="mod">
          <ac:chgData name="Claire Hyun" userId="d469472dfa2f7c25" providerId="LiveId" clId="{B301BE50-00EF-48A3-ABDA-78A8B9417C9D}" dt="2024-07-09T21:50:26.571" v="107"/>
          <ac:spMkLst>
            <pc:docMk/>
            <pc:sldMk cId="697689159" sldId="295"/>
            <ac:spMk id="4" creationId="{A63C0E98-F120-2EB3-B2BF-D731FCEAF0C7}"/>
          </ac:spMkLst>
        </pc:spChg>
      </pc:sldChg>
      <pc:sldChg chg="modSp new mod">
        <pc:chgData name="Claire Hyun" userId="d469472dfa2f7c25" providerId="LiveId" clId="{B301BE50-00EF-48A3-ABDA-78A8B9417C9D}" dt="2024-07-09T21:50:43.786" v="111" actId="255"/>
        <pc:sldMkLst>
          <pc:docMk/>
          <pc:sldMk cId="2445928447" sldId="296"/>
        </pc:sldMkLst>
        <pc:spChg chg="mod">
          <ac:chgData name="Claire Hyun" userId="d469472dfa2f7c25" providerId="LiveId" clId="{B301BE50-00EF-48A3-ABDA-78A8B9417C9D}" dt="2024-07-09T21:50:34.847" v="109"/>
          <ac:spMkLst>
            <pc:docMk/>
            <pc:sldMk cId="2445928447" sldId="296"/>
            <ac:spMk id="3" creationId="{98269AF2-E331-5D78-70DB-3CF3CCDA7022}"/>
          </ac:spMkLst>
        </pc:spChg>
        <pc:spChg chg="mod">
          <ac:chgData name="Claire Hyun" userId="d469472dfa2f7c25" providerId="LiveId" clId="{B301BE50-00EF-48A3-ABDA-78A8B9417C9D}" dt="2024-07-09T21:50:43.786" v="111" actId="255"/>
          <ac:spMkLst>
            <pc:docMk/>
            <pc:sldMk cId="2445928447" sldId="296"/>
            <ac:spMk id="4" creationId="{4E9D0ACE-7D6E-C4A7-A18F-6151ACECD5D6}"/>
          </ac:spMkLst>
        </pc:spChg>
      </pc:sldChg>
      <pc:sldChg chg="modSp new mod">
        <pc:chgData name="Claire Hyun" userId="d469472dfa2f7c25" providerId="LiveId" clId="{B301BE50-00EF-48A3-ABDA-78A8B9417C9D}" dt="2024-07-09T21:50:58.775" v="114"/>
        <pc:sldMkLst>
          <pc:docMk/>
          <pc:sldMk cId="994345047" sldId="297"/>
        </pc:sldMkLst>
        <pc:spChg chg="mod">
          <ac:chgData name="Claire Hyun" userId="d469472dfa2f7c25" providerId="LiveId" clId="{B301BE50-00EF-48A3-ABDA-78A8B9417C9D}" dt="2024-07-09T21:50:54.546" v="113"/>
          <ac:spMkLst>
            <pc:docMk/>
            <pc:sldMk cId="994345047" sldId="297"/>
            <ac:spMk id="3" creationId="{D2B9888A-83B9-3DB3-2B92-DC76E6D6145E}"/>
          </ac:spMkLst>
        </pc:spChg>
        <pc:spChg chg="mod">
          <ac:chgData name="Claire Hyun" userId="d469472dfa2f7c25" providerId="LiveId" clId="{B301BE50-00EF-48A3-ABDA-78A8B9417C9D}" dt="2024-07-09T21:50:58.775" v="114"/>
          <ac:spMkLst>
            <pc:docMk/>
            <pc:sldMk cId="994345047" sldId="297"/>
            <ac:spMk id="4" creationId="{62F01894-B1D8-D80D-F691-45FCBDC8D4DC}"/>
          </ac:spMkLst>
        </pc:spChg>
      </pc:sldChg>
      <pc:sldChg chg="modSp new mod">
        <pc:chgData name="Claire Hyun" userId="d469472dfa2f7c25" providerId="LiveId" clId="{B301BE50-00EF-48A3-ABDA-78A8B9417C9D}" dt="2024-07-09T21:51:28.378" v="121" actId="255"/>
        <pc:sldMkLst>
          <pc:docMk/>
          <pc:sldMk cId="2779195991" sldId="298"/>
        </pc:sldMkLst>
        <pc:spChg chg="mod">
          <ac:chgData name="Claire Hyun" userId="d469472dfa2f7c25" providerId="LiveId" clId="{B301BE50-00EF-48A3-ABDA-78A8B9417C9D}" dt="2024-07-09T21:51:15.985" v="118"/>
          <ac:spMkLst>
            <pc:docMk/>
            <pc:sldMk cId="2779195991" sldId="298"/>
            <ac:spMk id="3" creationId="{8B042B3B-345C-8B1F-E24E-27C005A11468}"/>
          </ac:spMkLst>
        </pc:spChg>
        <pc:spChg chg="mod">
          <ac:chgData name="Claire Hyun" userId="d469472dfa2f7c25" providerId="LiveId" clId="{B301BE50-00EF-48A3-ABDA-78A8B9417C9D}" dt="2024-07-09T21:51:28.378" v="121" actId="255"/>
          <ac:spMkLst>
            <pc:docMk/>
            <pc:sldMk cId="2779195991" sldId="298"/>
            <ac:spMk id="4" creationId="{01FE6DD9-BF93-38E7-4787-88AA35CD247D}"/>
          </ac:spMkLst>
        </pc:spChg>
      </pc:sldChg>
      <pc:sldChg chg="modSp new mod">
        <pc:chgData name="Claire Hyun" userId="d469472dfa2f7c25" providerId="LiveId" clId="{B301BE50-00EF-48A3-ABDA-78A8B9417C9D}" dt="2024-07-09T21:51:42.596" v="125" actId="20577"/>
        <pc:sldMkLst>
          <pc:docMk/>
          <pc:sldMk cId="551251036" sldId="299"/>
        </pc:sldMkLst>
        <pc:spChg chg="mod">
          <ac:chgData name="Claire Hyun" userId="d469472dfa2f7c25" providerId="LiveId" clId="{B301BE50-00EF-48A3-ABDA-78A8B9417C9D}" dt="2024-07-09T21:51:38.134" v="123"/>
          <ac:spMkLst>
            <pc:docMk/>
            <pc:sldMk cId="551251036" sldId="299"/>
            <ac:spMk id="3" creationId="{A287C689-608A-9D5B-59D9-B3D57A62D541}"/>
          </ac:spMkLst>
        </pc:spChg>
        <pc:spChg chg="mod">
          <ac:chgData name="Claire Hyun" userId="d469472dfa2f7c25" providerId="LiveId" clId="{B301BE50-00EF-48A3-ABDA-78A8B9417C9D}" dt="2024-07-09T21:51:42.596" v="125" actId="20577"/>
          <ac:spMkLst>
            <pc:docMk/>
            <pc:sldMk cId="551251036" sldId="299"/>
            <ac:spMk id="4" creationId="{37682FD8-54D7-CE43-31E9-72DA93225968}"/>
          </ac:spMkLst>
        </pc:spChg>
      </pc:sldChg>
      <pc:sldChg chg="modSp new mod">
        <pc:chgData name="Claire Hyun" userId="d469472dfa2f7c25" providerId="LiveId" clId="{B301BE50-00EF-48A3-ABDA-78A8B9417C9D}" dt="2024-07-10T10:40:25.892" v="431" actId="20577"/>
        <pc:sldMkLst>
          <pc:docMk/>
          <pc:sldMk cId="1201407545" sldId="300"/>
        </pc:sldMkLst>
        <pc:spChg chg="mod">
          <ac:chgData name="Claire Hyun" userId="d469472dfa2f7c25" providerId="LiveId" clId="{B301BE50-00EF-48A3-ABDA-78A8B9417C9D}" dt="2024-07-09T22:08:58.202" v="128"/>
          <ac:spMkLst>
            <pc:docMk/>
            <pc:sldMk cId="1201407545" sldId="300"/>
            <ac:spMk id="3" creationId="{E6A09294-6501-4F2B-64CD-7C34759CD1CF}"/>
          </ac:spMkLst>
        </pc:spChg>
        <pc:spChg chg="mod">
          <ac:chgData name="Claire Hyun" userId="d469472dfa2f7c25" providerId="LiveId" clId="{B301BE50-00EF-48A3-ABDA-78A8B9417C9D}" dt="2024-07-10T10:40:25.892" v="431" actId="20577"/>
          <ac:spMkLst>
            <pc:docMk/>
            <pc:sldMk cId="1201407545" sldId="300"/>
            <ac:spMk id="4" creationId="{D3E996D3-096F-757C-C25F-B7B4340B008A}"/>
          </ac:spMkLst>
        </pc:spChg>
      </pc:sldChg>
    </pc:docChg>
  </pc:docChgLst>
  <pc:docChgLst>
    <pc:chgData name="Claire Hyun" userId="d469472dfa2f7c25" providerId="LiveId" clId="{4DE6EE25-3CFB-42AD-B8A7-B51EB930FBBA}"/>
    <pc:docChg chg="custSel addSld delSld modSld sldOrd">
      <pc:chgData name="Claire Hyun" userId="d469472dfa2f7c25" providerId="LiveId" clId="{4DE6EE25-3CFB-42AD-B8A7-B51EB930FBBA}" dt="2023-12-17T13:21:02.844" v="2059" actId="20577"/>
      <pc:docMkLst>
        <pc:docMk/>
      </pc:docMkLst>
      <pc:sldChg chg="del">
        <pc:chgData name="Claire Hyun" userId="d469472dfa2f7c25" providerId="LiveId" clId="{4DE6EE25-3CFB-42AD-B8A7-B51EB930FBBA}" dt="2023-12-08T20:47:45.145" v="0" actId="2696"/>
        <pc:sldMkLst>
          <pc:docMk/>
          <pc:sldMk cId="231897833" sldId="256"/>
        </pc:sldMkLst>
      </pc:sldChg>
      <pc:sldChg chg="del">
        <pc:chgData name="Claire Hyun" userId="d469472dfa2f7c25" providerId="LiveId" clId="{4DE6EE25-3CFB-42AD-B8A7-B51EB930FBBA}" dt="2023-12-08T20:47:59.716" v="5" actId="2696"/>
        <pc:sldMkLst>
          <pc:docMk/>
          <pc:sldMk cId="2414867868" sldId="257"/>
        </pc:sldMkLst>
      </pc:sldChg>
      <pc:sldChg chg="modSp mod ord">
        <pc:chgData name="Claire Hyun" userId="d469472dfa2f7c25" providerId="LiveId" clId="{4DE6EE25-3CFB-42AD-B8A7-B51EB930FBBA}" dt="2023-12-08T21:16:25.305" v="79" actId="20577"/>
        <pc:sldMkLst>
          <pc:docMk/>
          <pc:sldMk cId="1174817430" sldId="258"/>
        </pc:sldMkLst>
        <pc:spChg chg="mod">
          <ac:chgData name="Claire Hyun" userId="d469472dfa2f7c25" providerId="LiveId" clId="{4DE6EE25-3CFB-42AD-B8A7-B51EB930FBBA}" dt="2023-12-08T21:16:09.380" v="57" actId="20577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4DE6EE25-3CFB-42AD-B8A7-B51EB930FBBA}" dt="2023-12-08T21:16:25.305" v="7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new mod">
        <pc:chgData name="Claire Hyun" userId="d469472dfa2f7c25" providerId="LiveId" clId="{4DE6EE25-3CFB-42AD-B8A7-B51EB930FBBA}" dt="2023-12-08T21:23:42.022" v="197" actId="20577"/>
        <pc:sldMkLst>
          <pc:docMk/>
          <pc:sldMk cId="1299637446" sldId="259"/>
        </pc:sldMkLst>
        <pc:spChg chg="mod">
          <ac:chgData name="Claire Hyun" userId="d469472dfa2f7c25" providerId="LiveId" clId="{4DE6EE25-3CFB-42AD-B8A7-B51EB930FBBA}" dt="2023-12-08T21:17:16.178" v="106" actId="20577"/>
          <ac:spMkLst>
            <pc:docMk/>
            <pc:sldMk cId="1299637446" sldId="259"/>
            <ac:spMk id="3" creationId="{1B753EC3-0CEE-8302-43D6-437A58DBDD2E}"/>
          </ac:spMkLst>
        </pc:spChg>
        <pc:spChg chg="mod">
          <ac:chgData name="Claire Hyun" userId="d469472dfa2f7c25" providerId="LiveId" clId="{4DE6EE25-3CFB-42AD-B8A7-B51EB930FBBA}" dt="2023-12-08T21:23:42.022" v="197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new del">
        <pc:chgData name="Claire Hyun" userId="d469472dfa2f7c25" providerId="LiveId" clId="{4DE6EE25-3CFB-42AD-B8A7-B51EB930FBBA}" dt="2023-12-08T21:16:32.779" v="81" actId="2696"/>
        <pc:sldMkLst>
          <pc:docMk/>
          <pc:sldMk cId="1862510525" sldId="259"/>
        </pc:sldMkLst>
      </pc:sldChg>
      <pc:sldChg chg="del">
        <pc:chgData name="Claire Hyun" userId="d469472dfa2f7c25" providerId="LiveId" clId="{4DE6EE25-3CFB-42AD-B8A7-B51EB930FBBA}" dt="2023-12-08T20:47:53.488" v="3" actId="2696"/>
        <pc:sldMkLst>
          <pc:docMk/>
          <pc:sldMk cId="3528755236" sldId="259"/>
        </pc:sldMkLst>
      </pc:sldChg>
      <pc:sldChg chg="del">
        <pc:chgData name="Claire Hyun" userId="d469472dfa2f7c25" providerId="LiveId" clId="{4DE6EE25-3CFB-42AD-B8A7-B51EB930FBBA}" dt="2023-12-08T20:47:56.061" v="4" actId="2696"/>
        <pc:sldMkLst>
          <pc:docMk/>
          <pc:sldMk cId="1763982928" sldId="260"/>
        </pc:sldMkLst>
      </pc:sldChg>
      <pc:sldChg chg="modSp new mod">
        <pc:chgData name="Claire Hyun" userId="d469472dfa2f7c25" providerId="LiveId" clId="{4DE6EE25-3CFB-42AD-B8A7-B51EB930FBBA}" dt="2023-12-11T11:06:17.429" v="1147" actId="113"/>
        <pc:sldMkLst>
          <pc:docMk/>
          <pc:sldMk cId="4247107304" sldId="260"/>
        </pc:sldMkLst>
        <pc:spChg chg="mod">
          <ac:chgData name="Claire Hyun" userId="d469472dfa2f7c25" providerId="LiveId" clId="{4DE6EE25-3CFB-42AD-B8A7-B51EB930FBBA}" dt="2023-12-08T23:40:23.534" v="216" actId="20577"/>
          <ac:spMkLst>
            <pc:docMk/>
            <pc:sldMk cId="4247107304" sldId="260"/>
            <ac:spMk id="3" creationId="{D6DAE4AF-1E9D-F7DE-A2DA-D9836008B2B6}"/>
          </ac:spMkLst>
        </pc:spChg>
        <pc:spChg chg="mod">
          <ac:chgData name="Claire Hyun" userId="d469472dfa2f7c25" providerId="LiveId" clId="{4DE6EE25-3CFB-42AD-B8A7-B51EB930FBBA}" dt="2023-12-11T11:06:17.429" v="1147" actId="113"/>
          <ac:spMkLst>
            <pc:docMk/>
            <pc:sldMk cId="4247107304" sldId="260"/>
            <ac:spMk id="4" creationId="{7DCC1A60-0A41-A215-7A00-1B221F421A5F}"/>
          </ac:spMkLst>
        </pc:spChg>
      </pc:sldChg>
      <pc:sldChg chg="del">
        <pc:chgData name="Claire Hyun" userId="d469472dfa2f7c25" providerId="LiveId" clId="{4DE6EE25-3CFB-42AD-B8A7-B51EB930FBBA}" dt="2023-12-08T20:48:03.264" v="6" actId="2696"/>
        <pc:sldMkLst>
          <pc:docMk/>
          <pc:sldMk cId="1651991150" sldId="261"/>
        </pc:sldMkLst>
      </pc:sldChg>
      <pc:sldChg chg="modSp new mod">
        <pc:chgData name="Claire Hyun" userId="d469472dfa2f7c25" providerId="LiveId" clId="{4DE6EE25-3CFB-42AD-B8A7-B51EB930FBBA}" dt="2023-12-08T23:56:53.496" v="507"/>
        <pc:sldMkLst>
          <pc:docMk/>
          <pc:sldMk cId="3022691539" sldId="261"/>
        </pc:sldMkLst>
        <pc:spChg chg="mod">
          <ac:chgData name="Claire Hyun" userId="d469472dfa2f7c25" providerId="LiveId" clId="{4DE6EE25-3CFB-42AD-B8A7-B51EB930FBBA}" dt="2023-12-08T23:56:53.496" v="507"/>
          <ac:spMkLst>
            <pc:docMk/>
            <pc:sldMk cId="3022691539" sldId="261"/>
            <ac:spMk id="3" creationId="{A1456B06-DB43-88E2-32A3-CBD83C7F8DEB}"/>
          </ac:spMkLst>
        </pc:spChg>
        <pc:spChg chg="mod">
          <ac:chgData name="Claire Hyun" userId="d469472dfa2f7c25" providerId="LiveId" clId="{4DE6EE25-3CFB-42AD-B8A7-B51EB930FBBA}" dt="2023-12-08T23:56:44.521" v="506"/>
          <ac:spMkLst>
            <pc:docMk/>
            <pc:sldMk cId="3022691539" sldId="261"/>
            <ac:spMk id="4" creationId="{42622284-66EB-B5E7-EB73-E3C61A2F2176}"/>
          </ac:spMkLst>
        </pc:spChg>
      </pc:sldChg>
      <pc:sldChg chg="modSp new mod">
        <pc:chgData name="Claire Hyun" userId="d469472dfa2f7c25" providerId="LiveId" clId="{4DE6EE25-3CFB-42AD-B8A7-B51EB930FBBA}" dt="2023-12-08T23:58:27.331" v="582" actId="255"/>
        <pc:sldMkLst>
          <pc:docMk/>
          <pc:sldMk cId="1343660331" sldId="262"/>
        </pc:sldMkLst>
        <pc:spChg chg="mod">
          <ac:chgData name="Claire Hyun" userId="d469472dfa2f7c25" providerId="LiveId" clId="{4DE6EE25-3CFB-42AD-B8A7-B51EB930FBBA}" dt="2023-12-08T23:57:19.239" v="509"/>
          <ac:spMkLst>
            <pc:docMk/>
            <pc:sldMk cId="1343660331" sldId="262"/>
            <ac:spMk id="3" creationId="{0C31AF3D-5586-5D82-FB44-537C56E877D2}"/>
          </ac:spMkLst>
        </pc:spChg>
        <pc:spChg chg="mod">
          <ac:chgData name="Claire Hyun" userId="d469472dfa2f7c25" providerId="LiveId" clId="{4DE6EE25-3CFB-42AD-B8A7-B51EB930FBBA}" dt="2023-12-08T23:58:27.331" v="582" actId="255"/>
          <ac:spMkLst>
            <pc:docMk/>
            <pc:sldMk cId="1343660331" sldId="262"/>
            <ac:spMk id="4" creationId="{5A9ED002-4C2E-13FC-345F-385A73E50F53}"/>
          </ac:spMkLst>
        </pc:spChg>
      </pc:sldChg>
      <pc:sldChg chg="del">
        <pc:chgData name="Claire Hyun" userId="d469472dfa2f7c25" providerId="LiveId" clId="{4DE6EE25-3CFB-42AD-B8A7-B51EB930FBBA}" dt="2023-12-08T20:48:05.307" v="7" actId="2696"/>
        <pc:sldMkLst>
          <pc:docMk/>
          <pc:sldMk cId="1572273640" sldId="262"/>
        </pc:sldMkLst>
      </pc:sldChg>
      <pc:sldChg chg="del">
        <pc:chgData name="Claire Hyun" userId="d469472dfa2f7c25" providerId="LiveId" clId="{4DE6EE25-3CFB-42AD-B8A7-B51EB930FBBA}" dt="2023-12-08T20:48:09.974" v="8" actId="2696"/>
        <pc:sldMkLst>
          <pc:docMk/>
          <pc:sldMk cId="2423401385" sldId="263"/>
        </pc:sldMkLst>
      </pc:sldChg>
      <pc:sldChg chg="modSp new mod">
        <pc:chgData name="Claire Hyun" userId="d469472dfa2f7c25" providerId="LiveId" clId="{4DE6EE25-3CFB-42AD-B8A7-B51EB930FBBA}" dt="2023-12-08T23:58:51.024" v="603" actId="255"/>
        <pc:sldMkLst>
          <pc:docMk/>
          <pc:sldMk cId="2877962319" sldId="263"/>
        </pc:sldMkLst>
        <pc:spChg chg="mod">
          <ac:chgData name="Claire Hyun" userId="d469472dfa2f7c25" providerId="LiveId" clId="{4DE6EE25-3CFB-42AD-B8A7-B51EB930FBBA}" dt="2023-12-08T23:58:44.728" v="602" actId="20577"/>
          <ac:spMkLst>
            <pc:docMk/>
            <pc:sldMk cId="2877962319" sldId="263"/>
            <ac:spMk id="3" creationId="{B61E9E22-1029-02E4-F7A5-C2C5931D7216}"/>
          </ac:spMkLst>
        </pc:spChg>
        <pc:spChg chg="mod">
          <ac:chgData name="Claire Hyun" userId="d469472dfa2f7c25" providerId="LiveId" clId="{4DE6EE25-3CFB-42AD-B8A7-B51EB930FBBA}" dt="2023-12-08T23:58:51.024" v="603" actId="255"/>
          <ac:spMkLst>
            <pc:docMk/>
            <pc:sldMk cId="2877962319" sldId="263"/>
            <ac:spMk id="4" creationId="{26FBD7C7-1531-9F72-203B-57E301950094}"/>
          </ac:spMkLst>
        </pc:spChg>
      </pc:sldChg>
      <pc:sldChg chg="del">
        <pc:chgData name="Claire Hyun" userId="d469472dfa2f7c25" providerId="LiveId" clId="{4DE6EE25-3CFB-42AD-B8A7-B51EB930FBBA}" dt="2023-12-08T20:48:12.369" v="9" actId="2696"/>
        <pc:sldMkLst>
          <pc:docMk/>
          <pc:sldMk cId="690973648" sldId="264"/>
        </pc:sldMkLst>
      </pc:sldChg>
      <pc:sldChg chg="modSp new mod">
        <pc:chgData name="Claire Hyun" userId="d469472dfa2f7c25" providerId="LiveId" clId="{4DE6EE25-3CFB-42AD-B8A7-B51EB930FBBA}" dt="2023-12-09T00:38:32.989" v="1004"/>
        <pc:sldMkLst>
          <pc:docMk/>
          <pc:sldMk cId="1317428819" sldId="264"/>
        </pc:sldMkLst>
        <pc:spChg chg="mod">
          <ac:chgData name="Claire Hyun" userId="d469472dfa2f7c25" providerId="LiveId" clId="{4DE6EE25-3CFB-42AD-B8A7-B51EB930FBBA}" dt="2023-12-08T23:58:00.700" v="580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4DE6EE25-3CFB-42AD-B8A7-B51EB930FBBA}" dt="2023-12-09T00:38:32.989" v="1004"/>
          <ac:spMkLst>
            <pc:docMk/>
            <pc:sldMk cId="1317428819" sldId="264"/>
            <ac:spMk id="4" creationId="{87313ECE-658F-A066-9F8E-93596AD91705}"/>
          </ac:spMkLst>
        </pc:spChg>
      </pc:sldChg>
      <pc:sldChg chg="modSp new mod">
        <pc:chgData name="Claire Hyun" userId="d469472dfa2f7c25" providerId="LiveId" clId="{4DE6EE25-3CFB-42AD-B8A7-B51EB930FBBA}" dt="2023-12-08T23:59:12.968" v="607" actId="255"/>
        <pc:sldMkLst>
          <pc:docMk/>
          <pc:sldMk cId="2003888059" sldId="265"/>
        </pc:sldMkLst>
        <pc:spChg chg="mod">
          <ac:chgData name="Claire Hyun" userId="d469472dfa2f7c25" providerId="LiveId" clId="{4DE6EE25-3CFB-42AD-B8A7-B51EB930FBBA}" dt="2023-12-08T23:59:07.599" v="606"/>
          <ac:spMkLst>
            <pc:docMk/>
            <pc:sldMk cId="2003888059" sldId="265"/>
            <ac:spMk id="3" creationId="{70C1BF0B-03A1-6DC4-6A51-9912E5D7641D}"/>
          </ac:spMkLst>
        </pc:spChg>
        <pc:spChg chg="mod">
          <ac:chgData name="Claire Hyun" userId="d469472dfa2f7c25" providerId="LiveId" clId="{4DE6EE25-3CFB-42AD-B8A7-B51EB930FBBA}" dt="2023-12-08T23:59:12.968" v="607" actId="255"/>
          <ac:spMkLst>
            <pc:docMk/>
            <pc:sldMk cId="2003888059" sldId="265"/>
            <ac:spMk id="4" creationId="{EC2B6292-5782-CDD8-C406-AD6E2001A137}"/>
          </ac:spMkLst>
        </pc:spChg>
      </pc:sldChg>
      <pc:sldChg chg="del">
        <pc:chgData name="Claire Hyun" userId="d469472dfa2f7c25" providerId="LiveId" clId="{4DE6EE25-3CFB-42AD-B8A7-B51EB930FBBA}" dt="2023-12-08T20:48:14.608" v="10" actId="2696"/>
        <pc:sldMkLst>
          <pc:docMk/>
          <pc:sldMk cId="3122841924" sldId="265"/>
        </pc:sldMkLst>
      </pc:sldChg>
      <pc:sldChg chg="modSp new mod">
        <pc:chgData name="Claire Hyun" userId="d469472dfa2f7c25" providerId="LiveId" clId="{4DE6EE25-3CFB-42AD-B8A7-B51EB930FBBA}" dt="2023-12-17T13:21:02.844" v="2059" actId="20577"/>
        <pc:sldMkLst>
          <pc:docMk/>
          <pc:sldMk cId="3881638947" sldId="266"/>
        </pc:sldMkLst>
        <pc:spChg chg="mod">
          <ac:chgData name="Claire Hyun" userId="d469472dfa2f7c25" providerId="LiveId" clId="{4DE6EE25-3CFB-42AD-B8A7-B51EB930FBBA}" dt="2023-12-09T00:11:55.746" v="678"/>
          <ac:spMkLst>
            <pc:docMk/>
            <pc:sldMk cId="3881638947" sldId="266"/>
            <ac:spMk id="3" creationId="{E0BD4B83-B842-E420-2A5A-519CF2DCA34B}"/>
          </ac:spMkLst>
        </pc:spChg>
        <pc:spChg chg="mod">
          <ac:chgData name="Claire Hyun" userId="d469472dfa2f7c25" providerId="LiveId" clId="{4DE6EE25-3CFB-42AD-B8A7-B51EB930FBBA}" dt="2023-12-17T13:21:02.844" v="2059" actId="20577"/>
          <ac:spMkLst>
            <pc:docMk/>
            <pc:sldMk cId="3881638947" sldId="266"/>
            <ac:spMk id="4" creationId="{F016AACA-AAA4-F98A-932C-3A22DA146B83}"/>
          </ac:spMkLst>
        </pc:spChg>
      </pc:sldChg>
      <pc:sldChg chg="del">
        <pc:chgData name="Claire Hyun" userId="d469472dfa2f7c25" providerId="LiveId" clId="{4DE6EE25-3CFB-42AD-B8A7-B51EB930FBBA}" dt="2023-12-08T20:48:17.090" v="11" actId="2696"/>
        <pc:sldMkLst>
          <pc:docMk/>
          <pc:sldMk cId="420607080" sldId="267"/>
        </pc:sldMkLst>
      </pc:sldChg>
      <pc:sldChg chg="modSp new mod">
        <pc:chgData name="Claire Hyun" userId="d469472dfa2f7c25" providerId="LiveId" clId="{4DE6EE25-3CFB-42AD-B8A7-B51EB930FBBA}" dt="2023-12-17T12:48:06.014" v="1776" actId="20577"/>
        <pc:sldMkLst>
          <pc:docMk/>
          <pc:sldMk cId="1937819406" sldId="267"/>
        </pc:sldMkLst>
        <pc:spChg chg="mod">
          <ac:chgData name="Claire Hyun" userId="d469472dfa2f7c25" providerId="LiveId" clId="{4DE6EE25-3CFB-42AD-B8A7-B51EB930FBBA}" dt="2023-12-17T12:48:06.014" v="1776" actId="20577"/>
          <ac:spMkLst>
            <pc:docMk/>
            <pc:sldMk cId="1937819406" sldId="267"/>
            <ac:spMk id="3" creationId="{14DB233E-5AE7-5C68-C54D-ADBC41F203DE}"/>
          </ac:spMkLst>
        </pc:spChg>
        <pc:spChg chg="mod">
          <ac:chgData name="Claire Hyun" userId="d469472dfa2f7c25" providerId="LiveId" clId="{4DE6EE25-3CFB-42AD-B8A7-B51EB930FBBA}" dt="2023-12-17T12:36:18.969" v="1326" actId="20577"/>
          <ac:spMkLst>
            <pc:docMk/>
            <pc:sldMk cId="1937819406" sldId="267"/>
            <ac:spMk id="4" creationId="{51FEA9CB-902A-C105-B052-03059C801B8B}"/>
          </ac:spMkLst>
        </pc:spChg>
      </pc:sldChg>
      <pc:sldChg chg="modSp new mod">
        <pc:chgData name="Claire Hyun" userId="d469472dfa2f7c25" providerId="LiveId" clId="{4DE6EE25-3CFB-42AD-B8A7-B51EB930FBBA}" dt="2023-12-17T12:55:35.058" v="1876" actId="20577"/>
        <pc:sldMkLst>
          <pc:docMk/>
          <pc:sldMk cId="274861727" sldId="268"/>
        </pc:sldMkLst>
        <pc:spChg chg="mod">
          <ac:chgData name="Claire Hyun" userId="d469472dfa2f7c25" providerId="LiveId" clId="{4DE6EE25-3CFB-42AD-B8A7-B51EB930FBBA}" dt="2023-12-17T12:37:06.985" v="1328"/>
          <ac:spMkLst>
            <pc:docMk/>
            <pc:sldMk cId="274861727" sldId="268"/>
            <ac:spMk id="3" creationId="{8AAC1B0C-9BFC-9FE2-1DB1-58D201A3FCE8}"/>
          </ac:spMkLst>
        </pc:spChg>
        <pc:spChg chg="mod">
          <ac:chgData name="Claire Hyun" userId="d469472dfa2f7c25" providerId="LiveId" clId="{4DE6EE25-3CFB-42AD-B8A7-B51EB930FBBA}" dt="2023-12-17T12:55:35.058" v="1876" actId="20577"/>
          <ac:spMkLst>
            <pc:docMk/>
            <pc:sldMk cId="274861727" sldId="268"/>
            <ac:spMk id="4" creationId="{01FCC041-2557-B29F-7165-515C3A6214AD}"/>
          </ac:spMkLst>
        </pc:spChg>
      </pc:sldChg>
      <pc:sldChg chg="del">
        <pc:chgData name="Claire Hyun" userId="d469472dfa2f7c25" providerId="LiveId" clId="{4DE6EE25-3CFB-42AD-B8A7-B51EB930FBBA}" dt="2023-12-08T20:48:19.676" v="12" actId="2696"/>
        <pc:sldMkLst>
          <pc:docMk/>
          <pc:sldMk cId="3335277311" sldId="268"/>
        </pc:sldMkLst>
      </pc:sldChg>
      <pc:sldChg chg="modSp new mod">
        <pc:chgData name="Claire Hyun" userId="d469472dfa2f7c25" providerId="LiveId" clId="{4DE6EE25-3CFB-42AD-B8A7-B51EB930FBBA}" dt="2023-12-17T12:51:09.620" v="1871" actId="207"/>
        <pc:sldMkLst>
          <pc:docMk/>
          <pc:sldMk cId="3334772176" sldId="269"/>
        </pc:sldMkLst>
        <pc:spChg chg="mod">
          <ac:chgData name="Claire Hyun" userId="d469472dfa2f7c25" providerId="LiveId" clId="{4DE6EE25-3CFB-42AD-B8A7-B51EB930FBBA}" dt="2023-12-17T12:42:48.660" v="1482"/>
          <ac:spMkLst>
            <pc:docMk/>
            <pc:sldMk cId="3334772176" sldId="269"/>
            <ac:spMk id="3" creationId="{D286D899-DED0-F19B-BAA0-FB2E08096B42}"/>
          </ac:spMkLst>
        </pc:spChg>
        <pc:spChg chg="mod">
          <ac:chgData name="Claire Hyun" userId="d469472dfa2f7c25" providerId="LiveId" clId="{4DE6EE25-3CFB-42AD-B8A7-B51EB930FBBA}" dt="2023-12-17T12:51:09.620" v="1871" actId="207"/>
          <ac:spMkLst>
            <pc:docMk/>
            <pc:sldMk cId="3334772176" sldId="269"/>
            <ac:spMk id="4" creationId="{7EF6683B-1159-FB42-8662-2A8674FE7DAE}"/>
          </ac:spMkLst>
        </pc:spChg>
      </pc:sldChg>
      <pc:sldChg chg="del">
        <pc:chgData name="Claire Hyun" userId="d469472dfa2f7c25" providerId="LiveId" clId="{4DE6EE25-3CFB-42AD-B8A7-B51EB930FBBA}" dt="2023-12-08T20:48:21.936" v="13" actId="2696"/>
        <pc:sldMkLst>
          <pc:docMk/>
          <pc:sldMk cId="3578655306" sldId="269"/>
        </pc:sldMkLst>
      </pc:sldChg>
      <pc:sldChg chg="modSp new mod">
        <pc:chgData name="Claire Hyun" userId="d469472dfa2f7c25" providerId="LiveId" clId="{4DE6EE25-3CFB-42AD-B8A7-B51EB930FBBA}" dt="2023-12-17T12:51:29.883" v="1875" actId="113"/>
        <pc:sldMkLst>
          <pc:docMk/>
          <pc:sldMk cId="3511134384" sldId="270"/>
        </pc:sldMkLst>
        <pc:spChg chg="mod">
          <ac:chgData name="Claire Hyun" userId="d469472dfa2f7c25" providerId="LiveId" clId="{4DE6EE25-3CFB-42AD-B8A7-B51EB930FBBA}" dt="2023-12-17T12:45:37.073" v="1578"/>
          <ac:spMkLst>
            <pc:docMk/>
            <pc:sldMk cId="3511134384" sldId="270"/>
            <ac:spMk id="3" creationId="{25DC2693-D208-7106-1022-9FC0D0E19467}"/>
          </ac:spMkLst>
        </pc:spChg>
        <pc:spChg chg="mod">
          <ac:chgData name="Claire Hyun" userId="d469472dfa2f7c25" providerId="LiveId" clId="{4DE6EE25-3CFB-42AD-B8A7-B51EB930FBBA}" dt="2023-12-17T12:51:29.883" v="1875" actId="113"/>
          <ac:spMkLst>
            <pc:docMk/>
            <pc:sldMk cId="3511134384" sldId="270"/>
            <ac:spMk id="4" creationId="{4E559EE9-CDEA-48CC-BA97-582548B015EF}"/>
          </ac:spMkLst>
        </pc:spChg>
      </pc:sldChg>
      <pc:sldChg chg="del">
        <pc:chgData name="Claire Hyun" userId="d469472dfa2f7c25" providerId="LiveId" clId="{4DE6EE25-3CFB-42AD-B8A7-B51EB930FBBA}" dt="2023-12-08T20:48:24.307" v="14" actId="2696"/>
        <pc:sldMkLst>
          <pc:docMk/>
          <pc:sldMk cId="3532959630" sldId="271"/>
        </pc:sldMkLst>
      </pc:sldChg>
      <pc:sldChg chg="modSp new mod">
        <pc:chgData name="Claire Hyun" userId="d469472dfa2f7c25" providerId="LiveId" clId="{4DE6EE25-3CFB-42AD-B8A7-B51EB930FBBA}" dt="2023-12-17T12:57:58.372" v="2037" actId="20577"/>
        <pc:sldMkLst>
          <pc:docMk/>
          <pc:sldMk cId="4113776740" sldId="271"/>
        </pc:sldMkLst>
        <pc:spChg chg="mod">
          <ac:chgData name="Claire Hyun" userId="d469472dfa2f7c25" providerId="LiveId" clId="{4DE6EE25-3CFB-42AD-B8A7-B51EB930FBBA}" dt="2023-12-17T12:55:53.645" v="1889" actId="20577"/>
          <ac:spMkLst>
            <pc:docMk/>
            <pc:sldMk cId="4113776740" sldId="271"/>
            <ac:spMk id="3" creationId="{B1AFBE47-0EE3-7538-E668-AAB90743F612}"/>
          </ac:spMkLst>
        </pc:spChg>
        <pc:spChg chg="mod">
          <ac:chgData name="Claire Hyun" userId="d469472dfa2f7c25" providerId="LiveId" clId="{4DE6EE25-3CFB-42AD-B8A7-B51EB930FBBA}" dt="2023-12-17T12:57:58.372" v="2037" actId="20577"/>
          <ac:spMkLst>
            <pc:docMk/>
            <pc:sldMk cId="4113776740" sldId="271"/>
            <ac:spMk id="4" creationId="{2DBEC083-7611-34AF-7045-EFF041DD38FC}"/>
          </ac:spMkLst>
        </pc:spChg>
      </pc:sldChg>
      <pc:sldChg chg="del">
        <pc:chgData name="Claire Hyun" userId="d469472dfa2f7c25" providerId="LiveId" clId="{4DE6EE25-3CFB-42AD-B8A7-B51EB930FBBA}" dt="2023-12-08T20:48:50.568" v="22" actId="2696"/>
        <pc:sldMkLst>
          <pc:docMk/>
          <pc:sldMk cId="3501815176" sldId="272"/>
        </pc:sldMkLst>
      </pc:sldChg>
      <pc:sldChg chg="del">
        <pc:chgData name="Claire Hyun" userId="d469472dfa2f7c25" providerId="LiveId" clId="{4DE6EE25-3CFB-42AD-B8A7-B51EB930FBBA}" dt="2023-12-08T20:48:39.392" v="17" actId="2696"/>
        <pc:sldMkLst>
          <pc:docMk/>
          <pc:sldMk cId="1507654772" sldId="273"/>
        </pc:sldMkLst>
      </pc:sldChg>
      <pc:sldChg chg="del">
        <pc:chgData name="Claire Hyun" userId="d469472dfa2f7c25" providerId="LiveId" clId="{4DE6EE25-3CFB-42AD-B8A7-B51EB930FBBA}" dt="2023-12-08T20:48:33.248" v="15" actId="2696"/>
        <pc:sldMkLst>
          <pc:docMk/>
          <pc:sldMk cId="1006350815" sldId="274"/>
        </pc:sldMkLst>
      </pc:sldChg>
      <pc:sldChg chg="del">
        <pc:chgData name="Claire Hyun" userId="d469472dfa2f7c25" providerId="LiveId" clId="{4DE6EE25-3CFB-42AD-B8A7-B51EB930FBBA}" dt="2023-12-08T20:48:35.309" v="16" actId="2696"/>
        <pc:sldMkLst>
          <pc:docMk/>
          <pc:sldMk cId="4034692153" sldId="276"/>
        </pc:sldMkLst>
      </pc:sldChg>
      <pc:sldChg chg="del">
        <pc:chgData name="Claire Hyun" userId="d469472dfa2f7c25" providerId="LiveId" clId="{4DE6EE25-3CFB-42AD-B8A7-B51EB930FBBA}" dt="2023-12-08T20:48:41.585" v="18" actId="2696"/>
        <pc:sldMkLst>
          <pc:docMk/>
          <pc:sldMk cId="3063369674" sldId="277"/>
        </pc:sldMkLst>
      </pc:sldChg>
      <pc:sldChg chg="del">
        <pc:chgData name="Claire Hyun" userId="d469472dfa2f7c25" providerId="LiveId" clId="{4DE6EE25-3CFB-42AD-B8A7-B51EB930FBBA}" dt="2023-12-08T20:48:48.148" v="21" actId="2696"/>
        <pc:sldMkLst>
          <pc:docMk/>
          <pc:sldMk cId="2620084975" sldId="280"/>
        </pc:sldMkLst>
      </pc:sldChg>
      <pc:sldChg chg="del">
        <pc:chgData name="Claire Hyun" userId="d469472dfa2f7c25" providerId="LiveId" clId="{4DE6EE25-3CFB-42AD-B8A7-B51EB930FBBA}" dt="2023-12-08T20:48:52.949" v="23" actId="2696"/>
        <pc:sldMkLst>
          <pc:docMk/>
          <pc:sldMk cId="2637981464" sldId="281"/>
        </pc:sldMkLst>
      </pc:sldChg>
      <pc:sldChg chg="del">
        <pc:chgData name="Claire Hyun" userId="d469472dfa2f7c25" providerId="LiveId" clId="{4DE6EE25-3CFB-42AD-B8A7-B51EB930FBBA}" dt="2023-12-08T20:48:54.803" v="24" actId="2696"/>
        <pc:sldMkLst>
          <pc:docMk/>
          <pc:sldMk cId="3457719533" sldId="282"/>
        </pc:sldMkLst>
      </pc:sldChg>
      <pc:sldChg chg="del">
        <pc:chgData name="Claire Hyun" userId="d469472dfa2f7c25" providerId="LiveId" clId="{4DE6EE25-3CFB-42AD-B8A7-B51EB930FBBA}" dt="2023-12-08T20:48:57.116" v="25" actId="2696"/>
        <pc:sldMkLst>
          <pc:docMk/>
          <pc:sldMk cId="155609360" sldId="283"/>
        </pc:sldMkLst>
      </pc:sldChg>
      <pc:sldChg chg="del">
        <pc:chgData name="Claire Hyun" userId="d469472dfa2f7c25" providerId="LiveId" clId="{4DE6EE25-3CFB-42AD-B8A7-B51EB930FBBA}" dt="2023-12-08T20:48:59.404" v="26" actId="2696"/>
        <pc:sldMkLst>
          <pc:docMk/>
          <pc:sldMk cId="3168793811" sldId="284"/>
        </pc:sldMkLst>
      </pc:sldChg>
      <pc:sldChg chg="del">
        <pc:chgData name="Claire Hyun" userId="d469472dfa2f7c25" providerId="LiveId" clId="{4DE6EE25-3CFB-42AD-B8A7-B51EB930FBBA}" dt="2023-12-08T20:49:01.296" v="27" actId="2696"/>
        <pc:sldMkLst>
          <pc:docMk/>
          <pc:sldMk cId="3326318112" sldId="285"/>
        </pc:sldMkLst>
      </pc:sldChg>
      <pc:sldChg chg="del">
        <pc:chgData name="Claire Hyun" userId="d469472dfa2f7c25" providerId="LiveId" clId="{4DE6EE25-3CFB-42AD-B8A7-B51EB930FBBA}" dt="2023-12-08T20:49:03.434" v="28" actId="2696"/>
        <pc:sldMkLst>
          <pc:docMk/>
          <pc:sldMk cId="1160901317" sldId="286"/>
        </pc:sldMkLst>
      </pc:sldChg>
      <pc:sldChg chg="del">
        <pc:chgData name="Claire Hyun" userId="d469472dfa2f7c25" providerId="LiveId" clId="{4DE6EE25-3CFB-42AD-B8A7-B51EB930FBBA}" dt="2023-12-08T20:48:43.534" v="19" actId="2696"/>
        <pc:sldMkLst>
          <pc:docMk/>
          <pc:sldMk cId="2080132302" sldId="287"/>
        </pc:sldMkLst>
      </pc:sldChg>
      <pc:sldChg chg="del">
        <pc:chgData name="Claire Hyun" userId="d469472dfa2f7c25" providerId="LiveId" clId="{4DE6EE25-3CFB-42AD-B8A7-B51EB930FBBA}" dt="2023-12-08T20:48:45.932" v="20" actId="2696"/>
        <pc:sldMkLst>
          <pc:docMk/>
          <pc:sldMk cId="426117025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10.07.2024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9E6B1-813F-FDFD-F552-18A1E211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42B3B-345C-8B1F-E24E-27C005A1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Ich du und </a:t>
            </a:r>
            <a:r>
              <a:rPr lang="en-US" dirty="0" err="1"/>
              <a:t>Wir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1FE6DD9-BF93-38E7-4787-88AA35CD2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9031" y="2322513"/>
            <a:ext cx="11485225" cy="3421062"/>
          </a:xfrm>
        </p:spPr>
        <p:txBody>
          <a:bodyPr/>
          <a:lstStyle/>
          <a:p>
            <a:r>
              <a:rPr lang="en-US" sz="3200" dirty="0"/>
              <a:t>Ich </a:t>
            </a:r>
            <a:r>
              <a:rPr lang="ko-KR" altLang="de-DE" sz="3200" dirty="0"/>
              <a:t>나는</a:t>
            </a:r>
            <a:r>
              <a:rPr lang="de-DE" altLang="ko-KR" sz="3200" dirty="0"/>
              <a:t>, </a:t>
            </a:r>
            <a:r>
              <a:rPr lang="ko-KR" altLang="de-DE" sz="3200" dirty="0"/>
              <a:t>저는</a:t>
            </a:r>
            <a:r>
              <a:rPr lang="de-DE" altLang="ko-KR" sz="3200" dirty="0"/>
              <a:t>				</a:t>
            </a:r>
            <a:r>
              <a:rPr lang="en-US" sz="3200" dirty="0"/>
              <a:t>Sie </a:t>
            </a:r>
            <a:r>
              <a:rPr lang="ko-KR" altLang="de-DE" sz="3200" dirty="0"/>
              <a:t>그들은</a:t>
            </a:r>
            <a:endParaRPr lang="en-US" sz="3200" dirty="0"/>
          </a:p>
          <a:p>
            <a:r>
              <a:rPr lang="en-US" sz="3200" dirty="0"/>
              <a:t>Du </a:t>
            </a:r>
            <a:r>
              <a:rPr lang="ko-KR" altLang="de-DE" sz="3200" dirty="0"/>
              <a:t>너는</a:t>
            </a:r>
            <a:r>
              <a:rPr lang="de-DE" altLang="ko-KR" sz="3200" dirty="0"/>
              <a:t>					Wir </a:t>
            </a:r>
            <a:r>
              <a:rPr lang="ko-KR" altLang="de-DE" sz="3200" dirty="0"/>
              <a:t>우리는</a:t>
            </a:r>
          </a:p>
          <a:p>
            <a:r>
              <a:rPr lang="en-US" sz="3200" dirty="0"/>
              <a:t>Sie </a:t>
            </a:r>
            <a:r>
              <a:rPr lang="ko-KR" altLang="de-DE" sz="3200" dirty="0"/>
              <a:t>그녀는</a:t>
            </a:r>
            <a:r>
              <a:rPr lang="de-DE" altLang="ko-KR" sz="3200" dirty="0"/>
              <a:t>				Ihr </a:t>
            </a:r>
            <a:r>
              <a:rPr lang="ko-KR" altLang="de-DE" sz="3200" dirty="0"/>
              <a:t>너희는 </a:t>
            </a:r>
            <a:endParaRPr lang="en-US" sz="3200" dirty="0"/>
          </a:p>
          <a:p>
            <a:r>
              <a:rPr lang="en-US" sz="3200" dirty="0"/>
              <a:t>Er </a:t>
            </a:r>
            <a:r>
              <a:rPr lang="ko-KR" altLang="de-DE" sz="3200" dirty="0"/>
              <a:t>그는</a:t>
            </a:r>
            <a:endParaRPr lang="de-DE" altLang="ko-KR" sz="3200" dirty="0"/>
          </a:p>
          <a:p>
            <a:r>
              <a:rPr lang="ko-KR" altLang="de-DE" sz="3200" dirty="0"/>
              <a:t>그들은 학교에 가요</a:t>
            </a:r>
            <a:endParaRPr lang="de-DE" altLang="ko-KR" sz="3200" dirty="0"/>
          </a:p>
          <a:p>
            <a:r>
              <a:rPr lang="ko-KR" altLang="de-DE" sz="3200" dirty="0"/>
              <a:t>우리는 운동을 해요</a:t>
            </a:r>
            <a:endParaRPr lang="de-DE" sz="3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19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FA54A-B19A-F057-2B86-877533AC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7C689-608A-9D5B-59D9-B3D57A62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Tagesbuch</a:t>
            </a:r>
            <a:r>
              <a:rPr lang="en-US" dirty="0"/>
              <a:t> </a:t>
            </a:r>
            <a:r>
              <a:rPr lang="en-US" dirty="0" err="1"/>
              <a:t>schreiben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37682FD8-54D7-CE43-31E9-72DA93225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저는 오늘 수업을 들어요</a:t>
            </a:r>
            <a:r>
              <a:rPr lang="de-DE" altLang="ko-KR" dirty="0"/>
              <a:t>. </a:t>
            </a:r>
            <a:r>
              <a:rPr lang="ko-KR" altLang="de-DE" dirty="0"/>
              <a:t>수업은 재미없어요</a:t>
            </a:r>
            <a:r>
              <a:rPr lang="de-DE" altLang="ko-KR" dirty="0"/>
              <a:t>. </a:t>
            </a:r>
          </a:p>
          <a:p>
            <a:r>
              <a:rPr lang="ko-KR" altLang="de-DE" dirty="0"/>
              <a:t>저는 오늘 밥을 먹어요</a:t>
            </a:r>
            <a:r>
              <a:rPr lang="de-DE" altLang="ko-KR" dirty="0"/>
              <a:t>. </a:t>
            </a:r>
            <a:r>
              <a:rPr lang="ko-KR" altLang="de-DE" dirty="0"/>
              <a:t>오늘 파스타 먹어요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오늘 헬스장에 가요</a:t>
            </a:r>
            <a:r>
              <a:rPr lang="de-DE" altLang="ko-KR" dirty="0"/>
              <a:t> </a:t>
            </a:r>
            <a:r>
              <a:rPr lang="ko-KR" altLang="de-DE" dirty="0"/>
              <a:t>그리고 운동을 해요</a:t>
            </a:r>
            <a:endParaRPr lang="de-DE" altLang="ko-KR" dirty="0"/>
          </a:p>
          <a:p>
            <a:endParaRPr lang="de-DE" altLang="ko-KR" dirty="0"/>
          </a:p>
          <a:p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5125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3EB31D-1EC5-4F5B-4B99-9FFA6F68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A911A2-B53C-F3DC-77B8-8B91094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6123E34-FADF-B8A4-1C67-A8EB6BE94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</a:t>
            </a:r>
            <a:r>
              <a:rPr lang="de-DE" strike="sngStrike" dirty="0"/>
              <a:t>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</a:t>
            </a:r>
            <a:r>
              <a:rPr lang="de-DE" strike="sngStrike" dirty="0"/>
              <a:t>26.06.2024 7 Sitzung </a:t>
            </a:r>
          </a:p>
          <a:p>
            <a:r>
              <a:rPr lang="de-DE" strike="sngStrike" dirty="0"/>
              <a:t>08.05.2024 2 Sitzung</a:t>
            </a:r>
            <a:r>
              <a:rPr lang="de-DE" dirty="0"/>
              <a:t>		</a:t>
            </a:r>
            <a:r>
              <a:rPr lang="de-DE" strike="sngStrike" dirty="0"/>
              <a:t>03.07.2024 8 Sitzung </a:t>
            </a:r>
            <a:r>
              <a:rPr lang="de-DE" dirty="0"/>
              <a:t>	</a:t>
            </a:r>
          </a:p>
          <a:p>
            <a:r>
              <a:rPr lang="de-DE" strike="sngStrike" dirty="0"/>
              <a:t>15.05.2024 3 Sitzung </a:t>
            </a:r>
            <a:r>
              <a:rPr lang="de-DE" dirty="0"/>
              <a:t>		</a:t>
            </a:r>
            <a:r>
              <a:rPr lang="de-DE" strike="sngStrike" dirty="0"/>
              <a:t>10.07.2024 9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strike="sngStrike" dirty="0"/>
              <a:t>29.05.2024 4 Sitzung</a:t>
            </a:r>
          </a:p>
          <a:p>
            <a:r>
              <a:rPr lang="de-DE" strike="sngStrike" dirty="0"/>
              <a:t>05.06.2024 5 Sitzung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287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1BDE1-92D3-C319-7395-B730A3A9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D92C6B-244D-9645-8102-D42B85DC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Plan für den Tag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72EDB30-3D9A-6245-37D0-AC121C269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 dirty="0"/>
              <a:t>Konjugation üben</a:t>
            </a:r>
          </a:p>
          <a:p>
            <a:pPr marL="457200" indent="-457200">
              <a:buAutoNum type="arabicPeriod"/>
            </a:pPr>
            <a:r>
              <a:rPr lang="de-DE" dirty="0"/>
              <a:t>Wortschatz</a:t>
            </a:r>
          </a:p>
          <a:p>
            <a:pPr marL="457200" indent="-457200">
              <a:buAutoNum type="arabicPeriod"/>
            </a:pPr>
            <a:r>
              <a:rPr lang="de-DE" dirty="0"/>
              <a:t>Verben</a:t>
            </a:r>
          </a:p>
          <a:p>
            <a:pPr marL="457200" indent="-457200">
              <a:buAutoNum type="arabicPeriod"/>
            </a:pPr>
            <a:r>
              <a:rPr lang="de-DE" dirty="0"/>
              <a:t>Pronomen</a:t>
            </a:r>
          </a:p>
        </p:txBody>
      </p:sp>
    </p:spTree>
    <p:extLst>
      <p:ext uri="{BB962C8B-B14F-4D97-AF65-F5344CB8AC3E}">
        <p14:creationId xmlns:p14="http://schemas.microsoft.com/office/powerpoint/2010/main" val="49570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D9545-EDD5-A0D5-0944-069ADEEC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E08C63-DB22-1FBA-9391-11F1E1A5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Konjugationsübungen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6B7BD49-519C-E501-49B5-75A56A39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Bitte ändern Sie den Infinitiv in </a:t>
            </a:r>
            <a:r>
              <a:rPr lang="ko-KR" altLang="de-DE" dirty="0"/>
              <a:t>요 </a:t>
            </a:r>
            <a:r>
              <a:rPr lang="de-DE" dirty="0"/>
              <a:t>Form</a:t>
            </a:r>
          </a:p>
          <a:p>
            <a:r>
              <a:rPr lang="ko-KR" altLang="de-DE" dirty="0"/>
              <a:t>슬프다</a:t>
            </a:r>
            <a:r>
              <a:rPr lang="de-DE" altLang="ko-KR" dirty="0"/>
              <a:t>	</a:t>
            </a:r>
            <a:r>
              <a:rPr lang="ko-KR" altLang="de-DE" dirty="0"/>
              <a:t>슬퍼요</a:t>
            </a:r>
            <a:r>
              <a:rPr lang="de-DE" altLang="ko-KR" dirty="0"/>
              <a:t>	</a:t>
            </a:r>
            <a:r>
              <a:rPr lang="ko-KR" altLang="de-DE" dirty="0"/>
              <a:t>쉽다 쉬워요</a:t>
            </a:r>
            <a:endParaRPr lang="de-DE" altLang="ko-KR" dirty="0"/>
          </a:p>
          <a:p>
            <a:r>
              <a:rPr lang="ko-KR" altLang="de-DE" dirty="0"/>
              <a:t>기쁘다 기뻐요</a:t>
            </a:r>
            <a:r>
              <a:rPr lang="de-DE" altLang="ko-KR" dirty="0"/>
              <a:t>		</a:t>
            </a:r>
            <a:r>
              <a:rPr lang="ko-KR" altLang="de-DE" dirty="0"/>
              <a:t>아름답다 아름다워요</a:t>
            </a:r>
            <a:endParaRPr lang="de-DE" altLang="ko-KR" dirty="0"/>
          </a:p>
          <a:p>
            <a:r>
              <a:rPr lang="ko-KR" altLang="de-DE" dirty="0"/>
              <a:t>행복하다 행복해요</a:t>
            </a:r>
            <a:r>
              <a:rPr lang="de-DE" altLang="ko-KR" dirty="0"/>
              <a:t>	</a:t>
            </a:r>
            <a:r>
              <a:rPr lang="ko-KR" altLang="de-DE" dirty="0"/>
              <a:t>느리다 느려요</a:t>
            </a:r>
            <a:endParaRPr lang="de-DE" altLang="ko-KR" dirty="0"/>
          </a:p>
          <a:p>
            <a:r>
              <a:rPr lang="ko-KR" altLang="de-DE" dirty="0"/>
              <a:t>좋다</a:t>
            </a:r>
            <a:r>
              <a:rPr lang="de-DE" altLang="ko-KR"/>
              <a:t>	</a:t>
            </a:r>
            <a:r>
              <a:rPr lang="ko-KR" altLang="de-DE" dirty="0"/>
              <a:t>좋</a:t>
            </a:r>
            <a:r>
              <a:rPr lang="ko-KR" altLang="de-DE"/>
              <a:t>아요</a:t>
            </a:r>
            <a:r>
              <a:rPr lang="de-DE" altLang="ko-KR" dirty="0"/>
              <a:t>	</a:t>
            </a:r>
            <a:r>
              <a:rPr lang="ko-KR" altLang="de-DE" dirty="0"/>
              <a:t>재미있다 재미있어요</a:t>
            </a:r>
            <a:endParaRPr lang="de-DE" altLang="ko-KR" dirty="0"/>
          </a:p>
          <a:p>
            <a:r>
              <a:rPr lang="ko-KR" altLang="de-DE" dirty="0"/>
              <a:t>맛있다 맛있어요</a:t>
            </a:r>
            <a:r>
              <a:rPr lang="de-DE" altLang="ko-KR" dirty="0"/>
              <a:t>		</a:t>
            </a:r>
            <a:r>
              <a:rPr lang="ko-KR" altLang="de-DE" dirty="0"/>
              <a:t>길다 길어요</a:t>
            </a:r>
            <a:endParaRPr lang="de-DE" altLang="ko-KR" dirty="0"/>
          </a:p>
          <a:p>
            <a:r>
              <a:rPr lang="ko-KR" altLang="de-DE" dirty="0"/>
              <a:t>빠르다</a:t>
            </a:r>
            <a:r>
              <a:rPr lang="de-DE" altLang="ko-KR" dirty="0"/>
              <a:t>	</a:t>
            </a:r>
            <a:r>
              <a:rPr lang="ko-KR" altLang="de-DE" dirty="0"/>
              <a:t>빨라요</a:t>
            </a:r>
            <a:r>
              <a:rPr lang="de-DE" altLang="ko-KR" dirty="0"/>
              <a:t>	</a:t>
            </a:r>
            <a:r>
              <a:rPr lang="ko-KR" altLang="de-DE" dirty="0"/>
              <a:t>짧다 짧아요</a:t>
            </a:r>
            <a:endParaRPr lang="de-DE" altLang="ko-KR" dirty="0"/>
          </a:p>
          <a:p>
            <a:r>
              <a:rPr lang="ko-KR" altLang="de-DE" dirty="0"/>
              <a:t>어렵다</a:t>
            </a:r>
            <a:r>
              <a:rPr lang="de-DE" altLang="ko-KR" dirty="0"/>
              <a:t>	</a:t>
            </a:r>
            <a:r>
              <a:rPr lang="ko-KR" altLang="de-DE" dirty="0"/>
              <a:t>어려워요</a:t>
            </a:r>
            <a:r>
              <a:rPr lang="de-DE" altLang="ko-KR" dirty="0"/>
              <a:t>	</a:t>
            </a:r>
            <a:r>
              <a:rPr lang="ko-KR" altLang="de-DE" dirty="0"/>
              <a:t>조용하다 조용해요</a:t>
            </a:r>
            <a:endParaRPr lang="de-DE" altLang="ko-K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22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22553-9438-1439-749F-395CDE04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A09294-6501-4F2B-64CD-7C34759C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Hörübungen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3E996D3-096F-757C-C25F-B7B4340B0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고양이 이름은 미카에요</a:t>
            </a:r>
            <a:r>
              <a:rPr lang="de-DE" altLang="ko-KR" dirty="0"/>
              <a:t>. </a:t>
            </a:r>
            <a:r>
              <a:rPr lang="ko-KR" altLang="de-DE" dirty="0"/>
              <a:t>미카는 작아요</a:t>
            </a:r>
            <a:r>
              <a:rPr lang="de-DE" altLang="ko-KR" dirty="0"/>
              <a:t>. </a:t>
            </a:r>
            <a:r>
              <a:rPr lang="ko-KR" altLang="de-DE" dirty="0"/>
              <a:t>그리고 미카는 귀여워요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미카는 고양이 쿠키를 좋아해요</a:t>
            </a:r>
            <a:r>
              <a:rPr lang="de-DE" altLang="ko-KR" dirty="0"/>
              <a:t>. </a:t>
            </a:r>
            <a:r>
              <a:rPr lang="ko-KR" altLang="de-DE" dirty="0"/>
              <a:t>그 쿠키는 맛있어요</a:t>
            </a:r>
            <a:r>
              <a:rPr lang="de-DE" altLang="ko-KR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407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2B0604-ACB3-B968-16A6-9FFF8834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DA7746-20ED-2AC7-7787-7854B329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Verbkonjugation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04722EF-151D-C14B-7E24-361B7A443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funktioniert genau wie Adjektive</a:t>
            </a:r>
          </a:p>
          <a:p>
            <a:r>
              <a:rPr lang="ko-KR" altLang="de-DE" dirty="0"/>
              <a:t>먹다 </a:t>
            </a:r>
            <a:r>
              <a:rPr lang="de-DE" altLang="ko-KR" dirty="0"/>
              <a:t>--- </a:t>
            </a:r>
            <a:r>
              <a:rPr lang="ko-KR" altLang="de-DE" dirty="0"/>
              <a:t>먹어요</a:t>
            </a:r>
            <a:r>
              <a:rPr lang="en-US" altLang="ko-KR" dirty="0"/>
              <a:t> </a:t>
            </a:r>
            <a:r>
              <a:rPr lang="en-US" altLang="ko-KR" dirty="0" err="1"/>
              <a:t>essen</a:t>
            </a:r>
            <a:endParaRPr lang="de-DE" altLang="ko-KR" dirty="0"/>
          </a:p>
          <a:p>
            <a:r>
              <a:rPr lang="ko-KR" altLang="de-DE" dirty="0"/>
              <a:t>적다 </a:t>
            </a:r>
            <a:r>
              <a:rPr lang="de-DE" altLang="ko-KR" dirty="0"/>
              <a:t>--- </a:t>
            </a:r>
            <a:r>
              <a:rPr lang="ko-KR" altLang="de-DE" dirty="0"/>
              <a:t>적어요 </a:t>
            </a:r>
            <a:r>
              <a:rPr lang="en-US" altLang="ko-KR" dirty="0" err="1"/>
              <a:t>ist</a:t>
            </a:r>
            <a:r>
              <a:rPr lang="en-US" altLang="ko-KR" dirty="0"/>
              <a:t> </a:t>
            </a:r>
            <a:r>
              <a:rPr lang="en-US" altLang="ko-KR" dirty="0" err="1"/>
              <a:t>wenig</a:t>
            </a:r>
            <a:endParaRPr lang="de-DE" altLang="ko-KR" dirty="0"/>
          </a:p>
          <a:p>
            <a:r>
              <a:rPr lang="ko-KR" altLang="de-DE" dirty="0"/>
              <a:t>타다</a:t>
            </a:r>
            <a:r>
              <a:rPr lang="de-DE" altLang="ko-KR" dirty="0"/>
              <a:t> ---- </a:t>
            </a:r>
            <a:r>
              <a:rPr lang="ko-KR" altLang="de-DE" dirty="0"/>
              <a:t>타요 </a:t>
            </a:r>
            <a:r>
              <a:rPr lang="en-US" altLang="ko-KR" dirty="0" err="1"/>
              <a:t>fahren</a:t>
            </a:r>
            <a:endParaRPr lang="de-DE" altLang="ko-KR" dirty="0"/>
          </a:p>
          <a:p>
            <a:r>
              <a:rPr lang="ko-KR" altLang="de-DE" dirty="0"/>
              <a:t>싸다 </a:t>
            </a:r>
            <a:r>
              <a:rPr lang="de-DE" altLang="ko-KR" dirty="0"/>
              <a:t>--- </a:t>
            </a:r>
            <a:r>
              <a:rPr lang="ko-KR" altLang="de-DE" dirty="0"/>
              <a:t>싸요 </a:t>
            </a:r>
            <a:r>
              <a:rPr lang="en-US" altLang="ko-KR" dirty="0"/>
              <a:t>g</a:t>
            </a:r>
            <a:r>
              <a:rPr lang="de-DE" altLang="ko-KR" dirty="0" err="1"/>
              <a:t>ünstieg</a:t>
            </a:r>
            <a:endParaRPr lang="de-DE" altLang="ko-KR" dirty="0"/>
          </a:p>
          <a:p>
            <a:r>
              <a:rPr lang="de-DE" altLang="ko-KR" dirty="0"/>
              <a:t>Aber je mehr Wörter du lernst, desto natürlicher wird es. Für alltägliche Unterhaltungen brauchst du keine Infinitive. Du kannst die Wörter auch direkt in der </a:t>
            </a:r>
            <a:r>
              <a:rPr lang="ko-KR" altLang="de-DE" dirty="0"/>
              <a:t>요</a:t>
            </a:r>
            <a:r>
              <a:rPr lang="de-DE" altLang="ko-KR" dirty="0"/>
              <a:t>Form lernen, wenn das einfacher ist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89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3D4CA-01CC-AE41-F0D7-D80C941C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3BBCE6-FD24-7C23-5796-B101DF17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63C0E98-F120-2EB3-B2BF-D731FCEAF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저는 학교에 가요 </a:t>
            </a:r>
            <a:r>
              <a:rPr lang="de-DE" altLang="ko-KR" dirty="0"/>
              <a:t>(</a:t>
            </a:r>
            <a:r>
              <a:rPr lang="ko-KR" altLang="de-DE" dirty="0"/>
              <a:t>가다</a:t>
            </a:r>
            <a:r>
              <a:rPr lang="de-DE" altLang="ko-KR" dirty="0"/>
              <a:t>)	Gehen			</a:t>
            </a:r>
            <a:r>
              <a:rPr lang="ko-KR" altLang="de-DE" dirty="0"/>
              <a:t>저는 청소를 해요 </a:t>
            </a:r>
            <a:r>
              <a:rPr lang="de-DE" altLang="ko-KR" dirty="0"/>
              <a:t>(</a:t>
            </a:r>
            <a:r>
              <a:rPr lang="ko-KR" altLang="de-DE" dirty="0"/>
              <a:t>하다</a:t>
            </a:r>
            <a:r>
              <a:rPr lang="de-DE" altLang="ko-KR" dirty="0"/>
              <a:t>) sauber machen</a:t>
            </a:r>
          </a:p>
          <a:p>
            <a:r>
              <a:rPr lang="ko-KR" altLang="de-DE" dirty="0"/>
              <a:t>저는 오렌지를 먹어요 </a:t>
            </a:r>
            <a:r>
              <a:rPr lang="de-DE" altLang="ko-KR" dirty="0"/>
              <a:t>(</a:t>
            </a:r>
            <a:r>
              <a:rPr lang="ko-KR" altLang="de-DE" dirty="0"/>
              <a:t>먹다</a:t>
            </a:r>
            <a:r>
              <a:rPr lang="de-DE" altLang="ko-KR" dirty="0"/>
              <a:t>) Orangen Essen	</a:t>
            </a:r>
            <a:r>
              <a:rPr lang="ko-KR" altLang="de-DE" dirty="0"/>
              <a:t>저는 책을 읽어요 </a:t>
            </a:r>
            <a:r>
              <a:rPr lang="de-DE" altLang="ko-KR" dirty="0"/>
              <a:t>(</a:t>
            </a:r>
            <a:r>
              <a:rPr lang="ko-KR" altLang="de-DE" dirty="0"/>
              <a:t>읽다</a:t>
            </a:r>
            <a:r>
              <a:rPr lang="de-DE" altLang="ko-KR" dirty="0"/>
              <a:t>) lesen</a:t>
            </a:r>
          </a:p>
          <a:p>
            <a:r>
              <a:rPr lang="ko-KR" altLang="de-DE" dirty="0"/>
              <a:t>저는 달려요 </a:t>
            </a:r>
            <a:r>
              <a:rPr lang="de-DE" altLang="ko-KR" dirty="0"/>
              <a:t>(</a:t>
            </a:r>
            <a:r>
              <a:rPr lang="ko-KR" altLang="de-DE" dirty="0"/>
              <a:t>달리다</a:t>
            </a:r>
            <a:r>
              <a:rPr lang="de-DE" altLang="ko-KR" dirty="0"/>
              <a:t>)	rennen			</a:t>
            </a:r>
            <a:r>
              <a:rPr lang="ko-KR" altLang="de-DE" dirty="0"/>
              <a:t>저는 운동을 해요 </a:t>
            </a:r>
            <a:r>
              <a:rPr lang="de-DE" altLang="ko-KR" dirty="0"/>
              <a:t>(</a:t>
            </a:r>
            <a:r>
              <a:rPr lang="ko-KR" altLang="de-DE" dirty="0"/>
              <a:t>하다</a:t>
            </a:r>
            <a:r>
              <a:rPr lang="de-DE" altLang="ko-KR" dirty="0"/>
              <a:t>)	Sport machen</a:t>
            </a:r>
          </a:p>
          <a:p>
            <a:r>
              <a:rPr lang="ko-KR" altLang="de-DE" dirty="0"/>
              <a:t>저는 콜라를 마셔요 </a:t>
            </a:r>
            <a:r>
              <a:rPr lang="de-DE" altLang="ko-KR" dirty="0"/>
              <a:t>(</a:t>
            </a:r>
            <a:r>
              <a:rPr lang="ko-KR" altLang="de-DE" dirty="0"/>
              <a:t>마시다</a:t>
            </a:r>
            <a:r>
              <a:rPr lang="de-DE" altLang="ko-KR" dirty="0"/>
              <a:t>) trinken		</a:t>
            </a:r>
            <a:r>
              <a:rPr lang="ko-KR" altLang="de-DE" dirty="0"/>
              <a:t>저는 친구를 만나요 </a:t>
            </a:r>
            <a:r>
              <a:rPr lang="de-DE" altLang="ko-KR" dirty="0"/>
              <a:t>(</a:t>
            </a:r>
            <a:r>
              <a:rPr lang="ko-KR" altLang="de-DE" dirty="0"/>
              <a:t>만나다</a:t>
            </a:r>
            <a:r>
              <a:rPr lang="de-DE" altLang="ko-KR" dirty="0"/>
              <a:t>) Freunde Treffen</a:t>
            </a:r>
          </a:p>
          <a:p>
            <a:r>
              <a:rPr lang="ko-KR" altLang="de-DE" dirty="0"/>
              <a:t>저는 티비를 봐요 </a:t>
            </a:r>
            <a:r>
              <a:rPr lang="de-DE" altLang="ko-KR" dirty="0"/>
              <a:t>(</a:t>
            </a:r>
            <a:r>
              <a:rPr lang="ko-KR" altLang="de-DE" dirty="0"/>
              <a:t>보다</a:t>
            </a:r>
            <a:r>
              <a:rPr lang="de-DE" altLang="ko-KR" dirty="0"/>
              <a:t>)	gucken			</a:t>
            </a:r>
            <a:r>
              <a:rPr lang="ko-KR" altLang="de-DE" dirty="0"/>
              <a:t>저는 수업을 들어요 </a:t>
            </a:r>
            <a:r>
              <a:rPr lang="de-DE" altLang="ko-KR" dirty="0"/>
              <a:t>(</a:t>
            </a:r>
            <a:r>
              <a:rPr lang="ko-KR" altLang="de-DE" dirty="0"/>
              <a:t>들어요</a:t>
            </a:r>
            <a:r>
              <a:rPr lang="de-DE" altLang="ko-KR" dirty="0"/>
              <a:t>)	Vorlesung hören</a:t>
            </a:r>
          </a:p>
          <a:p>
            <a:r>
              <a:rPr lang="ko-KR" altLang="de-DE" dirty="0"/>
              <a:t>저는 옷을 사요 </a:t>
            </a:r>
            <a:r>
              <a:rPr lang="de-DE" altLang="ko-KR" dirty="0"/>
              <a:t>(</a:t>
            </a:r>
            <a:r>
              <a:rPr lang="ko-KR" altLang="de-DE" dirty="0"/>
              <a:t>사다</a:t>
            </a:r>
            <a:r>
              <a:rPr lang="de-DE" altLang="ko-KR" dirty="0"/>
              <a:t>)	kaufen			</a:t>
            </a:r>
          </a:p>
          <a:p>
            <a:r>
              <a:rPr lang="ko-KR" altLang="de-DE" dirty="0"/>
              <a:t>저는 ㅇㅇ을</a:t>
            </a:r>
            <a:r>
              <a:rPr lang="de-DE" altLang="ko-KR" dirty="0"/>
              <a:t>(</a:t>
            </a:r>
            <a:r>
              <a:rPr lang="ko-KR" altLang="de-DE" dirty="0"/>
              <a:t>를</a:t>
            </a:r>
            <a:r>
              <a:rPr lang="de-DE" altLang="ko-KR" dirty="0"/>
              <a:t>) </a:t>
            </a:r>
            <a:r>
              <a:rPr lang="ko-KR" altLang="de-DE" dirty="0"/>
              <a:t>공부해요 </a:t>
            </a:r>
            <a:r>
              <a:rPr lang="de-DE" altLang="ko-KR" dirty="0"/>
              <a:t>(</a:t>
            </a:r>
            <a:r>
              <a:rPr lang="ko-KR" altLang="de-DE" dirty="0"/>
              <a:t>공부하다</a:t>
            </a:r>
            <a:r>
              <a:rPr lang="de-DE" altLang="ko-KR" dirty="0"/>
              <a:t>) lernen oder studieren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689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36D604-81FF-4AAE-FC5B-9A292D7D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269AF2-E331-5D78-70DB-3CF3CCDA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Satzstruktur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E9D0ACE-7D6E-C4A7-A18F-6151ACECD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ctr"/>
            <a:r>
              <a:rPr lang="ko-KR" altLang="de-DE" sz="4000" dirty="0">
                <a:solidFill>
                  <a:srgbClr val="FF0000"/>
                </a:solidFill>
              </a:rPr>
              <a:t>저는</a:t>
            </a:r>
            <a:r>
              <a:rPr lang="ko-KR" altLang="de-DE" sz="4000" dirty="0"/>
              <a:t> </a:t>
            </a:r>
            <a:r>
              <a:rPr lang="ko-KR" altLang="de-DE" sz="4000" dirty="0">
                <a:solidFill>
                  <a:schemeClr val="accent6"/>
                </a:solidFill>
              </a:rPr>
              <a:t>학교</a:t>
            </a:r>
            <a:r>
              <a:rPr lang="ko-KR" altLang="de-DE" sz="4000" dirty="0">
                <a:solidFill>
                  <a:schemeClr val="accent3"/>
                </a:solidFill>
              </a:rPr>
              <a:t>에</a:t>
            </a:r>
            <a:r>
              <a:rPr lang="ko-KR" altLang="de-DE" sz="4000" dirty="0"/>
              <a:t> 가요</a:t>
            </a:r>
            <a:endParaRPr lang="de-DE" altLang="ko-KR" sz="4000" dirty="0"/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Ich</a:t>
            </a:r>
            <a:r>
              <a:rPr lang="en-US" sz="4000" dirty="0"/>
              <a:t> </a:t>
            </a:r>
            <a:r>
              <a:rPr lang="en-US" sz="4000" dirty="0" err="1"/>
              <a:t>gehe</a:t>
            </a:r>
            <a:r>
              <a:rPr lang="en-US" sz="4000" dirty="0"/>
              <a:t> </a:t>
            </a:r>
            <a:r>
              <a:rPr lang="en-US" sz="4000" dirty="0" err="1">
                <a:solidFill>
                  <a:schemeClr val="accent3"/>
                </a:solidFill>
              </a:rPr>
              <a:t>zur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/>
                </a:solidFill>
              </a:rPr>
              <a:t>Schule</a:t>
            </a:r>
          </a:p>
          <a:p>
            <a:pPr algn="ctr"/>
            <a:r>
              <a:rPr lang="en-US" sz="4000" dirty="0" err="1"/>
              <a:t>Subjekt</a:t>
            </a:r>
            <a:r>
              <a:rPr lang="en-US" sz="4000" dirty="0"/>
              <a:t> und </a:t>
            </a:r>
            <a:r>
              <a:rPr lang="en-US" sz="4000" dirty="0" err="1"/>
              <a:t>Subjektmarker</a:t>
            </a:r>
            <a:r>
              <a:rPr lang="en-US" sz="4000" dirty="0"/>
              <a:t>+ </a:t>
            </a:r>
            <a:r>
              <a:rPr lang="en-US" sz="4000" dirty="0" err="1"/>
              <a:t>Objekt</a:t>
            </a:r>
            <a:r>
              <a:rPr lang="en-US" sz="4000" dirty="0"/>
              <a:t> und </a:t>
            </a:r>
            <a:r>
              <a:rPr lang="en-US" sz="4000" dirty="0" err="1"/>
              <a:t>Objektmarker</a:t>
            </a:r>
            <a:r>
              <a:rPr lang="en-US" sz="4000" dirty="0"/>
              <a:t>+ Verb</a:t>
            </a:r>
          </a:p>
          <a:p>
            <a:pPr algn="ctr"/>
            <a:r>
              <a:rPr lang="en-US" sz="4000" dirty="0" err="1">
                <a:solidFill>
                  <a:schemeClr val="tx2">
                    <a:lumMod val="10000"/>
                  </a:schemeClr>
                </a:solidFill>
              </a:rPr>
              <a:t>Verben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10000"/>
                  </a:schemeClr>
                </a:solidFill>
              </a:rPr>
              <a:t>kommen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2">
                    <a:lumMod val="10000"/>
                  </a:schemeClr>
                </a:solidFill>
              </a:rPr>
              <a:t>immer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 am Ende!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92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F27BE-6370-62D7-B539-61DEFB09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B9888A-83B9-3DB3-2B92-DC76E6D6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단어 </a:t>
            </a:r>
            <a:r>
              <a:rPr lang="de-DE" altLang="ko-KR" dirty="0"/>
              <a:t>Wörter mit Verben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62F01894-B1D8-D80D-F691-45FCBDC8D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아침 </a:t>
            </a:r>
            <a:r>
              <a:rPr lang="de-DE" altLang="ko-KR" dirty="0"/>
              <a:t>Frühstück</a:t>
            </a:r>
            <a:r>
              <a:rPr lang="ko-KR" altLang="de-DE" dirty="0"/>
              <a:t> 점심 </a:t>
            </a:r>
            <a:r>
              <a:rPr lang="de-DE" altLang="ko-KR" dirty="0"/>
              <a:t>Mittagessen </a:t>
            </a:r>
            <a:r>
              <a:rPr lang="ko-KR" altLang="de-DE" dirty="0"/>
              <a:t>저녁 </a:t>
            </a:r>
            <a:r>
              <a:rPr lang="de-DE" altLang="ko-KR" dirty="0"/>
              <a:t>Abendessen(</a:t>
            </a:r>
            <a:r>
              <a:rPr lang="ko-KR" altLang="de-DE" dirty="0"/>
              <a:t>먹어요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공부 </a:t>
            </a:r>
            <a:r>
              <a:rPr lang="de-DE" altLang="ko-KR" dirty="0"/>
              <a:t>Lernen </a:t>
            </a:r>
            <a:r>
              <a:rPr lang="ko-KR" altLang="de-DE" dirty="0"/>
              <a:t>운동 </a:t>
            </a:r>
            <a:r>
              <a:rPr lang="de-DE" altLang="ko-KR" dirty="0"/>
              <a:t>Sport</a:t>
            </a:r>
            <a:r>
              <a:rPr lang="ko-KR" altLang="de-DE" dirty="0"/>
              <a:t> 요리 </a:t>
            </a:r>
            <a:r>
              <a:rPr lang="de-DE" altLang="ko-KR" dirty="0"/>
              <a:t>kochen </a:t>
            </a:r>
            <a:r>
              <a:rPr lang="ko-KR" altLang="de-DE" dirty="0"/>
              <a:t>청소 </a:t>
            </a:r>
            <a:r>
              <a:rPr lang="de-DE" altLang="ko-KR" dirty="0"/>
              <a:t>sauber </a:t>
            </a:r>
            <a:r>
              <a:rPr lang="ko-KR" altLang="de-DE" dirty="0"/>
              <a:t>조깅 </a:t>
            </a:r>
            <a:r>
              <a:rPr lang="de-DE" altLang="ko-KR" dirty="0"/>
              <a:t>Jogging(</a:t>
            </a:r>
            <a:r>
              <a:rPr lang="ko-KR" altLang="de-DE" dirty="0"/>
              <a:t>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학교 </a:t>
            </a:r>
            <a:r>
              <a:rPr lang="de-DE" altLang="ko-KR" dirty="0"/>
              <a:t>Schule </a:t>
            </a:r>
            <a:r>
              <a:rPr lang="ko-KR" altLang="de-DE" dirty="0"/>
              <a:t>도서관 </a:t>
            </a:r>
            <a:r>
              <a:rPr lang="de-DE" altLang="ko-KR" dirty="0" err="1"/>
              <a:t>Bib</a:t>
            </a:r>
            <a:r>
              <a:rPr lang="de-DE" altLang="ko-KR" dirty="0"/>
              <a:t> </a:t>
            </a:r>
            <a:r>
              <a:rPr lang="ko-KR" altLang="de-DE" dirty="0"/>
              <a:t> 바 </a:t>
            </a:r>
            <a:r>
              <a:rPr lang="de-DE" altLang="ko-KR" dirty="0"/>
              <a:t>bar</a:t>
            </a:r>
            <a:r>
              <a:rPr lang="ko-KR" altLang="de-DE" dirty="0"/>
              <a:t> 헬스장 </a:t>
            </a:r>
            <a:r>
              <a:rPr lang="de-DE" altLang="ko-KR" dirty="0" err="1"/>
              <a:t>Gym</a:t>
            </a:r>
            <a:r>
              <a:rPr lang="ko-KR" altLang="de-DE" dirty="0"/>
              <a:t> 집 </a:t>
            </a:r>
            <a:r>
              <a:rPr lang="de-DE" altLang="ko-KR" dirty="0"/>
              <a:t>Hause </a:t>
            </a:r>
            <a:r>
              <a:rPr lang="ko-KR" altLang="de-DE" dirty="0"/>
              <a:t>회사 </a:t>
            </a:r>
            <a:r>
              <a:rPr lang="de-DE" altLang="ko-KR" dirty="0"/>
              <a:t>Firma </a:t>
            </a:r>
            <a:r>
              <a:rPr lang="ko-KR" altLang="de-DE" dirty="0"/>
              <a:t>친구집 </a:t>
            </a:r>
            <a:r>
              <a:rPr lang="de-DE" altLang="ko-KR" dirty="0"/>
              <a:t>Haus von Freunde </a:t>
            </a:r>
            <a:r>
              <a:rPr lang="ko-KR" altLang="de-DE" dirty="0"/>
              <a:t>카페 </a:t>
            </a:r>
            <a:r>
              <a:rPr lang="de-DE" altLang="ko-KR" dirty="0" err="1"/>
              <a:t>Cafe</a:t>
            </a:r>
            <a:r>
              <a:rPr lang="de-DE" altLang="ko-KR" dirty="0"/>
              <a:t> </a:t>
            </a:r>
          </a:p>
          <a:p>
            <a:r>
              <a:rPr lang="ko-KR" altLang="de-DE" dirty="0"/>
              <a:t>식당 </a:t>
            </a:r>
            <a:r>
              <a:rPr lang="de-DE" altLang="ko-KR" dirty="0" err="1"/>
              <a:t>restaurant</a:t>
            </a:r>
            <a:r>
              <a:rPr lang="ko-KR" altLang="de-DE" dirty="0"/>
              <a:t> </a:t>
            </a:r>
            <a:r>
              <a:rPr lang="de-DE" altLang="ko-KR" dirty="0"/>
              <a:t>(</a:t>
            </a:r>
            <a:r>
              <a:rPr lang="ko-KR" altLang="de-DE" dirty="0"/>
              <a:t>가요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책 </a:t>
            </a:r>
            <a:r>
              <a:rPr lang="de-DE" altLang="ko-KR" dirty="0"/>
              <a:t>Buch </a:t>
            </a:r>
            <a:r>
              <a:rPr lang="ko-KR" altLang="de-DE" dirty="0"/>
              <a:t>티비 </a:t>
            </a:r>
            <a:r>
              <a:rPr lang="de-DE" altLang="ko-KR" dirty="0"/>
              <a:t>TV</a:t>
            </a:r>
            <a:r>
              <a:rPr lang="ko-KR" altLang="de-DE" dirty="0"/>
              <a:t> 핸드폰 </a:t>
            </a:r>
            <a:r>
              <a:rPr lang="de-DE" altLang="ko-KR" dirty="0"/>
              <a:t>Handy</a:t>
            </a:r>
            <a:r>
              <a:rPr lang="ko-KR" altLang="de-DE" dirty="0"/>
              <a:t>  </a:t>
            </a:r>
            <a:r>
              <a:rPr lang="de-DE" altLang="ko-KR" dirty="0"/>
              <a:t>(</a:t>
            </a:r>
            <a:r>
              <a:rPr lang="ko-KR" altLang="de-DE" dirty="0"/>
              <a:t>봐요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음악 </a:t>
            </a:r>
            <a:r>
              <a:rPr lang="de-DE" altLang="ko-KR" dirty="0"/>
              <a:t>Musik</a:t>
            </a:r>
            <a:r>
              <a:rPr lang="ko-KR" altLang="de-DE" dirty="0"/>
              <a:t> 수업 </a:t>
            </a:r>
            <a:r>
              <a:rPr lang="de-DE" altLang="ko-KR" dirty="0"/>
              <a:t>Vorlesung</a:t>
            </a:r>
            <a:r>
              <a:rPr lang="ko-KR" altLang="de-DE" dirty="0"/>
              <a:t> 소리 </a:t>
            </a:r>
            <a:r>
              <a:rPr lang="de-DE" altLang="ko-KR" dirty="0"/>
              <a:t>Geräusche</a:t>
            </a:r>
            <a:r>
              <a:rPr lang="ko-KR" altLang="de-DE" dirty="0"/>
              <a:t>  </a:t>
            </a:r>
            <a:r>
              <a:rPr lang="de-DE" altLang="ko-KR" dirty="0"/>
              <a:t>(</a:t>
            </a:r>
            <a:r>
              <a:rPr lang="ko-KR" altLang="de-DE" dirty="0"/>
              <a:t>들어요</a:t>
            </a:r>
            <a:r>
              <a:rPr lang="de-DE" altLang="ko-KR" dirty="0"/>
              <a:t>)</a:t>
            </a:r>
          </a:p>
          <a:p>
            <a:r>
              <a:rPr lang="ko-KR" altLang="de-DE" dirty="0"/>
              <a:t>왜나하면 </a:t>
            </a:r>
            <a:r>
              <a:rPr lang="de-DE" altLang="ko-KR" dirty="0"/>
              <a:t>weil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4345047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483</Words>
  <Application>Microsoft Office PowerPoint</Application>
  <PresentationFormat>Custom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Meta Offc Pro</vt:lpstr>
      <vt:lpstr>Arial</vt:lpstr>
      <vt:lpstr>Calibri</vt:lpstr>
      <vt:lpstr>Universität Münster PowerPoint Master</vt:lpstr>
      <vt:lpstr>Koreanisch A1 und A2</vt:lpstr>
      <vt:lpstr>Plan für den Kurs</vt:lpstr>
      <vt:lpstr>Plan für den Tag</vt:lpstr>
      <vt:lpstr>Konjugationsübungen</vt:lpstr>
      <vt:lpstr>Hörübungen</vt:lpstr>
      <vt:lpstr>Verbkonjugation</vt:lpstr>
      <vt:lpstr>Verb</vt:lpstr>
      <vt:lpstr>Satzstruktur</vt:lpstr>
      <vt:lpstr>단어 Wörter mit Verben</vt:lpstr>
      <vt:lpstr>Ich du und Wir</vt:lpstr>
      <vt:lpstr>Tagesbuch schreiben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148</cp:revision>
  <dcterms:created xsi:type="dcterms:W3CDTF">2019-09-05T07:16:21Z</dcterms:created>
  <dcterms:modified xsi:type="dcterms:W3CDTF">2024-07-10T10:41:02Z</dcterms:modified>
</cp:coreProperties>
</file>