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62" r:id="rId3"/>
    <p:sldId id="268" r:id="rId4"/>
    <p:sldId id="277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9" r:id="rId13"/>
    <p:sldId id="278" r:id="rId14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AAC29-0EA9-4C3F-9994-E63BE65366EE}" v="8" dt="2024-06-26T08:24:06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5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650CC746-BBC1-4A89-920C-7777BCE0020F}"/>
    <pc:docChg chg="undo custSel addSld delSld modSld">
      <pc:chgData name="Claire Hyun" userId="d469472dfa2f7c25" providerId="LiveId" clId="{650CC746-BBC1-4A89-920C-7777BCE0020F}" dt="2024-05-14T20:05:24.463" v="957" actId="255"/>
      <pc:docMkLst>
        <pc:docMk/>
      </pc:docMkLst>
      <pc:sldChg chg="modSp mod">
        <pc:chgData name="Claire Hyun" userId="d469472dfa2f7c25" providerId="LiveId" clId="{650CC746-BBC1-4A89-920C-7777BCE0020F}" dt="2024-05-14T19:36:08.865" v="19" actId="20577"/>
        <pc:sldMkLst>
          <pc:docMk/>
          <pc:sldMk cId="1174817430" sldId="258"/>
        </pc:sldMkLst>
        <pc:spChg chg="mod">
          <ac:chgData name="Claire Hyun" userId="d469472dfa2f7c25" providerId="LiveId" clId="{650CC746-BBC1-4A89-920C-7777BCE0020F}" dt="2024-05-14T19:36:08.865" v="1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650CC746-BBC1-4A89-920C-7777BCE0020F}" dt="2024-05-14T19:36:22.905" v="20" actId="2696"/>
        <pc:sldMkLst>
          <pc:docMk/>
          <pc:sldMk cId="3171074693" sldId="259"/>
        </pc:sldMkLst>
      </pc:sldChg>
      <pc:sldChg chg="del">
        <pc:chgData name="Claire Hyun" userId="d469472dfa2f7c25" providerId="LiveId" clId="{650CC746-BBC1-4A89-920C-7777BCE0020F}" dt="2024-05-14T19:36:32.565" v="22" actId="2696"/>
        <pc:sldMkLst>
          <pc:docMk/>
          <pc:sldMk cId="1852730539" sldId="260"/>
        </pc:sldMkLst>
      </pc:sldChg>
      <pc:sldChg chg="del">
        <pc:chgData name="Claire Hyun" userId="d469472dfa2f7c25" providerId="LiveId" clId="{650CC746-BBC1-4A89-920C-7777BCE0020F}" dt="2024-05-14T19:36:34.532" v="23" actId="2696"/>
        <pc:sldMkLst>
          <pc:docMk/>
          <pc:sldMk cId="1474111174" sldId="261"/>
        </pc:sldMkLst>
      </pc:sldChg>
      <pc:sldChg chg="modSp mod">
        <pc:chgData name="Claire Hyun" userId="d469472dfa2f7c25" providerId="LiveId" clId="{650CC746-BBC1-4A89-920C-7777BCE0020F}" dt="2024-05-14T19:36:28.941" v="21" actId="400"/>
        <pc:sldMkLst>
          <pc:docMk/>
          <pc:sldMk cId="1503254879" sldId="262"/>
        </pc:sldMkLst>
        <pc:spChg chg="mod">
          <ac:chgData name="Claire Hyun" userId="d469472dfa2f7c25" providerId="LiveId" clId="{650CC746-BBC1-4A89-920C-7777BCE0020F}" dt="2024-05-14T19:36:28.941" v="21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new mod">
        <pc:chgData name="Claire Hyun" userId="d469472dfa2f7c25" providerId="LiveId" clId="{650CC746-BBC1-4A89-920C-7777BCE0020F}" dt="2024-05-14T19:46:24.487" v="273" actId="20577"/>
        <pc:sldMkLst>
          <pc:docMk/>
          <pc:sldMk cId="3192390064" sldId="263"/>
        </pc:sldMkLst>
        <pc:spChg chg="mod">
          <ac:chgData name="Claire Hyun" userId="d469472dfa2f7c25" providerId="LiveId" clId="{650CC746-BBC1-4A89-920C-7777BCE0020F}" dt="2024-05-14T19:37:17.019" v="31"/>
          <ac:spMkLst>
            <pc:docMk/>
            <pc:sldMk cId="3192390064" sldId="263"/>
            <ac:spMk id="3" creationId="{1B9A8213-519E-3836-7955-A84DBA4E7983}"/>
          </ac:spMkLst>
        </pc:spChg>
        <pc:spChg chg="mod">
          <ac:chgData name="Claire Hyun" userId="d469472dfa2f7c25" providerId="LiveId" clId="{650CC746-BBC1-4A89-920C-7777BCE0020F}" dt="2024-05-14T19:46:24.487" v="273" actId="20577"/>
          <ac:spMkLst>
            <pc:docMk/>
            <pc:sldMk cId="3192390064" sldId="263"/>
            <ac:spMk id="4" creationId="{507241F8-5721-21B6-569C-DFE8C819EA20}"/>
          </ac:spMkLst>
        </pc:spChg>
      </pc:sldChg>
      <pc:sldChg chg="modSp new mod">
        <pc:chgData name="Claire Hyun" userId="d469472dfa2f7c25" providerId="LiveId" clId="{650CC746-BBC1-4A89-920C-7777BCE0020F}" dt="2024-05-14T19:45:12.134" v="185" actId="5793"/>
        <pc:sldMkLst>
          <pc:docMk/>
          <pc:sldMk cId="3828089940" sldId="264"/>
        </pc:sldMkLst>
        <pc:spChg chg="mod">
          <ac:chgData name="Claire Hyun" userId="d469472dfa2f7c25" providerId="LiveId" clId="{650CC746-BBC1-4A89-920C-7777BCE0020F}" dt="2024-05-14T19:45:12.134" v="185" actId="5793"/>
          <ac:spMkLst>
            <pc:docMk/>
            <pc:sldMk cId="3828089940" sldId="264"/>
            <ac:spMk id="3" creationId="{CCD33BC1-3537-C915-052E-AE4413F2EDCD}"/>
          </ac:spMkLst>
        </pc:spChg>
        <pc:spChg chg="mod">
          <ac:chgData name="Claire Hyun" userId="d469472dfa2f7c25" providerId="LiveId" clId="{650CC746-BBC1-4A89-920C-7777BCE0020F}" dt="2024-05-14T19:45:03.132" v="164"/>
          <ac:spMkLst>
            <pc:docMk/>
            <pc:sldMk cId="3828089940" sldId="264"/>
            <ac:spMk id="4" creationId="{9FBDDC1A-36CA-127E-A393-2737720E94E1}"/>
          </ac:spMkLst>
        </pc:spChg>
      </pc:sldChg>
      <pc:sldChg chg="del">
        <pc:chgData name="Claire Hyun" userId="d469472dfa2f7c25" providerId="LiveId" clId="{650CC746-BBC1-4A89-920C-7777BCE0020F}" dt="2024-05-14T19:36:36.685" v="24" actId="2696"/>
        <pc:sldMkLst>
          <pc:docMk/>
          <pc:sldMk cId="3884601616" sldId="264"/>
        </pc:sldMkLst>
      </pc:sldChg>
      <pc:sldChg chg="del">
        <pc:chgData name="Claire Hyun" userId="d469472dfa2f7c25" providerId="LiveId" clId="{650CC746-BBC1-4A89-920C-7777BCE0020F}" dt="2024-05-14T19:36:40.785" v="25" actId="2696"/>
        <pc:sldMkLst>
          <pc:docMk/>
          <pc:sldMk cId="394893770" sldId="265"/>
        </pc:sldMkLst>
      </pc:sldChg>
      <pc:sldChg chg="modSp new mod">
        <pc:chgData name="Claire Hyun" userId="d469472dfa2f7c25" providerId="LiveId" clId="{650CC746-BBC1-4A89-920C-7777BCE0020F}" dt="2024-05-14T19:54:25.979" v="804" actId="207"/>
        <pc:sldMkLst>
          <pc:docMk/>
          <pc:sldMk cId="2282757703" sldId="265"/>
        </pc:sldMkLst>
        <pc:spChg chg="mod">
          <ac:chgData name="Claire Hyun" userId="d469472dfa2f7c25" providerId="LiveId" clId="{650CC746-BBC1-4A89-920C-7777BCE0020F}" dt="2024-05-14T19:46:41.990" v="303" actId="20577"/>
          <ac:spMkLst>
            <pc:docMk/>
            <pc:sldMk cId="2282757703" sldId="265"/>
            <ac:spMk id="3" creationId="{A06153FF-C631-771F-BC25-4D8394430FBE}"/>
          </ac:spMkLst>
        </pc:spChg>
        <pc:spChg chg="mod">
          <ac:chgData name="Claire Hyun" userId="d469472dfa2f7c25" providerId="LiveId" clId="{650CC746-BBC1-4A89-920C-7777BCE0020F}" dt="2024-05-14T19:54:25.979" v="804" actId="207"/>
          <ac:spMkLst>
            <pc:docMk/>
            <pc:sldMk cId="2282757703" sldId="265"/>
            <ac:spMk id="4" creationId="{0DE4DBEE-DF28-2113-9F40-7E7D02C3C19A}"/>
          </ac:spMkLst>
        </pc:spChg>
      </pc:sldChg>
      <pc:sldChg chg="modSp new mod">
        <pc:chgData name="Claire Hyun" userId="d469472dfa2f7c25" providerId="LiveId" clId="{650CC746-BBC1-4A89-920C-7777BCE0020F}" dt="2024-05-14T20:02:41.461" v="927" actId="20577"/>
        <pc:sldMkLst>
          <pc:docMk/>
          <pc:sldMk cId="1852866102" sldId="266"/>
        </pc:sldMkLst>
        <pc:spChg chg="mod">
          <ac:chgData name="Claire Hyun" userId="d469472dfa2f7c25" providerId="LiveId" clId="{650CC746-BBC1-4A89-920C-7777BCE0020F}" dt="2024-05-14T19:54:44.855" v="842" actId="20577"/>
          <ac:spMkLst>
            <pc:docMk/>
            <pc:sldMk cId="1852866102" sldId="266"/>
            <ac:spMk id="3" creationId="{AF400A5D-E534-F279-CEB7-96E6AA6084C8}"/>
          </ac:spMkLst>
        </pc:spChg>
        <pc:spChg chg="mod">
          <ac:chgData name="Claire Hyun" userId="d469472dfa2f7c25" providerId="LiveId" clId="{650CC746-BBC1-4A89-920C-7777BCE0020F}" dt="2024-05-14T20:02:41.461" v="927" actId="20577"/>
          <ac:spMkLst>
            <pc:docMk/>
            <pc:sldMk cId="1852866102" sldId="266"/>
            <ac:spMk id="4" creationId="{54B185CD-F9EA-60AD-2521-C170186C4EA7}"/>
          </ac:spMkLst>
        </pc:spChg>
      </pc:sldChg>
      <pc:sldChg chg="modSp new mod">
        <pc:chgData name="Claire Hyun" userId="d469472dfa2f7c25" providerId="LiveId" clId="{650CC746-BBC1-4A89-920C-7777BCE0020F}" dt="2024-05-14T20:03:18.381" v="931" actId="255"/>
        <pc:sldMkLst>
          <pc:docMk/>
          <pc:sldMk cId="1942592824" sldId="267"/>
        </pc:sldMkLst>
        <pc:spChg chg="mod">
          <ac:chgData name="Claire Hyun" userId="d469472dfa2f7c25" providerId="LiveId" clId="{650CC746-BBC1-4A89-920C-7777BCE0020F}" dt="2024-05-14T20:03:05.233" v="929"/>
          <ac:spMkLst>
            <pc:docMk/>
            <pc:sldMk cId="1942592824" sldId="267"/>
            <ac:spMk id="3" creationId="{EA6B2D29-9123-8164-8E1B-720941A1631C}"/>
          </ac:spMkLst>
        </pc:spChg>
        <pc:spChg chg="mod">
          <ac:chgData name="Claire Hyun" userId="d469472dfa2f7c25" providerId="LiveId" clId="{650CC746-BBC1-4A89-920C-7777BCE0020F}" dt="2024-05-14T20:03:18.381" v="931" actId="255"/>
          <ac:spMkLst>
            <pc:docMk/>
            <pc:sldMk cId="1942592824" sldId="267"/>
            <ac:spMk id="4" creationId="{5E9C3D2B-6C5C-3EFA-6F4C-279D2B8DBFDF}"/>
          </ac:spMkLst>
        </pc:spChg>
      </pc:sldChg>
      <pc:sldChg chg="del">
        <pc:chgData name="Claire Hyun" userId="d469472dfa2f7c25" providerId="LiveId" clId="{650CC746-BBC1-4A89-920C-7777BCE0020F}" dt="2024-05-14T19:36:42.875" v="26" actId="2696"/>
        <pc:sldMkLst>
          <pc:docMk/>
          <pc:sldMk cId="4221320100" sldId="267"/>
        </pc:sldMkLst>
      </pc:sldChg>
      <pc:sldChg chg="modSp new mod">
        <pc:chgData name="Claire Hyun" userId="d469472dfa2f7c25" providerId="LiveId" clId="{650CC746-BBC1-4A89-920C-7777BCE0020F}" dt="2024-05-14T20:03:36.733" v="935" actId="255"/>
        <pc:sldMkLst>
          <pc:docMk/>
          <pc:sldMk cId="3537484885" sldId="268"/>
        </pc:sldMkLst>
        <pc:spChg chg="mod">
          <ac:chgData name="Claire Hyun" userId="d469472dfa2f7c25" providerId="LiveId" clId="{650CC746-BBC1-4A89-920C-7777BCE0020F}" dt="2024-05-14T20:03:27.070" v="933"/>
          <ac:spMkLst>
            <pc:docMk/>
            <pc:sldMk cId="3537484885" sldId="268"/>
            <ac:spMk id="3" creationId="{4AF01DED-8BDD-05C9-517F-48636B95CBE7}"/>
          </ac:spMkLst>
        </pc:spChg>
        <pc:spChg chg="mod">
          <ac:chgData name="Claire Hyun" userId="d469472dfa2f7c25" providerId="LiveId" clId="{650CC746-BBC1-4A89-920C-7777BCE0020F}" dt="2024-05-14T20:03:36.733" v="935" actId="255"/>
          <ac:spMkLst>
            <pc:docMk/>
            <pc:sldMk cId="3537484885" sldId="268"/>
            <ac:spMk id="4" creationId="{DFD1D0C0-3A8E-872F-56DC-42019227B47D}"/>
          </ac:spMkLst>
        </pc:spChg>
      </pc:sldChg>
      <pc:sldChg chg="modSp new mod">
        <pc:chgData name="Claire Hyun" userId="d469472dfa2f7c25" providerId="LiveId" clId="{650CC746-BBC1-4A89-920C-7777BCE0020F}" dt="2024-05-14T20:03:58.333" v="939" actId="255"/>
        <pc:sldMkLst>
          <pc:docMk/>
          <pc:sldMk cId="1236993274" sldId="269"/>
        </pc:sldMkLst>
        <pc:spChg chg="mod">
          <ac:chgData name="Claire Hyun" userId="d469472dfa2f7c25" providerId="LiveId" clId="{650CC746-BBC1-4A89-920C-7777BCE0020F}" dt="2024-05-14T20:03:45.355" v="937"/>
          <ac:spMkLst>
            <pc:docMk/>
            <pc:sldMk cId="1236993274" sldId="269"/>
            <ac:spMk id="3" creationId="{F8D3146A-4B6C-61BA-875C-C21340C74393}"/>
          </ac:spMkLst>
        </pc:spChg>
        <pc:spChg chg="mod">
          <ac:chgData name="Claire Hyun" userId="d469472dfa2f7c25" providerId="LiveId" clId="{650CC746-BBC1-4A89-920C-7777BCE0020F}" dt="2024-05-14T20:03:58.333" v="939" actId="255"/>
          <ac:spMkLst>
            <pc:docMk/>
            <pc:sldMk cId="1236993274" sldId="269"/>
            <ac:spMk id="4" creationId="{657FB206-0E2B-6F25-232F-F18C8E34549C}"/>
          </ac:spMkLst>
        </pc:spChg>
      </pc:sldChg>
      <pc:sldChg chg="del">
        <pc:chgData name="Claire Hyun" userId="d469472dfa2f7c25" providerId="LiveId" clId="{650CC746-BBC1-4A89-920C-7777BCE0020F}" dt="2024-05-14T19:36:44.740" v="27" actId="2696"/>
        <pc:sldMkLst>
          <pc:docMk/>
          <pc:sldMk cId="3088372402" sldId="269"/>
        </pc:sldMkLst>
      </pc:sldChg>
      <pc:sldChg chg="modSp new mod">
        <pc:chgData name="Claire Hyun" userId="d469472dfa2f7c25" providerId="LiveId" clId="{650CC746-BBC1-4A89-920C-7777BCE0020F}" dt="2024-05-14T20:04:22.684" v="944" actId="255"/>
        <pc:sldMkLst>
          <pc:docMk/>
          <pc:sldMk cId="524381985" sldId="270"/>
        </pc:sldMkLst>
        <pc:spChg chg="mod">
          <ac:chgData name="Claire Hyun" userId="d469472dfa2f7c25" providerId="LiveId" clId="{650CC746-BBC1-4A89-920C-7777BCE0020F}" dt="2024-05-14T20:04:07.788" v="941"/>
          <ac:spMkLst>
            <pc:docMk/>
            <pc:sldMk cId="524381985" sldId="270"/>
            <ac:spMk id="3" creationId="{E1F46591-8D06-9B10-CE3B-C7F63BCA8E20}"/>
          </ac:spMkLst>
        </pc:spChg>
        <pc:spChg chg="mod">
          <ac:chgData name="Claire Hyun" userId="d469472dfa2f7c25" providerId="LiveId" clId="{650CC746-BBC1-4A89-920C-7777BCE0020F}" dt="2024-05-14T20:04:22.684" v="944" actId="255"/>
          <ac:spMkLst>
            <pc:docMk/>
            <pc:sldMk cId="524381985" sldId="270"/>
            <ac:spMk id="4" creationId="{A1867725-BE7B-FFE9-38F2-703683E7BC4A}"/>
          </ac:spMkLst>
        </pc:spChg>
      </pc:sldChg>
      <pc:sldChg chg="del">
        <pc:chgData name="Claire Hyun" userId="d469472dfa2f7c25" providerId="LiveId" clId="{650CC746-BBC1-4A89-920C-7777BCE0020F}" dt="2024-05-14T19:36:46.955" v="28" actId="2696"/>
        <pc:sldMkLst>
          <pc:docMk/>
          <pc:sldMk cId="2146386478" sldId="270"/>
        </pc:sldMkLst>
      </pc:sldChg>
      <pc:sldChg chg="modSp new mod">
        <pc:chgData name="Claire Hyun" userId="d469472dfa2f7c25" providerId="LiveId" clId="{650CC746-BBC1-4A89-920C-7777BCE0020F}" dt="2024-05-14T20:04:34.320" v="947"/>
        <pc:sldMkLst>
          <pc:docMk/>
          <pc:sldMk cId="1134853590" sldId="271"/>
        </pc:sldMkLst>
        <pc:spChg chg="mod">
          <ac:chgData name="Claire Hyun" userId="d469472dfa2f7c25" providerId="LiveId" clId="{650CC746-BBC1-4A89-920C-7777BCE0020F}" dt="2024-05-14T20:04:30.420" v="946"/>
          <ac:spMkLst>
            <pc:docMk/>
            <pc:sldMk cId="1134853590" sldId="271"/>
            <ac:spMk id="3" creationId="{E1112AD6-2751-B214-E979-8699D53EB765}"/>
          </ac:spMkLst>
        </pc:spChg>
        <pc:spChg chg="mod">
          <ac:chgData name="Claire Hyun" userId="d469472dfa2f7c25" providerId="LiveId" clId="{650CC746-BBC1-4A89-920C-7777BCE0020F}" dt="2024-05-14T20:04:34.320" v="947"/>
          <ac:spMkLst>
            <pc:docMk/>
            <pc:sldMk cId="1134853590" sldId="271"/>
            <ac:spMk id="4" creationId="{C9FBB2E2-0FDF-8B51-ED53-765D2D2C5FFF}"/>
          </ac:spMkLst>
        </pc:spChg>
      </pc:sldChg>
      <pc:sldChg chg="del">
        <pc:chgData name="Claire Hyun" userId="d469472dfa2f7c25" providerId="LiveId" clId="{650CC746-BBC1-4A89-920C-7777BCE0020F}" dt="2024-05-14T19:36:49.170" v="29" actId="2696"/>
        <pc:sldMkLst>
          <pc:docMk/>
          <pc:sldMk cId="3293273790" sldId="271"/>
        </pc:sldMkLst>
      </pc:sldChg>
      <pc:sldChg chg="modSp new mod">
        <pc:chgData name="Claire Hyun" userId="d469472dfa2f7c25" providerId="LiveId" clId="{650CC746-BBC1-4A89-920C-7777BCE0020F}" dt="2024-05-14T20:05:05.743" v="953"/>
        <pc:sldMkLst>
          <pc:docMk/>
          <pc:sldMk cId="1068192561" sldId="272"/>
        </pc:sldMkLst>
        <pc:spChg chg="mod">
          <ac:chgData name="Claire Hyun" userId="d469472dfa2f7c25" providerId="LiveId" clId="{650CC746-BBC1-4A89-920C-7777BCE0020F}" dt="2024-05-14T20:05:00.870" v="952"/>
          <ac:spMkLst>
            <pc:docMk/>
            <pc:sldMk cId="1068192561" sldId="272"/>
            <ac:spMk id="3" creationId="{802B427D-63B0-7EA6-6427-1641A23A6C96}"/>
          </ac:spMkLst>
        </pc:spChg>
        <pc:spChg chg="mod">
          <ac:chgData name="Claire Hyun" userId="d469472dfa2f7c25" providerId="LiveId" clId="{650CC746-BBC1-4A89-920C-7777BCE0020F}" dt="2024-05-14T20:05:05.743" v="953"/>
          <ac:spMkLst>
            <pc:docMk/>
            <pc:sldMk cId="1068192561" sldId="272"/>
            <ac:spMk id="4" creationId="{5414A210-B40C-AE6C-AB55-E2C8E3A91A90}"/>
          </ac:spMkLst>
        </pc:spChg>
      </pc:sldChg>
      <pc:sldChg chg="modSp new mod">
        <pc:chgData name="Claire Hyun" userId="d469472dfa2f7c25" providerId="LiveId" clId="{650CC746-BBC1-4A89-920C-7777BCE0020F}" dt="2024-05-14T20:05:24.463" v="957" actId="255"/>
        <pc:sldMkLst>
          <pc:docMk/>
          <pc:sldMk cId="2476437142" sldId="273"/>
        </pc:sldMkLst>
        <pc:spChg chg="mod">
          <ac:chgData name="Claire Hyun" userId="d469472dfa2f7c25" providerId="LiveId" clId="{650CC746-BBC1-4A89-920C-7777BCE0020F}" dt="2024-05-14T20:05:13.899" v="955"/>
          <ac:spMkLst>
            <pc:docMk/>
            <pc:sldMk cId="2476437142" sldId="273"/>
            <ac:spMk id="3" creationId="{F9840E79-F04B-9DDB-38D1-55D2BC0B89B0}"/>
          </ac:spMkLst>
        </pc:spChg>
        <pc:spChg chg="mod">
          <ac:chgData name="Claire Hyun" userId="d469472dfa2f7c25" providerId="LiveId" clId="{650CC746-BBC1-4A89-920C-7777BCE0020F}" dt="2024-05-14T20:05:24.463" v="957" actId="255"/>
          <ac:spMkLst>
            <pc:docMk/>
            <pc:sldMk cId="2476437142" sldId="273"/>
            <ac:spMk id="4" creationId="{1A931F4E-F9DA-65F4-9A83-D24DB4E0EE25}"/>
          </ac:spMkLst>
        </pc:spChg>
      </pc:sldChg>
    </pc:docChg>
  </pc:docChgLst>
  <pc:docChgLst>
    <pc:chgData name="Claire Hyun" userId="d469472dfa2f7c25" providerId="LiveId" clId="{D4CB79E5-94A1-4E71-975E-010ECFE9C024}"/>
    <pc:docChg chg="undo custSel addSld delSld modSld sldOrd">
      <pc:chgData name="Claire Hyun" userId="d469472dfa2f7c25" providerId="LiveId" clId="{D4CB79E5-94A1-4E71-975E-010ECFE9C024}" dt="2024-05-27T18:31:46.689" v="802"/>
      <pc:docMkLst>
        <pc:docMk/>
      </pc:docMkLst>
      <pc:sldChg chg="modSp mod">
        <pc:chgData name="Claire Hyun" userId="d469472dfa2f7c25" providerId="LiveId" clId="{D4CB79E5-94A1-4E71-975E-010ECFE9C024}" dt="2024-05-27T17:51:39.555" v="15" actId="20577"/>
        <pc:sldMkLst>
          <pc:docMk/>
          <pc:sldMk cId="1174817430" sldId="258"/>
        </pc:sldMkLst>
        <pc:spChg chg="mod">
          <ac:chgData name="Claire Hyun" userId="d469472dfa2f7c25" providerId="LiveId" clId="{D4CB79E5-94A1-4E71-975E-010ECFE9C024}" dt="2024-05-27T17:51:39.555" v="15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">
        <pc:chgData name="Claire Hyun" userId="d469472dfa2f7c25" providerId="LiveId" clId="{D4CB79E5-94A1-4E71-975E-010ECFE9C024}" dt="2024-05-27T17:52:02.885" v="19" actId="400"/>
        <pc:sldMkLst>
          <pc:docMk/>
          <pc:sldMk cId="1503254879" sldId="262"/>
        </pc:sldMkLst>
        <pc:spChg chg="mod">
          <ac:chgData name="Claire Hyun" userId="d469472dfa2f7c25" providerId="LiveId" clId="{D4CB79E5-94A1-4E71-975E-010ECFE9C024}" dt="2024-05-27T17:52:02.885" v="19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del mod">
        <pc:chgData name="Claire Hyun" userId="d469472dfa2f7c25" providerId="LiveId" clId="{D4CB79E5-94A1-4E71-975E-010ECFE9C024}" dt="2024-05-27T17:53:30.979" v="36" actId="2696"/>
        <pc:sldMkLst>
          <pc:docMk/>
          <pc:sldMk cId="3192390064" sldId="263"/>
        </pc:sldMkLst>
        <pc:spChg chg="mod">
          <ac:chgData name="Claire Hyun" userId="d469472dfa2f7c25" providerId="LiveId" clId="{D4CB79E5-94A1-4E71-975E-010ECFE9C024}" dt="2024-05-27T17:53:06.818" v="35" actId="20577"/>
          <ac:spMkLst>
            <pc:docMk/>
            <pc:sldMk cId="3192390064" sldId="263"/>
            <ac:spMk id="4" creationId="{507241F8-5721-21B6-569C-DFE8C819EA20}"/>
          </ac:spMkLst>
        </pc:spChg>
      </pc:sldChg>
      <pc:sldChg chg="modSp mod">
        <pc:chgData name="Claire Hyun" userId="d469472dfa2f7c25" providerId="LiveId" clId="{D4CB79E5-94A1-4E71-975E-010ECFE9C024}" dt="2024-05-27T18:23:42.025" v="734" actId="20577"/>
        <pc:sldMkLst>
          <pc:docMk/>
          <pc:sldMk cId="3828089940" sldId="264"/>
        </pc:sldMkLst>
        <pc:spChg chg="mod">
          <ac:chgData name="Claire Hyun" userId="d469472dfa2f7c25" providerId="LiveId" clId="{D4CB79E5-94A1-4E71-975E-010ECFE9C024}" dt="2024-05-27T17:52:44.294" v="22" actId="20577"/>
          <ac:spMkLst>
            <pc:docMk/>
            <pc:sldMk cId="3828089940" sldId="264"/>
            <ac:spMk id="3" creationId="{CCD33BC1-3537-C915-052E-AE4413F2EDCD}"/>
          </ac:spMkLst>
        </pc:spChg>
        <pc:spChg chg="mod">
          <ac:chgData name="Claire Hyun" userId="d469472dfa2f7c25" providerId="LiveId" clId="{D4CB79E5-94A1-4E71-975E-010ECFE9C024}" dt="2024-05-27T18:23:42.025" v="734" actId="20577"/>
          <ac:spMkLst>
            <pc:docMk/>
            <pc:sldMk cId="3828089940" sldId="264"/>
            <ac:spMk id="4" creationId="{9FBDDC1A-36CA-127E-A393-2737720E94E1}"/>
          </ac:spMkLst>
        </pc:spChg>
      </pc:sldChg>
      <pc:sldChg chg="modSp mod">
        <pc:chgData name="Claire Hyun" userId="d469472dfa2f7c25" providerId="LiveId" clId="{D4CB79E5-94A1-4E71-975E-010ECFE9C024}" dt="2024-05-27T18:02:28.480" v="308" actId="20577"/>
        <pc:sldMkLst>
          <pc:docMk/>
          <pc:sldMk cId="2282757703" sldId="265"/>
        </pc:sldMkLst>
        <pc:spChg chg="mod">
          <ac:chgData name="Claire Hyun" userId="d469472dfa2f7c25" providerId="LiveId" clId="{D4CB79E5-94A1-4E71-975E-010ECFE9C024}" dt="2024-05-27T17:55:27.744" v="57" actId="20577"/>
          <ac:spMkLst>
            <pc:docMk/>
            <pc:sldMk cId="2282757703" sldId="265"/>
            <ac:spMk id="3" creationId="{A06153FF-C631-771F-BC25-4D8394430FBE}"/>
          </ac:spMkLst>
        </pc:spChg>
        <pc:spChg chg="mod">
          <ac:chgData name="Claire Hyun" userId="d469472dfa2f7c25" providerId="LiveId" clId="{D4CB79E5-94A1-4E71-975E-010ECFE9C024}" dt="2024-05-27T18:02:28.480" v="308" actId="20577"/>
          <ac:spMkLst>
            <pc:docMk/>
            <pc:sldMk cId="2282757703" sldId="265"/>
            <ac:spMk id="4" creationId="{0DE4DBEE-DF28-2113-9F40-7E7D02C3C19A}"/>
          </ac:spMkLst>
        </pc:spChg>
      </pc:sldChg>
      <pc:sldChg chg="del">
        <pc:chgData name="Claire Hyun" userId="d469472dfa2f7c25" providerId="LiveId" clId="{D4CB79E5-94A1-4E71-975E-010ECFE9C024}" dt="2024-05-27T17:55:39.550" v="59" actId="2696"/>
        <pc:sldMkLst>
          <pc:docMk/>
          <pc:sldMk cId="1852866102" sldId="266"/>
        </pc:sldMkLst>
      </pc:sldChg>
      <pc:sldChg chg="ord">
        <pc:chgData name="Claire Hyun" userId="d469472dfa2f7c25" providerId="LiveId" clId="{D4CB79E5-94A1-4E71-975E-010ECFE9C024}" dt="2024-05-27T18:05:38.112" v="381"/>
        <pc:sldMkLst>
          <pc:docMk/>
          <pc:sldMk cId="1236993274" sldId="269"/>
        </pc:sldMkLst>
      </pc:sldChg>
      <pc:sldChg chg="del">
        <pc:chgData name="Claire Hyun" userId="d469472dfa2f7c25" providerId="LiveId" clId="{D4CB79E5-94A1-4E71-975E-010ECFE9C024}" dt="2024-05-27T18:22:17.012" v="678" actId="2696"/>
        <pc:sldMkLst>
          <pc:docMk/>
          <pc:sldMk cId="524381985" sldId="270"/>
        </pc:sldMkLst>
      </pc:sldChg>
      <pc:sldChg chg="del">
        <pc:chgData name="Claire Hyun" userId="d469472dfa2f7c25" providerId="LiveId" clId="{D4CB79E5-94A1-4E71-975E-010ECFE9C024}" dt="2024-05-27T18:22:19.512" v="679" actId="2696"/>
        <pc:sldMkLst>
          <pc:docMk/>
          <pc:sldMk cId="1134853590" sldId="271"/>
        </pc:sldMkLst>
      </pc:sldChg>
      <pc:sldChg chg="modSp new mod">
        <pc:chgData name="Claire Hyun" userId="d469472dfa2f7c25" providerId="LiveId" clId="{D4CB79E5-94A1-4E71-975E-010ECFE9C024}" dt="2024-05-27T18:30:20.891" v="799" actId="207"/>
        <pc:sldMkLst>
          <pc:docMk/>
          <pc:sldMk cId="3981222713" sldId="274"/>
        </pc:sldMkLst>
        <pc:spChg chg="mod">
          <ac:chgData name="Claire Hyun" userId="d469472dfa2f7c25" providerId="LiveId" clId="{D4CB79E5-94A1-4E71-975E-010ECFE9C024}" dt="2024-05-27T18:03:13.419" v="346"/>
          <ac:spMkLst>
            <pc:docMk/>
            <pc:sldMk cId="3981222713" sldId="274"/>
            <ac:spMk id="3" creationId="{4C977EA4-2CA6-77AC-F295-35CA1D5EC3BE}"/>
          </ac:spMkLst>
        </pc:spChg>
        <pc:spChg chg="mod">
          <ac:chgData name="Claire Hyun" userId="d469472dfa2f7c25" providerId="LiveId" clId="{D4CB79E5-94A1-4E71-975E-010ECFE9C024}" dt="2024-05-27T18:30:20.891" v="799" actId="207"/>
          <ac:spMkLst>
            <pc:docMk/>
            <pc:sldMk cId="3981222713" sldId="274"/>
            <ac:spMk id="4" creationId="{6CC325DB-F069-85D8-788B-4197590646F2}"/>
          </ac:spMkLst>
        </pc:spChg>
      </pc:sldChg>
      <pc:sldChg chg="modSp new mod">
        <pc:chgData name="Claire Hyun" userId="d469472dfa2f7c25" providerId="LiveId" clId="{D4CB79E5-94A1-4E71-975E-010ECFE9C024}" dt="2024-05-27T18:21:41.710" v="677" actId="20577"/>
        <pc:sldMkLst>
          <pc:docMk/>
          <pc:sldMk cId="3183286152" sldId="275"/>
        </pc:sldMkLst>
        <pc:spChg chg="mod">
          <ac:chgData name="Claire Hyun" userId="d469472dfa2f7c25" providerId="LiveId" clId="{D4CB79E5-94A1-4E71-975E-010ECFE9C024}" dt="2024-05-27T18:06:36.942" v="408" actId="20577"/>
          <ac:spMkLst>
            <pc:docMk/>
            <pc:sldMk cId="3183286152" sldId="275"/>
            <ac:spMk id="3" creationId="{78E164F8-1581-64CC-F971-109C5CFFBB80}"/>
          </ac:spMkLst>
        </pc:spChg>
        <pc:spChg chg="mod">
          <ac:chgData name="Claire Hyun" userId="d469472dfa2f7c25" providerId="LiveId" clId="{D4CB79E5-94A1-4E71-975E-010ECFE9C024}" dt="2024-05-27T18:21:41.710" v="677" actId="20577"/>
          <ac:spMkLst>
            <pc:docMk/>
            <pc:sldMk cId="3183286152" sldId="275"/>
            <ac:spMk id="4" creationId="{799194F9-E928-FAB8-61E6-66A0EF972069}"/>
          </ac:spMkLst>
        </pc:spChg>
      </pc:sldChg>
      <pc:sldChg chg="addSp modSp new mod">
        <pc:chgData name="Claire Hyun" userId="d469472dfa2f7c25" providerId="LiveId" clId="{D4CB79E5-94A1-4E71-975E-010ECFE9C024}" dt="2024-05-27T18:29:57.103" v="797" actId="20577"/>
        <pc:sldMkLst>
          <pc:docMk/>
          <pc:sldMk cId="2348634502" sldId="276"/>
        </pc:sldMkLst>
        <pc:spChg chg="mod">
          <ac:chgData name="Claire Hyun" userId="d469472dfa2f7c25" providerId="LiveId" clId="{D4CB79E5-94A1-4E71-975E-010ECFE9C024}" dt="2024-05-27T18:27:54.627" v="744" actId="1076"/>
          <ac:spMkLst>
            <pc:docMk/>
            <pc:sldMk cId="2348634502" sldId="276"/>
            <ac:spMk id="3" creationId="{B8E47FD2-F7F3-CA8A-33AE-6AC3A0F816D4}"/>
          </ac:spMkLst>
        </pc:spChg>
        <pc:spChg chg="mod">
          <ac:chgData name="Claire Hyun" userId="d469472dfa2f7c25" providerId="LiveId" clId="{D4CB79E5-94A1-4E71-975E-010ECFE9C024}" dt="2024-05-27T18:29:57.103" v="797" actId="20577"/>
          <ac:spMkLst>
            <pc:docMk/>
            <pc:sldMk cId="2348634502" sldId="276"/>
            <ac:spMk id="4" creationId="{19AF6303-ECAA-C327-D6A3-AC7084DB79C7}"/>
          </ac:spMkLst>
        </pc:spChg>
        <pc:picChg chg="add mod">
          <ac:chgData name="Claire Hyun" userId="d469472dfa2f7c25" providerId="LiveId" clId="{D4CB79E5-94A1-4E71-975E-010ECFE9C024}" dt="2024-05-27T18:27:54.627" v="744" actId="1076"/>
          <ac:picMkLst>
            <pc:docMk/>
            <pc:sldMk cId="2348634502" sldId="276"/>
            <ac:picMk id="1026" creationId="{4E6D2AFF-CBC1-DC3B-268E-616AF3F94C19}"/>
          </ac:picMkLst>
        </pc:picChg>
        <pc:picChg chg="add mod">
          <ac:chgData name="Claire Hyun" userId="d469472dfa2f7c25" providerId="LiveId" clId="{D4CB79E5-94A1-4E71-975E-010ECFE9C024}" dt="2024-05-27T18:27:59.502" v="746" actId="1076"/>
          <ac:picMkLst>
            <pc:docMk/>
            <pc:sldMk cId="2348634502" sldId="276"/>
            <ac:picMk id="1028" creationId="{AC7DA122-EBE6-75BE-369C-88F8357A94BF}"/>
          </ac:picMkLst>
        </pc:picChg>
      </pc:sldChg>
      <pc:sldChg chg="modSp new mod">
        <pc:chgData name="Claire Hyun" userId="d469472dfa2f7c25" providerId="LiveId" clId="{D4CB79E5-94A1-4E71-975E-010ECFE9C024}" dt="2024-05-27T18:31:46.689" v="802"/>
        <pc:sldMkLst>
          <pc:docMk/>
          <pc:sldMk cId="2407532400" sldId="277"/>
        </pc:sldMkLst>
        <pc:spChg chg="mod">
          <ac:chgData name="Claire Hyun" userId="d469472dfa2f7c25" providerId="LiveId" clId="{D4CB79E5-94A1-4E71-975E-010ECFE9C024}" dt="2024-05-27T18:31:41.988" v="801"/>
          <ac:spMkLst>
            <pc:docMk/>
            <pc:sldMk cId="2407532400" sldId="277"/>
            <ac:spMk id="3" creationId="{D1AB749D-9672-E221-E65D-D556B5576F18}"/>
          </ac:spMkLst>
        </pc:spChg>
        <pc:spChg chg="mod">
          <ac:chgData name="Claire Hyun" userId="d469472dfa2f7c25" providerId="LiveId" clId="{D4CB79E5-94A1-4E71-975E-010ECFE9C024}" dt="2024-05-27T18:31:46.689" v="802"/>
          <ac:spMkLst>
            <pc:docMk/>
            <pc:sldMk cId="2407532400" sldId="277"/>
            <ac:spMk id="4" creationId="{94195985-2FE9-B5DE-2D7C-F482818FD0D9}"/>
          </ac:spMkLst>
        </pc:spChg>
      </pc:sldChg>
    </pc:docChg>
  </pc:docChgLst>
  <pc:docChgLst>
    <pc:chgData name="Claire Hyun" userId="d469472dfa2f7c25" providerId="LiveId" clId="{1623FA35-66C1-42C3-A232-EA8E1D92725B}"/>
    <pc:docChg chg="addSld delSld modSld sldOrd">
      <pc:chgData name="Claire Hyun" userId="d469472dfa2f7c25" providerId="LiveId" clId="{1623FA35-66C1-42C3-A232-EA8E1D92725B}" dt="2024-06-04T22:08:09.573" v="54"/>
      <pc:docMkLst>
        <pc:docMk/>
      </pc:docMkLst>
      <pc:sldChg chg="modSp mod">
        <pc:chgData name="Claire Hyun" userId="d469472dfa2f7c25" providerId="LiveId" clId="{1623FA35-66C1-42C3-A232-EA8E1D92725B}" dt="2024-06-04T22:03:02.350" v="42" actId="20577"/>
        <pc:sldMkLst>
          <pc:docMk/>
          <pc:sldMk cId="1174817430" sldId="258"/>
        </pc:sldMkLst>
        <pc:spChg chg="mod">
          <ac:chgData name="Claire Hyun" userId="d469472dfa2f7c25" providerId="LiveId" clId="{1623FA35-66C1-42C3-A232-EA8E1D92725B}" dt="2024-06-04T21:30:01.584" v="10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1623FA35-66C1-42C3-A232-EA8E1D92725B}" dt="2024-06-04T22:03:02.350" v="42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 ord">
        <pc:chgData name="Claire Hyun" userId="d469472dfa2f7c25" providerId="LiveId" clId="{1623FA35-66C1-42C3-A232-EA8E1D92725B}" dt="2024-06-04T21:44:03.525" v="24"/>
        <pc:sldMkLst>
          <pc:docMk/>
          <pc:sldMk cId="1503254879" sldId="262"/>
        </pc:sldMkLst>
        <pc:spChg chg="mod">
          <ac:chgData name="Claire Hyun" userId="d469472dfa2f7c25" providerId="LiveId" clId="{1623FA35-66C1-42C3-A232-EA8E1D92725B}" dt="2024-06-04T21:30:11.606" v="11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mod ord">
        <pc:chgData name="Claire Hyun" userId="d469472dfa2f7c25" providerId="LiveId" clId="{1623FA35-66C1-42C3-A232-EA8E1D92725B}" dt="2024-06-04T22:03:16.166" v="52" actId="20577"/>
        <pc:sldMkLst>
          <pc:docMk/>
          <pc:sldMk cId="3828089940" sldId="264"/>
        </pc:sldMkLst>
        <pc:spChg chg="mod">
          <ac:chgData name="Claire Hyun" userId="d469472dfa2f7c25" providerId="LiveId" clId="{1623FA35-66C1-42C3-A232-EA8E1D92725B}" dt="2024-06-04T22:03:16.166" v="52" actId="20577"/>
          <ac:spMkLst>
            <pc:docMk/>
            <pc:sldMk cId="3828089940" sldId="264"/>
            <ac:spMk id="4" creationId="{9FBDDC1A-36CA-127E-A393-2737720E94E1}"/>
          </ac:spMkLst>
        </pc:spChg>
      </pc:sldChg>
      <pc:sldChg chg="del">
        <pc:chgData name="Claire Hyun" userId="d469472dfa2f7c25" providerId="LiveId" clId="{1623FA35-66C1-42C3-A232-EA8E1D92725B}" dt="2024-06-04T21:43:37.450" v="14" actId="2696"/>
        <pc:sldMkLst>
          <pc:docMk/>
          <pc:sldMk cId="2282757703" sldId="265"/>
        </pc:sldMkLst>
      </pc:sldChg>
      <pc:sldChg chg="del">
        <pc:chgData name="Claire Hyun" userId="d469472dfa2f7c25" providerId="LiveId" clId="{1623FA35-66C1-42C3-A232-EA8E1D92725B}" dt="2024-06-04T21:43:47.770" v="18" actId="2696"/>
        <pc:sldMkLst>
          <pc:docMk/>
          <pc:sldMk cId="1942592824" sldId="267"/>
        </pc:sldMkLst>
      </pc:sldChg>
      <pc:sldChg chg="del">
        <pc:chgData name="Claire Hyun" userId="d469472dfa2f7c25" providerId="LiveId" clId="{1623FA35-66C1-42C3-A232-EA8E1D92725B}" dt="2024-06-04T21:43:49.720" v="19" actId="2696"/>
        <pc:sldMkLst>
          <pc:docMk/>
          <pc:sldMk cId="3537484885" sldId="268"/>
        </pc:sldMkLst>
      </pc:sldChg>
      <pc:sldChg chg="add">
        <pc:chgData name="Claire Hyun" userId="d469472dfa2f7c25" providerId="LiveId" clId="{1623FA35-66C1-42C3-A232-EA8E1D92725B}" dt="2024-06-04T22:08:09.573" v="54"/>
        <pc:sldMkLst>
          <pc:docMk/>
          <pc:sldMk cId="4092977129" sldId="268"/>
        </pc:sldMkLst>
      </pc:sldChg>
      <pc:sldChg chg="del">
        <pc:chgData name="Claire Hyun" userId="d469472dfa2f7c25" providerId="LiveId" clId="{1623FA35-66C1-42C3-A232-EA8E1D92725B}" dt="2024-06-04T21:43:43.730" v="17" actId="2696"/>
        <pc:sldMkLst>
          <pc:docMk/>
          <pc:sldMk cId="1236993274" sldId="269"/>
        </pc:sldMkLst>
      </pc:sldChg>
      <pc:sldChg chg="add">
        <pc:chgData name="Claire Hyun" userId="d469472dfa2f7c25" providerId="LiveId" clId="{1623FA35-66C1-42C3-A232-EA8E1D92725B}" dt="2024-06-04T21:47:11.059" v="34"/>
        <pc:sldMkLst>
          <pc:docMk/>
          <pc:sldMk cId="1292674113" sldId="269"/>
        </pc:sldMkLst>
      </pc:sldChg>
      <pc:sldChg chg="del">
        <pc:chgData name="Claire Hyun" userId="d469472dfa2f7c25" providerId="LiveId" clId="{1623FA35-66C1-42C3-A232-EA8E1D92725B}" dt="2024-06-04T21:43:51.813" v="20" actId="2696"/>
        <pc:sldMkLst>
          <pc:docMk/>
          <pc:sldMk cId="1068192561" sldId="272"/>
        </pc:sldMkLst>
      </pc:sldChg>
      <pc:sldChg chg="ord">
        <pc:chgData name="Claire Hyun" userId="d469472dfa2f7c25" providerId="LiveId" clId="{1623FA35-66C1-42C3-A232-EA8E1D92725B}" dt="2024-06-04T21:43:57.143" v="22"/>
        <pc:sldMkLst>
          <pc:docMk/>
          <pc:sldMk cId="2476437142" sldId="273"/>
        </pc:sldMkLst>
      </pc:sldChg>
      <pc:sldChg chg="del">
        <pc:chgData name="Claire Hyun" userId="d469472dfa2f7c25" providerId="LiveId" clId="{1623FA35-66C1-42C3-A232-EA8E1D92725B}" dt="2024-06-04T21:43:39.490" v="15" actId="2696"/>
        <pc:sldMkLst>
          <pc:docMk/>
          <pc:sldMk cId="3981222713" sldId="274"/>
        </pc:sldMkLst>
      </pc:sldChg>
      <pc:sldChg chg="del">
        <pc:chgData name="Claire Hyun" userId="d469472dfa2f7c25" providerId="LiveId" clId="{1623FA35-66C1-42C3-A232-EA8E1D92725B}" dt="2024-06-04T21:43:41.770" v="16" actId="2696"/>
        <pc:sldMkLst>
          <pc:docMk/>
          <pc:sldMk cId="3183286152" sldId="275"/>
        </pc:sldMkLst>
      </pc:sldChg>
      <pc:sldChg chg="modSp add mod">
        <pc:chgData name="Claire Hyun" userId="d469472dfa2f7c25" providerId="LiveId" clId="{1623FA35-66C1-42C3-A232-EA8E1D92725B}" dt="2024-06-04T21:50:00.212" v="40" actId="20577"/>
        <pc:sldMkLst>
          <pc:docMk/>
          <pc:sldMk cId="884491090" sldId="278"/>
        </pc:sldMkLst>
        <pc:spChg chg="mod">
          <ac:chgData name="Claire Hyun" userId="d469472dfa2f7c25" providerId="LiveId" clId="{1623FA35-66C1-42C3-A232-EA8E1D92725B}" dt="2024-06-04T21:50:00.212" v="40" actId="20577"/>
          <ac:spMkLst>
            <pc:docMk/>
            <pc:sldMk cId="884491090" sldId="278"/>
            <ac:spMk id="2" creationId="{FCC10D90-07EC-D85E-78B3-FE9DC032321C}"/>
          </ac:spMkLst>
        </pc:spChg>
        <pc:spChg chg="mod">
          <ac:chgData name="Claire Hyun" userId="d469472dfa2f7c25" providerId="LiveId" clId="{1623FA35-66C1-42C3-A232-EA8E1D92725B}" dt="2024-06-04T21:49:46.899" v="39" actId="20577"/>
          <ac:spMkLst>
            <pc:docMk/>
            <pc:sldMk cId="884491090" sldId="278"/>
            <ac:spMk id="3" creationId="{BF06E7C0-A2A5-1AA3-A01F-73595C183647}"/>
          </ac:spMkLst>
        </pc:spChg>
      </pc:sldChg>
      <pc:sldChg chg="add">
        <pc:chgData name="Claire Hyun" userId="d469472dfa2f7c25" providerId="LiveId" clId="{1623FA35-66C1-42C3-A232-EA8E1D92725B}" dt="2024-06-04T21:48:03.319" v="36"/>
        <pc:sldMkLst>
          <pc:docMk/>
          <pc:sldMk cId="2969691436" sldId="279"/>
        </pc:sldMkLst>
      </pc:sldChg>
      <pc:sldChg chg="add">
        <pc:chgData name="Claire Hyun" userId="d469472dfa2f7c25" providerId="LiveId" clId="{1623FA35-66C1-42C3-A232-EA8E1D92725B}" dt="2024-06-04T21:48:08.895" v="37"/>
        <pc:sldMkLst>
          <pc:docMk/>
          <pc:sldMk cId="743550747" sldId="280"/>
        </pc:sldMkLst>
      </pc:sldChg>
      <pc:sldChg chg="addSp add">
        <pc:chgData name="Claire Hyun" userId="d469472dfa2f7c25" providerId="LiveId" clId="{1623FA35-66C1-42C3-A232-EA8E1D92725B}" dt="2024-06-04T22:08:05.143" v="53"/>
        <pc:sldMkLst>
          <pc:docMk/>
          <pc:sldMk cId="3874769708" sldId="281"/>
        </pc:sldMkLst>
        <pc:picChg chg="add">
          <ac:chgData name="Claire Hyun" userId="d469472dfa2f7c25" providerId="LiveId" clId="{1623FA35-66C1-42C3-A232-EA8E1D92725B}" dt="2024-06-04T22:08:05.143" v="53"/>
          <ac:picMkLst>
            <pc:docMk/>
            <pc:sldMk cId="3874769708" sldId="281"/>
            <ac:picMk id="6" creationId="{19D44ADE-F1E5-88EA-7F02-E4819BE6B243}"/>
          </ac:picMkLst>
        </pc:picChg>
      </pc:sldChg>
    </pc:docChg>
  </pc:docChgLst>
  <pc:docChgLst>
    <pc:chgData name="Claire Hyun" userId="d469472dfa2f7c25" providerId="LiveId" clId="{385AAC29-0EA9-4C3F-9994-E63BE65366EE}"/>
    <pc:docChg chg="addSld delSld modSld">
      <pc:chgData name="Claire Hyun" userId="d469472dfa2f7c25" providerId="LiveId" clId="{385AAC29-0EA9-4C3F-9994-E63BE65366EE}" dt="2024-06-26T22:21:25.693" v="198" actId="2696"/>
      <pc:docMkLst>
        <pc:docMk/>
      </pc:docMkLst>
      <pc:sldChg chg="modSp mod">
        <pc:chgData name="Claire Hyun" userId="d469472dfa2f7c25" providerId="LiveId" clId="{385AAC29-0EA9-4C3F-9994-E63BE65366EE}" dt="2024-06-26T08:05:12.201" v="3" actId="20577"/>
        <pc:sldMkLst>
          <pc:docMk/>
          <pc:sldMk cId="1174817430" sldId="258"/>
        </pc:sldMkLst>
        <pc:spChg chg="mod">
          <ac:chgData name="Claire Hyun" userId="d469472dfa2f7c25" providerId="LiveId" clId="{385AAC29-0EA9-4C3F-9994-E63BE65366EE}" dt="2024-06-26T08:05:12.201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del mod">
        <pc:chgData name="Claire Hyun" userId="d469472dfa2f7c25" providerId="LiveId" clId="{385AAC29-0EA9-4C3F-9994-E63BE65366EE}" dt="2024-06-26T10:18:30.286" v="19" actId="2696"/>
        <pc:sldMkLst>
          <pc:docMk/>
          <pc:sldMk cId="3742219925" sldId="260"/>
        </pc:sldMkLst>
        <pc:spChg chg="mod">
          <ac:chgData name="Claire Hyun" userId="d469472dfa2f7c25" providerId="LiveId" clId="{385AAC29-0EA9-4C3F-9994-E63BE65366EE}" dt="2024-06-26T08:05:26.894" v="5" actId="20577"/>
          <ac:spMkLst>
            <pc:docMk/>
            <pc:sldMk cId="3742219925" sldId="260"/>
            <ac:spMk id="6" creationId="{E5DC643D-1010-9560-F8AC-53FA12F14164}"/>
          </ac:spMkLst>
        </pc:spChg>
      </pc:sldChg>
      <pc:sldChg chg="modSp mod">
        <pc:chgData name="Claire Hyun" userId="d469472dfa2f7c25" providerId="LiveId" clId="{385AAC29-0EA9-4C3F-9994-E63BE65366EE}" dt="2024-06-26T08:05:19.999" v="4" actId="400"/>
        <pc:sldMkLst>
          <pc:docMk/>
          <pc:sldMk cId="1503254879" sldId="262"/>
        </pc:sldMkLst>
        <pc:spChg chg="mod">
          <ac:chgData name="Claire Hyun" userId="d469472dfa2f7c25" providerId="LiveId" clId="{385AAC29-0EA9-4C3F-9994-E63BE65366EE}" dt="2024-06-26T08:05:19.999" v="4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add del">
        <pc:chgData name="Claire Hyun" userId="d469472dfa2f7c25" providerId="LiveId" clId="{385AAC29-0EA9-4C3F-9994-E63BE65366EE}" dt="2024-06-26T22:20:43.101" v="194" actId="2696"/>
        <pc:sldMkLst>
          <pc:docMk/>
          <pc:sldMk cId="3881638947" sldId="266"/>
        </pc:sldMkLst>
      </pc:sldChg>
      <pc:sldChg chg="add del">
        <pc:chgData name="Claire Hyun" userId="d469472dfa2f7c25" providerId="LiveId" clId="{385AAC29-0EA9-4C3F-9994-E63BE65366EE}" dt="2024-06-26T22:20:54.074" v="195" actId="2696"/>
        <pc:sldMkLst>
          <pc:docMk/>
          <pc:sldMk cId="1937819406" sldId="267"/>
        </pc:sldMkLst>
      </pc:sldChg>
      <pc:sldChg chg="add del">
        <pc:chgData name="Claire Hyun" userId="d469472dfa2f7c25" providerId="LiveId" clId="{385AAC29-0EA9-4C3F-9994-E63BE65366EE}" dt="2024-06-26T22:21:17.173" v="197" actId="2696"/>
        <pc:sldMkLst>
          <pc:docMk/>
          <pc:sldMk cId="3334772176" sldId="269"/>
        </pc:sldMkLst>
      </pc:sldChg>
      <pc:sldChg chg="add del">
        <pc:chgData name="Claire Hyun" userId="d469472dfa2f7c25" providerId="LiveId" clId="{385AAC29-0EA9-4C3F-9994-E63BE65366EE}" dt="2024-06-26T22:21:25.693" v="198" actId="2696"/>
        <pc:sldMkLst>
          <pc:docMk/>
          <pc:sldMk cId="3511134384" sldId="270"/>
        </pc:sldMkLst>
      </pc:sldChg>
      <pc:sldChg chg="add del">
        <pc:chgData name="Claire Hyun" userId="d469472dfa2f7c25" providerId="LiveId" clId="{385AAC29-0EA9-4C3F-9994-E63BE65366EE}" dt="2024-06-26T22:21:08.508" v="196" actId="2696"/>
        <pc:sldMkLst>
          <pc:docMk/>
          <pc:sldMk cId="4113776740" sldId="271"/>
        </pc:sldMkLst>
      </pc:sldChg>
      <pc:sldChg chg="del">
        <pc:chgData name="Claire Hyun" userId="d469472dfa2f7c25" providerId="LiveId" clId="{385AAC29-0EA9-4C3F-9994-E63BE65366EE}" dt="2024-06-26T08:05:32.468" v="6" actId="2696"/>
        <pc:sldMkLst>
          <pc:docMk/>
          <pc:sldMk cId="743550747" sldId="280"/>
        </pc:sldMkLst>
      </pc:sldChg>
      <pc:sldChg chg="del">
        <pc:chgData name="Claire Hyun" userId="d469472dfa2f7c25" providerId="LiveId" clId="{385AAC29-0EA9-4C3F-9994-E63BE65366EE}" dt="2024-06-26T08:05:35.155" v="7" actId="2696"/>
        <pc:sldMkLst>
          <pc:docMk/>
          <pc:sldMk cId="335287200" sldId="288"/>
        </pc:sldMkLst>
      </pc:sldChg>
      <pc:sldChg chg="modSp add del mod">
        <pc:chgData name="Claire Hyun" userId="d469472dfa2f7c25" providerId="LiveId" clId="{385AAC29-0EA9-4C3F-9994-E63BE65366EE}" dt="2024-06-26T22:20:18.591" v="193" actId="2696"/>
        <pc:sldMkLst>
          <pc:docMk/>
          <pc:sldMk cId="4247107304" sldId="288"/>
        </pc:sldMkLst>
        <pc:spChg chg="mod">
          <ac:chgData name="Claire Hyun" userId="d469472dfa2f7c25" providerId="LiveId" clId="{385AAC29-0EA9-4C3F-9994-E63BE65366EE}" dt="2024-06-26T08:25:26.664" v="18"/>
          <ac:spMkLst>
            <pc:docMk/>
            <pc:sldMk cId="4247107304" sldId="288"/>
            <ac:spMk id="3" creationId="{D6DAE4AF-1E9D-F7DE-A2DA-D9836008B2B6}"/>
          </ac:spMkLst>
        </pc:spChg>
      </pc:sldChg>
      <pc:sldChg chg="add del">
        <pc:chgData name="Claire Hyun" userId="d469472dfa2f7c25" providerId="LiveId" clId="{385AAC29-0EA9-4C3F-9994-E63BE65366EE}" dt="2024-06-26T08:22:57.649" v="16" actId="2696"/>
        <pc:sldMkLst>
          <pc:docMk/>
          <pc:sldMk cId="522940684" sldId="289"/>
        </pc:sldMkLst>
      </pc:sldChg>
      <pc:sldChg chg="add del">
        <pc:chgData name="Claire Hyun" userId="d469472dfa2f7c25" providerId="LiveId" clId="{385AAC29-0EA9-4C3F-9994-E63BE65366EE}" dt="2024-06-26T08:22:33.956" v="12" actId="2696"/>
        <pc:sldMkLst>
          <pc:docMk/>
          <pc:sldMk cId="1203981838" sldId="289"/>
        </pc:sldMkLst>
      </pc:sldChg>
      <pc:sldChg chg="modSp new mod">
        <pc:chgData name="Claire Hyun" userId="d469472dfa2f7c25" providerId="LiveId" clId="{385AAC29-0EA9-4C3F-9994-E63BE65366EE}" dt="2024-06-26T11:34:45.829" v="192" actId="20577"/>
        <pc:sldMkLst>
          <pc:docMk/>
          <pc:sldMk cId="2390951370" sldId="289"/>
        </pc:sldMkLst>
        <pc:spChg chg="mod">
          <ac:chgData name="Claire Hyun" userId="d469472dfa2f7c25" providerId="LiveId" clId="{385AAC29-0EA9-4C3F-9994-E63BE65366EE}" dt="2024-06-26T11:32:50.883" v="31" actId="20577"/>
          <ac:spMkLst>
            <pc:docMk/>
            <pc:sldMk cId="2390951370" sldId="289"/>
            <ac:spMk id="3" creationId="{4BF60494-A4C4-C8CC-2902-E23410B099E0}"/>
          </ac:spMkLst>
        </pc:spChg>
        <pc:spChg chg="mod">
          <ac:chgData name="Claire Hyun" userId="d469472dfa2f7c25" providerId="LiveId" clId="{385AAC29-0EA9-4C3F-9994-E63BE65366EE}" dt="2024-06-26T11:34:45.829" v="192" actId="20577"/>
          <ac:spMkLst>
            <pc:docMk/>
            <pc:sldMk cId="2390951370" sldId="289"/>
            <ac:spMk id="4" creationId="{4399DD0F-FF20-2230-883E-E0A27775563E}"/>
          </ac:spMkLst>
        </pc:spChg>
      </pc:sldChg>
    </pc:docChg>
  </pc:docChgLst>
  <pc:docChgLst>
    <pc:chgData name="Claire Hyun" userId="d469472dfa2f7c25" providerId="LiveId" clId="{3761279C-E7CF-4CCF-92C6-BE9F64F2096F}"/>
    <pc:docChg chg="undo redo custSel addSld delSld modSld sldOrd">
      <pc:chgData name="Claire Hyun" userId="d469472dfa2f7c25" providerId="LiveId" clId="{3761279C-E7CF-4CCF-92C6-BE9F64F2096F}" dt="2024-06-19T10:35:03.496" v="285" actId="20577"/>
      <pc:docMkLst>
        <pc:docMk/>
      </pc:docMkLst>
      <pc:sldChg chg="modSp mod">
        <pc:chgData name="Claire Hyun" userId="d469472dfa2f7c25" providerId="LiveId" clId="{3761279C-E7CF-4CCF-92C6-BE9F64F2096F}" dt="2024-06-14T13:36:35.916" v="3" actId="20577"/>
        <pc:sldMkLst>
          <pc:docMk/>
          <pc:sldMk cId="1174817430" sldId="258"/>
        </pc:sldMkLst>
        <pc:spChg chg="mod">
          <ac:chgData name="Claire Hyun" userId="d469472dfa2f7c25" providerId="LiveId" clId="{3761279C-E7CF-4CCF-92C6-BE9F64F2096F}" dt="2024-06-14T13:36:35.916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add mod ord">
        <pc:chgData name="Claire Hyun" userId="d469472dfa2f7c25" providerId="LiveId" clId="{3761279C-E7CF-4CCF-92C6-BE9F64F2096F}" dt="2024-06-14T13:49:18.965" v="103" actId="20577"/>
        <pc:sldMkLst>
          <pc:docMk/>
          <pc:sldMk cId="3742219925" sldId="260"/>
        </pc:sldMkLst>
        <pc:spChg chg="mod">
          <ac:chgData name="Claire Hyun" userId="d469472dfa2f7c25" providerId="LiveId" clId="{3761279C-E7CF-4CCF-92C6-BE9F64F2096F}" dt="2024-06-14T13:49:18.965" v="103" actId="20577"/>
          <ac:spMkLst>
            <pc:docMk/>
            <pc:sldMk cId="3742219925" sldId="260"/>
            <ac:spMk id="6" creationId="{E5DC643D-1010-9560-F8AC-53FA12F14164}"/>
          </ac:spMkLst>
        </pc:spChg>
      </pc:sldChg>
      <pc:sldChg chg="modSp mod">
        <pc:chgData name="Claire Hyun" userId="d469472dfa2f7c25" providerId="LiveId" clId="{3761279C-E7CF-4CCF-92C6-BE9F64F2096F}" dt="2024-06-14T13:36:43.695" v="4" actId="400"/>
        <pc:sldMkLst>
          <pc:docMk/>
          <pc:sldMk cId="1503254879" sldId="262"/>
        </pc:sldMkLst>
        <pc:spChg chg="mod">
          <ac:chgData name="Claire Hyun" userId="d469472dfa2f7c25" providerId="LiveId" clId="{3761279C-E7CF-4CCF-92C6-BE9F64F2096F}" dt="2024-06-14T13:36:43.695" v="4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del">
        <pc:chgData name="Claire Hyun" userId="d469472dfa2f7c25" providerId="LiveId" clId="{3761279C-E7CF-4CCF-92C6-BE9F64F2096F}" dt="2024-06-14T13:36:53.519" v="5" actId="2696"/>
        <pc:sldMkLst>
          <pc:docMk/>
          <pc:sldMk cId="3828089940" sldId="264"/>
        </pc:sldMkLst>
      </pc:sldChg>
      <pc:sldChg chg="modSp mod">
        <pc:chgData name="Claire Hyun" userId="d469472dfa2f7c25" providerId="LiveId" clId="{3761279C-E7CF-4CCF-92C6-BE9F64F2096F}" dt="2024-06-14T13:42:49.261" v="76" actId="207"/>
        <pc:sldMkLst>
          <pc:docMk/>
          <pc:sldMk cId="4092977129" sldId="268"/>
        </pc:sldMkLst>
        <pc:spChg chg="mod">
          <ac:chgData name="Claire Hyun" userId="d469472dfa2f7c25" providerId="LiveId" clId="{3761279C-E7CF-4CCF-92C6-BE9F64F2096F}" dt="2024-06-14T13:42:49.261" v="76" actId="207"/>
          <ac:spMkLst>
            <pc:docMk/>
            <pc:sldMk cId="4092977129" sldId="268"/>
            <ac:spMk id="6" creationId="{BEC9FEC8-3989-F93E-D26A-630A71185115}"/>
          </ac:spMkLst>
        </pc:spChg>
      </pc:sldChg>
      <pc:sldChg chg="del">
        <pc:chgData name="Claire Hyun" userId="d469472dfa2f7c25" providerId="LiveId" clId="{3761279C-E7CF-4CCF-92C6-BE9F64F2096F}" dt="2024-06-14T13:37:04.134" v="9" actId="2696"/>
        <pc:sldMkLst>
          <pc:docMk/>
          <pc:sldMk cId="1292674113" sldId="269"/>
        </pc:sldMkLst>
      </pc:sldChg>
      <pc:sldChg chg="del">
        <pc:chgData name="Claire Hyun" userId="d469472dfa2f7c25" providerId="LiveId" clId="{3761279C-E7CF-4CCF-92C6-BE9F64F2096F}" dt="2024-06-14T13:36:56.638" v="6" actId="2696"/>
        <pc:sldMkLst>
          <pc:docMk/>
          <pc:sldMk cId="2476437142" sldId="273"/>
        </pc:sldMkLst>
      </pc:sldChg>
      <pc:sldChg chg="del">
        <pc:chgData name="Claire Hyun" userId="d469472dfa2f7c25" providerId="LiveId" clId="{3761279C-E7CF-4CCF-92C6-BE9F64F2096F}" dt="2024-06-14T13:36:59.331" v="7" actId="2696"/>
        <pc:sldMkLst>
          <pc:docMk/>
          <pc:sldMk cId="2348634502" sldId="276"/>
        </pc:sldMkLst>
      </pc:sldChg>
      <pc:sldChg chg="modSp add mod">
        <pc:chgData name="Claire Hyun" userId="d469472dfa2f7c25" providerId="LiveId" clId="{3761279C-E7CF-4CCF-92C6-BE9F64F2096F}" dt="2024-06-14T13:40:30.649" v="71" actId="20577"/>
        <pc:sldMkLst>
          <pc:docMk/>
          <pc:sldMk cId="242485691" sldId="277"/>
        </pc:sldMkLst>
        <pc:spChg chg="mod">
          <ac:chgData name="Claire Hyun" userId="d469472dfa2f7c25" providerId="LiveId" clId="{3761279C-E7CF-4CCF-92C6-BE9F64F2096F}" dt="2024-06-14T13:40:30.649" v="71" actId="20577"/>
          <ac:spMkLst>
            <pc:docMk/>
            <pc:sldMk cId="242485691" sldId="277"/>
            <ac:spMk id="6" creationId="{B3CB5F88-4169-E722-EB48-C92FBAA00A54}"/>
          </ac:spMkLst>
        </pc:spChg>
      </pc:sldChg>
      <pc:sldChg chg="del">
        <pc:chgData name="Claire Hyun" userId="d469472dfa2f7c25" providerId="LiveId" clId="{3761279C-E7CF-4CCF-92C6-BE9F64F2096F}" dt="2024-06-14T13:37:01.794" v="8" actId="2696"/>
        <pc:sldMkLst>
          <pc:docMk/>
          <pc:sldMk cId="2407532400" sldId="277"/>
        </pc:sldMkLst>
      </pc:sldChg>
      <pc:sldChg chg="ord">
        <pc:chgData name="Claire Hyun" userId="d469472dfa2f7c25" providerId="LiveId" clId="{3761279C-E7CF-4CCF-92C6-BE9F64F2096F}" dt="2024-06-14T13:38:19.064" v="19"/>
        <pc:sldMkLst>
          <pc:docMk/>
          <pc:sldMk cId="884491090" sldId="278"/>
        </pc:sldMkLst>
      </pc:sldChg>
      <pc:sldChg chg="del">
        <pc:chgData name="Claire Hyun" userId="d469472dfa2f7c25" providerId="LiveId" clId="{3761279C-E7CF-4CCF-92C6-BE9F64F2096F}" dt="2024-06-14T13:37:10.503" v="10" actId="2696"/>
        <pc:sldMkLst>
          <pc:docMk/>
          <pc:sldMk cId="2969691436" sldId="279"/>
        </pc:sldMkLst>
      </pc:sldChg>
      <pc:sldChg chg="del">
        <pc:chgData name="Claire Hyun" userId="d469472dfa2f7c25" providerId="LiveId" clId="{3761279C-E7CF-4CCF-92C6-BE9F64F2096F}" dt="2024-06-14T13:37:16.967" v="11" actId="2696"/>
        <pc:sldMkLst>
          <pc:docMk/>
          <pc:sldMk cId="3874769708" sldId="281"/>
        </pc:sldMkLst>
      </pc:sldChg>
      <pc:sldChg chg="modSp new mod">
        <pc:chgData name="Claire Hyun" userId="d469472dfa2f7c25" providerId="LiveId" clId="{3761279C-E7CF-4CCF-92C6-BE9F64F2096F}" dt="2024-06-14T13:46:54.718" v="86" actId="255"/>
        <pc:sldMkLst>
          <pc:docMk/>
          <pc:sldMk cId="4278490292" sldId="281"/>
        </pc:sldMkLst>
        <pc:spChg chg="mod">
          <ac:chgData name="Claire Hyun" userId="d469472dfa2f7c25" providerId="LiveId" clId="{3761279C-E7CF-4CCF-92C6-BE9F64F2096F}" dt="2024-06-14T13:45:57.973" v="78"/>
          <ac:spMkLst>
            <pc:docMk/>
            <pc:sldMk cId="4278490292" sldId="281"/>
            <ac:spMk id="3" creationId="{B147E2A9-5DE1-3B4A-76C4-89CA94A10FF8}"/>
          </ac:spMkLst>
        </pc:spChg>
        <pc:spChg chg="mod">
          <ac:chgData name="Claire Hyun" userId="d469472dfa2f7c25" providerId="LiveId" clId="{3761279C-E7CF-4CCF-92C6-BE9F64F2096F}" dt="2024-06-14T13:46:54.718" v="86" actId="255"/>
          <ac:spMkLst>
            <pc:docMk/>
            <pc:sldMk cId="4278490292" sldId="281"/>
            <ac:spMk id="4" creationId="{A68E9C28-0912-CB52-4DEF-0CD00F1489D9}"/>
          </ac:spMkLst>
        </pc:spChg>
      </pc:sldChg>
      <pc:sldChg chg="modSp new mod">
        <pc:chgData name="Claire Hyun" userId="d469472dfa2f7c25" providerId="LiveId" clId="{3761279C-E7CF-4CCF-92C6-BE9F64F2096F}" dt="2024-06-14T13:47:04.392" v="87" actId="255"/>
        <pc:sldMkLst>
          <pc:docMk/>
          <pc:sldMk cId="4187264905" sldId="282"/>
        </pc:sldMkLst>
        <pc:spChg chg="mod">
          <ac:chgData name="Claire Hyun" userId="d469472dfa2f7c25" providerId="LiveId" clId="{3761279C-E7CF-4CCF-92C6-BE9F64F2096F}" dt="2024-06-14T13:46:16.130" v="81"/>
          <ac:spMkLst>
            <pc:docMk/>
            <pc:sldMk cId="4187264905" sldId="282"/>
            <ac:spMk id="5" creationId="{41845488-2A70-A515-48ED-6664C55171C3}"/>
          </ac:spMkLst>
        </pc:spChg>
        <pc:spChg chg="mod">
          <ac:chgData name="Claire Hyun" userId="d469472dfa2f7c25" providerId="LiveId" clId="{3761279C-E7CF-4CCF-92C6-BE9F64F2096F}" dt="2024-06-14T13:47:04.392" v="87" actId="255"/>
          <ac:spMkLst>
            <pc:docMk/>
            <pc:sldMk cId="4187264905" sldId="282"/>
            <ac:spMk id="6" creationId="{04E410E1-2473-ACED-0312-9A720FDFB842}"/>
          </ac:spMkLst>
        </pc:spChg>
      </pc:sldChg>
      <pc:sldChg chg="modSp new mod">
        <pc:chgData name="Claire Hyun" userId="d469472dfa2f7c25" providerId="LiveId" clId="{3761279C-E7CF-4CCF-92C6-BE9F64F2096F}" dt="2024-06-14T13:47:10.972" v="88" actId="255"/>
        <pc:sldMkLst>
          <pc:docMk/>
          <pc:sldMk cId="1947517329" sldId="283"/>
        </pc:sldMkLst>
        <pc:spChg chg="mod">
          <ac:chgData name="Claire Hyun" userId="d469472dfa2f7c25" providerId="LiveId" clId="{3761279C-E7CF-4CCF-92C6-BE9F64F2096F}" dt="2024-06-14T13:46:34.508" v="84"/>
          <ac:spMkLst>
            <pc:docMk/>
            <pc:sldMk cId="1947517329" sldId="283"/>
            <ac:spMk id="3" creationId="{454BFF8E-5B53-D2A7-EF84-7CB08DCBF57D}"/>
          </ac:spMkLst>
        </pc:spChg>
        <pc:spChg chg="mod">
          <ac:chgData name="Claire Hyun" userId="d469472dfa2f7c25" providerId="LiveId" clId="{3761279C-E7CF-4CCF-92C6-BE9F64F2096F}" dt="2024-06-14T13:47:10.972" v="88" actId="255"/>
          <ac:spMkLst>
            <pc:docMk/>
            <pc:sldMk cId="1947517329" sldId="283"/>
            <ac:spMk id="4" creationId="{B5BCF15E-2B6D-6233-D864-CF679135231C}"/>
          </ac:spMkLst>
        </pc:spChg>
      </pc:sldChg>
      <pc:sldChg chg="modSp new mod">
        <pc:chgData name="Claire Hyun" userId="d469472dfa2f7c25" providerId="LiveId" clId="{3761279C-E7CF-4CCF-92C6-BE9F64F2096F}" dt="2024-06-14T13:49:34.436" v="104" actId="255"/>
        <pc:sldMkLst>
          <pc:docMk/>
          <pc:sldMk cId="3407898966" sldId="284"/>
        </pc:sldMkLst>
        <pc:spChg chg="mod">
          <ac:chgData name="Claire Hyun" userId="d469472dfa2f7c25" providerId="LiveId" clId="{3761279C-E7CF-4CCF-92C6-BE9F64F2096F}" dt="2024-06-14T13:47:55.404" v="90"/>
          <ac:spMkLst>
            <pc:docMk/>
            <pc:sldMk cId="3407898966" sldId="284"/>
            <ac:spMk id="5" creationId="{DC6378B0-F0E2-001F-54F9-782EE51A5745}"/>
          </ac:spMkLst>
        </pc:spChg>
        <pc:spChg chg="mod">
          <ac:chgData name="Claire Hyun" userId="d469472dfa2f7c25" providerId="LiveId" clId="{3761279C-E7CF-4CCF-92C6-BE9F64F2096F}" dt="2024-06-14T13:49:34.436" v="104" actId="255"/>
          <ac:spMkLst>
            <pc:docMk/>
            <pc:sldMk cId="3407898966" sldId="284"/>
            <ac:spMk id="6" creationId="{1B33BCF3-7047-DD64-1E96-D261FB019EB6}"/>
          </ac:spMkLst>
        </pc:spChg>
      </pc:sldChg>
      <pc:sldChg chg="modSp new mod">
        <pc:chgData name="Claire Hyun" userId="d469472dfa2f7c25" providerId="LiveId" clId="{3761279C-E7CF-4CCF-92C6-BE9F64F2096F}" dt="2024-06-14T13:49:42.179" v="105" actId="255"/>
        <pc:sldMkLst>
          <pc:docMk/>
          <pc:sldMk cId="534060135" sldId="285"/>
        </pc:sldMkLst>
        <pc:spChg chg="mod">
          <ac:chgData name="Claire Hyun" userId="d469472dfa2f7c25" providerId="LiveId" clId="{3761279C-E7CF-4CCF-92C6-BE9F64F2096F}" dt="2024-06-14T13:48:12.668" v="93"/>
          <ac:spMkLst>
            <pc:docMk/>
            <pc:sldMk cId="534060135" sldId="285"/>
            <ac:spMk id="3" creationId="{2FC5C813-9C7A-36B1-2895-03D5A151C99B}"/>
          </ac:spMkLst>
        </pc:spChg>
        <pc:spChg chg="mod">
          <ac:chgData name="Claire Hyun" userId="d469472dfa2f7c25" providerId="LiveId" clId="{3761279C-E7CF-4CCF-92C6-BE9F64F2096F}" dt="2024-06-14T13:49:42.179" v="105" actId="255"/>
          <ac:spMkLst>
            <pc:docMk/>
            <pc:sldMk cId="534060135" sldId="285"/>
            <ac:spMk id="4" creationId="{22860364-DC3F-05E5-59A7-FB1D0D205DBA}"/>
          </ac:spMkLst>
        </pc:spChg>
      </pc:sldChg>
      <pc:sldChg chg="modSp new mod">
        <pc:chgData name="Claire Hyun" userId="d469472dfa2f7c25" providerId="LiveId" clId="{3761279C-E7CF-4CCF-92C6-BE9F64F2096F}" dt="2024-06-14T13:49:50.796" v="106" actId="255"/>
        <pc:sldMkLst>
          <pc:docMk/>
          <pc:sldMk cId="3080763867" sldId="286"/>
        </pc:sldMkLst>
        <pc:spChg chg="mod">
          <ac:chgData name="Claire Hyun" userId="d469472dfa2f7c25" providerId="LiveId" clId="{3761279C-E7CF-4CCF-92C6-BE9F64F2096F}" dt="2024-06-14T13:48:29.227" v="96"/>
          <ac:spMkLst>
            <pc:docMk/>
            <pc:sldMk cId="3080763867" sldId="286"/>
            <ac:spMk id="5" creationId="{14DBA73D-AE9D-F900-E27F-D7139A761258}"/>
          </ac:spMkLst>
        </pc:spChg>
        <pc:spChg chg="mod">
          <ac:chgData name="Claire Hyun" userId="d469472dfa2f7c25" providerId="LiveId" clId="{3761279C-E7CF-4CCF-92C6-BE9F64F2096F}" dt="2024-06-14T13:49:50.796" v="106" actId="255"/>
          <ac:spMkLst>
            <pc:docMk/>
            <pc:sldMk cId="3080763867" sldId="286"/>
            <ac:spMk id="6" creationId="{8D5970DE-5325-71BE-38BB-CD56A6777165}"/>
          </ac:spMkLst>
        </pc:spChg>
      </pc:sldChg>
      <pc:sldChg chg="modSp new mod">
        <pc:chgData name="Claire Hyun" userId="d469472dfa2f7c25" providerId="LiveId" clId="{3761279C-E7CF-4CCF-92C6-BE9F64F2096F}" dt="2024-06-14T13:49:57.576" v="107" actId="255"/>
        <pc:sldMkLst>
          <pc:docMk/>
          <pc:sldMk cId="2519181306" sldId="287"/>
        </pc:sldMkLst>
        <pc:spChg chg="mod">
          <ac:chgData name="Claire Hyun" userId="d469472dfa2f7c25" providerId="LiveId" clId="{3761279C-E7CF-4CCF-92C6-BE9F64F2096F}" dt="2024-06-14T13:48:43.484" v="99"/>
          <ac:spMkLst>
            <pc:docMk/>
            <pc:sldMk cId="2519181306" sldId="287"/>
            <ac:spMk id="5" creationId="{23BE0161-A91C-C77B-C2E3-124CFFE319C6}"/>
          </ac:spMkLst>
        </pc:spChg>
        <pc:spChg chg="mod">
          <ac:chgData name="Claire Hyun" userId="d469472dfa2f7c25" providerId="LiveId" clId="{3761279C-E7CF-4CCF-92C6-BE9F64F2096F}" dt="2024-06-14T13:49:57.576" v="107" actId="255"/>
          <ac:spMkLst>
            <pc:docMk/>
            <pc:sldMk cId="2519181306" sldId="287"/>
            <ac:spMk id="6" creationId="{723DF56D-373C-44B2-ACBE-694C27DFDCDC}"/>
          </ac:spMkLst>
        </pc:spChg>
      </pc:sldChg>
      <pc:sldChg chg="modSp new mod">
        <pc:chgData name="Claire Hyun" userId="d469472dfa2f7c25" providerId="LiveId" clId="{3761279C-E7CF-4CCF-92C6-BE9F64F2096F}" dt="2024-06-19T10:35:03.496" v="285" actId="20577"/>
        <pc:sldMkLst>
          <pc:docMk/>
          <pc:sldMk cId="335287200" sldId="288"/>
        </pc:sldMkLst>
        <pc:spChg chg="mod">
          <ac:chgData name="Claire Hyun" userId="d469472dfa2f7c25" providerId="LiveId" clId="{3761279C-E7CF-4CCF-92C6-BE9F64F2096F}" dt="2024-06-19T10:30:11.895" v="127" actId="20577"/>
          <ac:spMkLst>
            <pc:docMk/>
            <pc:sldMk cId="335287200" sldId="288"/>
            <ac:spMk id="3" creationId="{71338EA4-7058-D3C2-E0FE-11592999D84A}"/>
          </ac:spMkLst>
        </pc:spChg>
        <pc:spChg chg="mod">
          <ac:chgData name="Claire Hyun" userId="d469472dfa2f7c25" providerId="LiveId" clId="{3761279C-E7CF-4CCF-92C6-BE9F64F2096F}" dt="2024-06-19T10:35:03.496" v="285" actId="20577"/>
          <ac:spMkLst>
            <pc:docMk/>
            <pc:sldMk cId="335287200" sldId="288"/>
            <ac:spMk id="4" creationId="{D078C19B-FFC0-F7D9-7EE1-64B1CDD45248}"/>
          </ac:spMkLst>
        </pc:spChg>
      </pc:sldChg>
      <pc:sldMasterChg chg="delSldLayout">
        <pc:chgData name="Claire Hyun" userId="d469472dfa2f7c25" providerId="LiveId" clId="{3761279C-E7CF-4CCF-92C6-BE9F64F2096F}" dt="2024-06-14T13:37:16.967" v="11" actId="2696"/>
        <pc:sldMasterMkLst>
          <pc:docMk/>
          <pc:sldMasterMk cId="750419210" sldId="2147483648"/>
        </pc:sldMasterMkLst>
        <pc:sldLayoutChg chg="del">
          <pc:chgData name="Claire Hyun" userId="d469472dfa2f7c25" providerId="LiveId" clId="{3761279C-E7CF-4CCF-92C6-BE9F64F2096F}" dt="2024-06-14T13:37:10.503" v="10" actId="2696"/>
          <pc:sldLayoutMkLst>
            <pc:docMk/>
            <pc:sldMasterMk cId="750419210" sldId="2147483648"/>
            <pc:sldLayoutMk cId="3913857949" sldId="2147483706"/>
          </pc:sldLayoutMkLst>
        </pc:sldLayoutChg>
        <pc:sldLayoutChg chg="del">
          <pc:chgData name="Claire Hyun" userId="d469472dfa2f7c25" providerId="LiveId" clId="{3761279C-E7CF-4CCF-92C6-BE9F64F2096F}" dt="2024-06-14T13:37:16.967" v="11" actId="2696"/>
          <pc:sldLayoutMkLst>
            <pc:docMk/>
            <pc:sldMasterMk cId="750419210" sldId="2147483648"/>
            <pc:sldLayoutMk cId="1385022146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27.06.2024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045398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  <p:sldLayoutId id="2147483705" r:id="rId3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für Anfänger*innen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26.06.2024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1E93F-9ABE-2BFA-63EC-E944EFDF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F69F8-2C66-FCF0-3264-02AA9624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DEBB6-FB35-8D8C-AD87-67AC6A37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DBA73D-AE9D-F900-E27F-D7139A76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es </a:t>
            </a:r>
            <a:r>
              <a:rPr lang="en-US" dirty="0" err="1"/>
              <a:t>benutzt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D5970DE-5325-71BE-38BB-CD56A6777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Geld zählt/mit Geld arbeitet 1000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원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2500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원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misst 12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센치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10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미터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Mathe macht 1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더하기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2 3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빼기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für Telefonnummern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über die Zeit in jeglicher Form spricht oder zählt, mit Ausnahme von Stunden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der Name jedes Monats  1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월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,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 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월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,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 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3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월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1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일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Monate zählt (es gibt noch einen anderen Weg Monate zu zählen, indem man reine koreanische Zahlen verwendet)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76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EA71D-8294-5183-EC4B-F563996F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7C09-14C2-0F7B-8128-03CFD558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5DA6-98CA-CE57-FA45-582710D9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E0161-A91C-C77B-C2E3-124CFFE3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오늘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723DF56D-373C-44B2-ACBE-694C27DFD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오늘은 </a:t>
            </a:r>
            <a:r>
              <a:rPr lang="de-DE" altLang="ko-KR" sz="3200" dirty="0"/>
              <a:t>1</a:t>
            </a:r>
            <a:r>
              <a:rPr lang="ko-KR" altLang="de-DE" sz="3200" dirty="0"/>
              <a:t>월 </a:t>
            </a:r>
            <a:r>
              <a:rPr lang="de-DE" altLang="ko-KR" sz="3200" dirty="0"/>
              <a:t>12</a:t>
            </a:r>
            <a:r>
              <a:rPr lang="ko-KR" altLang="de-DE" sz="3200" dirty="0"/>
              <a:t>일이에요</a:t>
            </a:r>
            <a:endParaRPr lang="de-DE" altLang="ko-KR" sz="3200" dirty="0"/>
          </a:p>
          <a:p>
            <a:r>
              <a:rPr lang="ko-KR" altLang="de-DE" sz="3200" dirty="0"/>
              <a:t>어제는 </a:t>
            </a:r>
            <a:r>
              <a:rPr lang="de-DE" altLang="ko-KR" sz="3200" dirty="0"/>
              <a:t>1</a:t>
            </a:r>
            <a:r>
              <a:rPr lang="ko-KR" altLang="de-DE" sz="3200" dirty="0"/>
              <a:t>월 </a:t>
            </a:r>
            <a:r>
              <a:rPr lang="de-DE" altLang="ko-KR" sz="3200" dirty="0"/>
              <a:t>11</a:t>
            </a:r>
            <a:r>
              <a:rPr lang="ko-KR" altLang="de-DE" sz="3200" dirty="0"/>
              <a:t>일 이에요 </a:t>
            </a:r>
            <a:endParaRPr lang="de-DE" altLang="ko-KR" sz="3200" dirty="0"/>
          </a:p>
          <a:p>
            <a:r>
              <a:rPr lang="ko-KR" altLang="de-DE" sz="3200" dirty="0"/>
              <a:t>내일 내일모레</a:t>
            </a:r>
            <a:endParaRPr lang="de-DE" sz="3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18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C7DB8-DDDE-A8E9-FFB2-CC987F06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60494-A4C4-C8CC-2902-E23410B0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일주일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399DD0F-FF20-2230-883E-E0A277755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월요일</a:t>
            </a:r>
            <a:r>
              <a:rPr lang="de-DE" altLang="ko-KR" dirty="0"/>
              <a:t>			</a:t>
            </a:r>
            <a:r>
              <a:rPr lang="ko-KR" altLang="de-DE"/>
              <a:t>한주 두주 세주 네주 </a:t>
            </a:r>
            <a:endParaRPr lang="de-DE" altLang="ko-KR" dirty="0"/>
          </a:p>
          <a:p>
            <a:r>
              <a:rPr lang="ko-KR" altLang="de-DE" dirty="0"/>
              <a:t>화요일</a:t>
            </a:r>
            <a:endParaRPr lang="de-DE" altLang="ko-KR" dirty="0"/>
          </a:p>
          <a:p>
            <a:r>
              <a:rPr lang="ko-KR" altLang="de-DE" dirty="0"/>
              <a:t>수요일 </a:t>
            </a:r>
            <a:endParaRPr lang="de-DE" altLang="ko-KR" dirty="0"/>
          </a:p>
          <a:p>
            <a:r>
              <a:rPr lang="ko-KR" altLang="de-DE" dirty="0"/>
              <a:t>목요일</a:t>
            </a:r>
            <a:endParaRPr lang="de-DE" altLang="ko-KR" dirty="0"/>
          </a:p>
          <a:p>
            <a:r>
              <a:rPr lang="ko-KR" altLang="de-DE" dirty="0"/>
              <a:t>금요일</a:t>
            </a:r>
            <a:endParaRPr lang="de-DE" altLang="ko-KR" dirty="0"/>
          </a:p>
          <a:p>
            <a:r>
              <a:rPr lang="ko-KR" altLang="de-DE" dirty="0"/>
              <a:t>토요일</a:t>
            </a:r>
            <a:endParaRPr lang="de-DE" altLang="ko-KR" dirty="0"/>
          </a:p>
          <a:p>
            <a:r>
              <a:rPr lang="ko-KR" altLang="de-DE" dirty="0"/>
              <a:t>일요일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95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10D90-07EC-D85E-78B3-FE9DC032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6E7C0-A2A5-1AA3-A01F-73595C18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E5F00-ADD2-444F-F8A5-6C3FFBE1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77F10E-C76E-12D5-0939-14CD162F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Kimchi?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59A85E0-DDFE-DBA4-3199-5A158F2D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https://www.youtube.com/watch?v=RlBxerNfzzI</a:t>
            </a:r>
          </a:p>
        </p:txBody>
      </p:sp>
    </p:spTree>
    <p:extLst>
      <p:ext uri="{BB962C8B-B14F-4D97-AF65-F5344CB8AC3E}">
        <p14:creationId xmlns:p14="http://schemas.microsoft.com/office/powerpoint/2010/main" val="884491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0D417-F1D0-3A08-7E0E-F448DD0D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B19C2-AF96-7E8F-1FCD-E44739DB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E30C-7AB5-D671-BA94-3457E1D0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</a:t>
            </a:r>
            <a:r>
              <a:rPr lang="de-DE" strike="sngStrike" dirty="0"/>
              <a:t>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26.06.2024 7 Sitzung </a:t>
            </a:r>
          </a:p>
          <a:p>
            <a:r>
              <a:rPr lang="de-DE" strike="sngStrike" dirty="0"/>
              <a:t>08.05.2024 2 Sitzung</a:t>
            </a:r>
            <a:r>
              <a:rPr lang="de-DE" dirty="0"/>
              <a:t>		03.07.2024 8 Sitzung 	</a:t>
            </a:r>
          </a:p>
          <a:p>
            <a:r>
              <a:rPr lang="de-DE" strike="sngStrike" dirty="0"/>
              <a:t>15.05.2024 3 Sitzung </a:t>
            </a:r>
            <a:r>
              <a:rPr lang="de-DE" dirty="0"/>
              <a:t>		10.07.2024 9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strike="sngStrike" dirty="0"/>
              <a:t>29.05.2024 4 Sitzung</a:t>
            </a:r>
          </a:p>
          <a:p>
            <a:r>
              <a:rPr lang="de-DE" strike="sngStrike" dirty="0"/>
              <a:t>05.06.2024 5 Sitzung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25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5EB42-3A93-9331-D8E9-5DF2C80D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A532B-E9DE-38BF-B4C9-FFBD42DC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8603-EBC4-A695-1EA7-9E115872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5816CE-420C-67DC-9C43-C1A29A32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ㅇㅇ보다 더 </a:t>
            </a:r>
            <a:r>
              <a:rPr lang="de-DE" altLang="ko-KR" dirty="0"/>
              <a:t>und </a:t>
            </a:r>
            <a:r>
              <a:rPr lang="ko-KR" altLang="de-DE" dirty="0"/>
              <a:t>ㅇㅇ보다 덜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EC9FEC8-3989-F93E-D26A-630A7118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저는 차</a:t>
            </a:r>
            <a:r>
              <a:rPr lang="ko-KR" altLang="de-DE" sz="2800" dirty="0">
                <a:solidFill>
                  <a:srgbClr val="FF0000"/>
                </a:solidFill>
              </a:rPr>
              <a:t>보다</a:t>
            </a:r>
            <a:r>
              <a:rPr lang="ko-KR" altLang="de-DE" sz="2800" dirty="0"/>
              <a:t> 커피를 </a:t>
            </a:r>
            <a:r>
              <a:rPr lang="ko-KR" altLang="de-DE" sz="2800" dirty="0">
                <a:solidFill>
                  <a:srgbClr val="FF0000"/>
                </a:solidFill>
              </a:rPr>
              <a:t>더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Mehr</a:t>
            </a:r>
          </a:p>
          <a:p>
            <a:r>
              <a:rPr lang="ko-KR" altLang="de-DE" sz="2800" dirty="0"/>
              <a:t>저는 커피</a:t>
            </a:r>
            <a:r>
              <a:rPr lang="ko-KR" altLang="de-DE" sz="2800" dirty="0">
                <a:solidFill>
                  <a:srgbClr val="FF0000"/>
                </a:solidFill>
              </a:rPr>
              <a:t>보다</a:t>
            </a:r>
            <a:r>
              <a:rPr lang="ko-KR" altLang="de-DE" sz="2800" dirty="0"/>
              <a:t> 차를 </a:t>
            </a:r>
            <a:r>
              <a:rPr lang="ko-KR" altLang="de-DE" sz="2800" dirty="0">
                <a:solidFill>
                  <a:srgbClr val="FF0000"/>
                </a:solidFill>
              </a:rPr>
              <a:t>덜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Weniger</a:t>
            </a:r>
          </a:p>
          <a:p>
            <a:r>
              <a:rPr lang="ko-KR" altLang="de-DE" sz="2800" dirty="0"/>
              <a:t>저는 주스</a:t>
            </a:r>
            <a:r>
              <a:rPr lang="ko-KR" altLang="de-DE" sz="2800" dirty="0">
                <a:solidFill>
                  <a:srgbClr val="FF0000"/>
                </a:solidFill>
              </a:rPr>
              <a:t>도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Auch</a:t>
            </a:r>
          </a:p>
          <a:p>
            <a:endParaRPr lang="de-DE" altLang="ko-KR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21731-A463-B21B-8935-022FEBAB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956" y="767088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436AA-CBA1-D3A6-A539-44D0D216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972" y="2119312"/>
            <a:ext cx="1743075" cy="261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B5BBD-7F5D-99EE-8013-B025FC69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26" y="290638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C445C-2D73-695D-C479-01935852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E6F9B-4AED-0F41-0B15-373A1D00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62A9A-9A35-B94C-3351-EE547844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7EAFB-C4F4-05BA-132C-70254079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도 </a:t>
            </a:r>
            <a:r>
              <a:rPr lang="de-DE" altLang="ko-KR" dirty="0"/>
              <a:t>und </a:t>
            </a:r>
            <a:r>
              <a:rPr lang="ko-KR" altLang="de-DE" dirty="0"/>
              <a:t>만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3CB5F88-4169-E722-EB48-C92FBAA00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400" dirty="0"/>
              <a:t>도</a:t>
            </a:r>
            <a:r>
              <a:rPr lang="de-DE" altLang="ko-KR" sz="2400" dirty="0"/>
              <a:t>: auch	Nomen+ </a:t>
            </a:r>
            <a:r>
              <a:rPr lang="ko-KR" altLang="de-DE" sz="2400" dirty="0"/>
              <a:t>도</a:t>
            </a:r>
            <a:endParaRPr lang="de-DE" altLang="ko-KR" sz="2400" dirty="0"/>
          </a:p>
          <a:p>
            <a:r>
              <a:rPr lang="ko-KR" altLang="de-DE" sz="2400" dirty="0"/>
              <a:t>만</a:t>
            </a:r>
            <a:r>
              <a:rPr lang="de-DE" altLang="ko-KR" sz="2400" dirty="0"/>
              <a:t>: Nur	Nomen+ </a:t>
            </a:r>
            <a:r>
              <a:rPr lang="ko-KR" altLang="de-DE" sz="2400" dirty="0"/>
              <a:t>만</a:t>
            </a:r>
            <a:endParaRPr lang="de-DE" altLang="ko-KR" sz="2400" dirty="0"/>
          </a:p>
          <a:p>
            <a:endParaRPr lang="de-DE" altLang="ko-KR" dirty="0"/>
          </a:p>
          <a:p>
            <a:r>
              <a:rPr lang="ko-KR" altLang="de-DE" dirty="0"/>
              <a:t>저만 좋아요</a:t>
            </a:r>
            <a:r>
              <a:rPr lang="de-DE" altLang="ko-KR" dirty="0"/>
              <a:t>.	</a:t>
            </a:r>
            <a:r>
              <a:rPr lang="ko-KR" altLang="de-DE" dirty="0"/>
              <a:t>저도 좋아요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맥주만 좋아요</a:t>
            </a:r>
            <a:r>
              <a:rPr lang="de-DE" altLang="ko-KR" dirty="0"/>
              <a:t>.</a:t>
            </a:r>
            <a:r>
              <a:rPr lang="ko-KR" altLang="de-DE" dirty="0"/>
              <a:t> </a:t>
            </a:r>
            <a:r>
              <a:rPr lang="de-DE" altLang="ko-KR" dirty="0"/>
              <a:t>	</a:t>
            </a:r>
            <a:r>
              <a:rPr lang="ko-KR" altLang="de-DE" dirty="0"/>
              <a:t>저는 맥주도 좋아요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파스타만 좋아요</a:t>
            </a:r>
            <a:r>
              <a:rPr lang="de-DE" altLang="ko-KR" dirty="0"/>
              <a:t>. </a:t>
            </a:r>
            <a:r>
              <a:rPr lang="ko-KR" altLang="de-DE" dirty="0"/>
              <a:t>저는 파스타도 좋아요</a:t>
            </a:r>
            <a:r>
              <a:rPr lang="de-DE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8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B9635-94FA-A158-104D-690DDB45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47E2A9-5DE1-3B4A-76C4-89CA94A1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숫자 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68E9C28-0912-CB52-4DEF-0CD00F148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하나</a:t>
            </a:r>
            <a:r>
              <a:rPr lang="de-DE" altLang="ko-KR" sz="2800" dirty="0"/>
              <a:t> </a:t>
            </a:r>
            <a:r>
              <a:rPr lang="ko-KR" altLang="de-DE" sz="2800" dirty="0"/>
              <a:t>둘 셋 넷 다섯 여섯 일곱 여덟 아홉 열</a:t>
            </a:r>
            <a:endParaRPr lang="de-DE" altLang="ko-KR" sz="2800" dirty="0"/>
          </a:p>
          <a:p>
            <a:r>
              <a:rPr lang="de-DE" altLang="ko-KR" sz="2800" dirty="0"/>
              <a:t>1 2 3 4 5 6 7 8 9 10</a:t>
            </a:r>
          </a:p>
          <a:p>
            <a:endParaRPr lang="de-DE" altLang="ko-KR" sz="2800" dirty="0"/>
          </a:p>
          <a:p>
            <a:r>
              <a:rPr lang="ko-KR" altLang="de-DE" sz="2800" dirty="0"/>
              <a:t>열 스물 서른 마흔 쉰 예순 일흔 여든 아흔 백</a:t>
            </a:r>
            <a:endParaRPr lang="de-DE" altLang="ko-KR" sz="2800" dirty="0"/>
          </a:p>
          <a:p>
            <a:pPr marL="457200" indent="-457200">
              <a:buAutoNum type="arabicPlain" startAt="10"/>
            </a:pPr>
            <a:r>
              <a:rPr lang="de-DE" altLang="ko-KR" sz="2800" dirty="0"/>
              <a:t>20     30      40  50    60     70      80     90      100</a:t>
            </a:r>
          </a:p>
          <a:p>
            <a:pPr marL="457200" indent="-457200">
              <a:buAutoNum type="arabicPlain" startAt="10"/>
            </a:pP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49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6B7BFD-5E21-6B54-E4E0-C78785B6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6DB22-12B1-2F3A-2707-451A0DCE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39B24-E41E-04AA-5023-6DE7BEE9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845488-2A70-A515-48ED-6664C551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몇살 이에요</a:t>
            </a:r>
            <a:r>
              <a:rPr lang="de-DE" altLang="ko-KR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04E410E1-2473-ACED-0312-9A720FDFB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저는 스물 여섯살 이에요</a:t>
            </a:r>
            <a:r>
              <a:rPr lang="de-DE" altLang="ko-KR" sz="3200" dirty="0"/>
              <a:t>.</a:t>
            </a:r>
          </a:p>
          <a:p>
            <a:r>
              <a:rPr lang="de-DE" altLang="ko-KR" sz="3200" dirty="0"/>
              <a:t> Ich    Sechsundzwanzig bin</a:t>
            </a:r>
          </a:p>
          <a:p>
            <a:r>
              <a:rPr lang="ko-KR" altLang="de-DE" sz="3200" dirty="0"/>
              <a:t>여러분은 몇살 이에요</a:t>
            </a:r>
            <a:r>
              <a:rPr lang="de-DE" altLang="ko-KR" sz="3200" dirty="0"/>
              <a:t>?</a:t>
            </a:r>
          </a:p>
          <a:p>
            <a:r>
              <a:rPr lang="de-DE" altLang="ko-KR" sz="3200" dirty="0"/>
              <a:t>Zusammen wie alt seid?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726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D75FC-1469-CE88-7B97-A299EFD0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BFF8E-5B53-D2A7-EF84-7CB08DCB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Zählen auf Koreanisch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5BCF15E-2B6D-6233-D864-CF6791352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한살 두살 세살 네살</a:t>
            </a:r>
            <a:endParaRPr lang="de-DE" altLang="ko-KR" sz="3200" dirty="0"/>
          </a:p>
          <a:p>
            <a:r>
              <a:rPr lang="ko-KR" altLang="de-DE" sz="3200" dirty="0"/>
              <a:t>한시 두시 세시 네시</a:t>
            </a:r>
            <a:endParaRPr lang="de-DE" altLang="ko-KR" sz="3200" dirty="0"/>
          </a:p>
          <a:p>
            <a:r>
              <a:rPr lang="ko-KR" altLang="de-DE" sz="3200" dirty="0"/>
              <a:t>한마리 두마리 세마리 네마리</a:t>
            </a:r>
            <a:endParaRPr lang="de-DE" altLang="ko-KR" sz="3200" dirty="0"/>
          </a:p>
          <a:p>
            <a:r>
              <a:rPr lang="ko-KR" altLang="de-DE" sz="3200" dirty="0"/>
              <a:t>한권 두권 세권 네권</a:t>
            </a:r>
            <a:endParaRPr lang="de-DE" altLang="ko-KR" sz="3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7517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855B5-546A-26BA-E30D-25724321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46D8A-E5A1-0226-57DA-ACB89908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AEB5-2AB6-59D1-8AD6-CE8CF12A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6378B0-F0E2-001F-54F9-782EE51A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es </a:t>
            </a:r>
            <a:r>
              <a:rPr lang="en-US" dirty="0" err="1"/>
              <a:t>benutzt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B33BCF3-7047-DD64-1E96-D261FB019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 Gegenstände/Menschen/Handlungen zählt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 über die Stunde in einer Zeitangabe spricht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manchmal wenn man über Monate spricht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89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9B55F-14FE-B615-1663-1E91BBD4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C5C813-9C7A-36B1-2895-03D5A151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숫자 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2860364-DC3F-05E5-59A7-FB1D0D20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일 이 삼 사 오 육 칠 팔 구 십</a:t>
            </a:r>
            <a:endParaRPr lang="de-DE" altLang="ko-KR" sz="2800" dirty="0"/>
          </a:p>
          <a:p>
            <a:r>
              <a:rPr lang="de-DE" altLang="ko-KR" sz="2800" dirty="0"/>
              <a:t>1     2   3   4    5   6   7   8   9  10</a:t>
            </a:r>
          </a:p>
          <a:p>
            <a:r>
              <a:rPr lang="ko-KR" altLang="de-DE" sz="2800" dirty="0"/>
              <a:t>십 이십 삼십 사십 오십 육십 칠십 팔십 구십 백 </a:t>
            </a:r>
            <a:endParaRPr lang="de-DE" altLang="ko-KR" sz="2800" dirty="0"/>
          </a:p>
          <a:p>
            <a:pPr marL="742950" indent="-742950">
              <a:buAutoNum type="arabicPlain" startAt="10"/>
            </a:pPr>
            <a:r>
              <a:rPr lang="de-DE" sz="2800" dirty="0"/>
              <a:t>20      30     40     50       60    70      80      90  100</a:t>
            </a:r>
          </a:p>
          <a:p>
            <a:r>
              <a:rPr lang="ko-KR" altLang="de-DE" sz="2800" dirty="0"/>
              <a:t>천 만 십만 백만</a:t>
            </a:r>
            <a:endParaRPr lang="en-US" altLang="ko-KR" sz="2800" dirty="0"/>
          </a:p>
          <a:p>
            <a:r>
              <a:rPr lang="en-US" sz="2800" dirty="0"/>
              <a:t>1.000 10.000 100.000 1.000.000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406013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502</Words>
  <Application>Microsoft Office PowerPoint</Application>
  <PresentationFormat>Custom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-apple-system</vt:lpstr>
      <vt:lpstr>Meta Offc Pro</vt:lpstr>
      <vt:lpstr>Arial</vt:lpstr>
      <vt:lpstr>Calibri</vt:lpstr>
      <vt:lpstr>Universität Münster PowerPoint Master</vt:lpstr>
      <vt:lpstr>Koreanisch für Anfänger*innen</vt:lpstr>
      <vt:lpstr>Plan für den Kurs</vt:lpstr>
      <vt:lpstr>ㅇㅇ보다 더 und ㅇㅇ보다 덜</vt:lpstr>
      <vt:lpstr>도 und 만</vt:lpstr>
      <vt:lpstr>숫자 </vt:lpstr>
      <vt:lpstr>몇살 이에요?</vt:lpstr>
      <vt:lpstr>Zählen auf Koreanisch</vt:lpstr>
      <vt:lpstr>Wann wird es benutzt?</vt:lpstr>
      <vt:lpstr>숫자 </vt:lpstr>
      <vt:lpstr>Wann wird es benutzt?</vt:lpstr>
      <vt:lpstr>오늘</vt:lpstr>
      <vt:lpstr>일주일</vt:lpstr>
      <vt:lpstr>Was ist Kimchi?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151</cp:revision>
  <dcterms:created xsi:type="dcterms:W3CDTF">2019-09-05T07:16:21Z</dcterms:created>
  <dcterms:modified xsi:type="dcterms:W3CDTF">2024-06-26T22:21:29Z</dcterms:modified>
</cp:coreProperties>
</file>