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8" r:id="rId2"/>
    <p:sldId id="262" r:id="rId3"/>
    <p:sldId id="260" r:id="rId4"/>
    <p:sldId id="280" r:id="rId5"/>
    <p:sldId id="288" r:id="rId6"/>
    <p:sldId id="268" r:id="rId7"/>
    <p:sldId id="277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78" r:id="rId16"/>
  </p:sldIdLst>
  <p:sldSz cx="12204700" cy="6858000"/>
  <p:notesSz cx="6858000" cy="9144000"/>
  <p:defaultTextStyle>
    <a:defPPr>
      <a:defRPr lang="de-DE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51" userDrawn="1">
          <p15:clr>
            <a:srgbClr val="A4A3A4"/>
          </p15:clr>
        </p15:guide>
        <p15:guide id="2" orient="horz" pos="3618" userDrawn="1">
          <p15:clr>
            <a:srgbClr val="A4A3A4"/>
          </p15:clr>
        </p15:guide>
        <p15:guide id="3" pos="227" userDrawn="1">
          <p15:clr>
            <a:srgbClr val="A4A3A4"/>
          </p15:clr>
        </p15:guide>
        <p15:guide id="4" pos="7461" userDrawn="1">
          <p15:clr>
            <a:srgbClr val="A4A3A4"/>
          </p15:clr>
        </p15:guide>
        <p15:guide id="5" orient="horz" pos="14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333F48"/>
    <a:srgbClr val="99D6EB"/>
    <a:srgbClr val="4CBADF"/>
    <a:srgbClr val="31B0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61279C-E7CF-4CCF-92C6-BE9F64F2096F}" v="2" dt="2024-06-14T13:38:05.9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417" autoAdjust="0"/>
    <p:restoredTop sz="96343" autoAdjust="0"/>
  </p:normalViewPr>
  <p:slideViewPr>
    <p:cSldViewPr snapToGrid="0" snapToObjects="1">
      <p:cViewPr varScale="1">
        <p:scale>
          <a:sx n="59" d="100"/>
          <a:sy n="59" d="100"/>
        </p:scale>
        <p:origin x="1268" y="200"/>
      </p:cViewPr>
      <p:guideLst>
        <p:guide orient="horz" pos="851"/>
        <p:guide orient="horz" pos="3618"/>
        <p:guide pos="227"/>
        <p:guide pos="7461"/>
        <p:guide orient="horz" pos="146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360045" cy="36004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ire Hyun" userId="d469472dfa2f7c25" providerId="LiveId" clId="{650CC746-BBC1-4A89-920C-7777BCE0020F}"/>
    <pc:docChg chg="undo custSel addSld delSld modSld">
      <pc:chgData name="Claire Hyun" userId="d469472dfa2f7c25" providerId="LiveId" clId="{650CC746-BBC1-4A89-920C-7777BCE0020F}" dt="2024-05-14T20:05:24.463" v="957" actId="255"/>
      <pc:docMkLst>
        <pc:docMk/>
      </pc:docMkLst>
      <pc:sldChg chg="modSp mod">
        <pc:chgData name="Claire Hyun" userId="d469472dfa2f7c25" providerId="LiveId" clId="{650CC746-BBC1-4A89-920C-7777BCE0020F}" dt="2024-05-14T19:36:08.865" v="19" actId="20577"/>
        <pc:sldMkLst>
          <pc:docMk/>
          <pc:sldMk cId="1174817430" sldId="258"/>
        </pc:sldMkLst>
        <pc:spChg chg="mod">
          <ac:chgData name="Claire Hyun" userId="d469472dfa2f7c25" providerId="LiveId" clId="{650CC746-BBC1-4A89-920C-7777BCE0020F}" dt="2024-05-14T19:36:08.865" v="19" actId="20577"/>
          <ac:spMkLst>
            <pc:docMk/>
            <pc:sldMk cId="1174817430" sldId="258"/>
            <ac:spMk id="3" creationId="{64528E1C-269A-543E-0061-2A7D6F0BB810}"/>
          </ac:spMkLst>
        </pc:spChg>
      </pc:sldChg>
      <pc:sldChg chg="del">
        <pc:chgData name="Claire Hyun" userId="d469472dfa2f7c25" providerId="LiveId" clId="{650CC746-BBC1-4A89-920C-7777BCE0020F}" dt="2024-05-14T19:36:22.905" v="20" actId="2696"/>
        <pc:sldMkLst>
          <pc:docMk/>
          <pc:sldMk cId="3171074693" sldId="259"/>
        </pc:sldMkLst>
      </pc:sldChg>
      <pc:sldChg chg="del">
        <pc:chgData name="Claire Hyun" userId="d469472dfa2f7c25" providerId="LiveId" clId="{650CC746-BBC1-4A89-920C-7777BCE0020F}" dt="2024-05-14T19:36:32.565" v="22" actId="2696"/>
        <pc:sldMkLst>
          <pc:docMk/>
          <pc:sldMk cId="1852730539" sldId="260"/>
        </pc:sldMkLst>
      </pc:sldChg>
      <pc:sldChg chg="del">
        <pc:chgData name="Claire Hyun" userId="d469472dfa2f7c25" providerId="LiveId" clId="{650CC746-BBC1-4A89-920C-7777BCE0020F}" dt="2024-05-14T19:36:34.532" v="23" actId="2696"/>
        <pc:sldMkLst>
          <pc:docMk/>
          <pc:sldMk cId="1474111174" sldId="261"/>
        </pc:sldMkLst>
      </pc:sldChg>
      <pc:sldChg chg="modSp mod">
        <pc:chgData name="Claire Hyun" userId="d469472dfa2f7c25" providerId="LiveId" clId="{650CC746-BBC1-4A89-920C-7777BCE0020F}" dt="2024-05-14T19:36:28.941" v="21" actId="400"/>
        <pc:sldMkLst>
          <pc:docMk/>
          <pc:sldMk cId="1503254879" sldId="262"/>
        </pc:sldMkLst>
        <pc:spChg chg="mod">
          <ac:chgData name="Claire Hyun" userId="d469472dfa2f7c25" providerId="LiveId" clId="{650CC746-BBC1-4A89-920C-7777BCE0020F}" dt="2024-05-14T19:36:28.941" v="21" actId="400"/>
          <ac:spMkLst>
            <pc:docMk/>
            <pc:sldMk cId="1503254879" sldId="262"/>
            <ac:spMk id="4" creationId="{5EFFE30C-7AB5-D671-BA94-3457E1D005F6}"/>
          </ac:spMkLst>
        </pc:spChg>
      </pc:sldChg>
      <pc:sldChg chg="modSp new mod">
        <pc:chgData name="Claire Hyun" userId="d469472dfa2f7c25" providerId="LiveId" clId="{650CC746-BBC1-4A89-920C-7777BCE0020F}" dt="2024-05-14T19:46:24.487" v="273" actId="20577"/>
        <pc:sldMkLst>
          <pc:docMk/>
          <pc:sldMk cId="3192390064" sldId="263"/>
        </pc:sldMkLst>
        <pc:spChg chg="mod">
          <ac:chgData name="Claire Hyun" userId="d469472dfa2f7c25" providerId="LiveId" clId="{650CC746-BBC1-4A89-920C-7777BCE0020F}" dt="2024-05-14T19:37:17.019" v="31"/>
          <ac:spMkLst>
            <pc:docMk/>
            <pc:sldMk cId="3192390064" sldId="263"/>
            <ac:spMk id="3" creationId="{1B9A8213-519E-3836-7955-A84DBA4E7983}"/>
          </ac:spMkLst>
        </pc:spChg>
        <pc:spChg chg="mod">
          <ac:chgData name="Claire Hyun" userId="d469472dfa2f7c25" providerId="LiveId" clId="{650CC746-BBC1-4A89-920C-7777BCE0020F}" dt="2024-05-14T19:46:24.487" v="273" actId="20577"/>
          <ac:spMkLst>
            <pc:docMk/>
            <pc:sldMk cId="3192390064" sldId="263"/>
            <ac:spMk id="4" creationId="{507241F8-5721-21B6-569C-DFE8C819EA20}"/>
          </ac:spMkLst>
        </pc:spChg>
      </pc:sldChg>
      <pc:sldChg chg="modSp new mod">
        <pc:chgData name="Claire Hyun" userId="d469472dfa2f7c25" providerId="LiveId" clId="{650CC746-BBC1-4A89-920C-7777BCE0020F}" dt="2024-05-14T19:45:12.134" v="185" actId="5793"/>
        <pc:sldMkLst>
          <pc:docMk/>
          <pc:sldMk cId="3828089940" sldId="264"/>
        </pc:sldMkLst>
        <pc:spChg chg="mod">
          <ac:chgData name="Claire Hyun" userId="d469472dfa2f7c25" providerId="LiveId" clId="{650CC746-BBC1-4A89-920C-7777BCE0020F}" dt="2024-05-14T19:45:12.134" v="185" actId="5793"/>
          <ac:spMkLst>
            <pc:docMk/>
            <pc:sldMk cId="3828089940" sldId="264"/>
            <ac:spMk id="3" creationId="{CCD33BC1-3537-C915-052E-AE4413F2EDCD}"/>
          </ac:spMkLst>
        </pc:spChg>
        <pc:spChg chg="mod">
          <ac:chgData name="Claire Hyun" userId="d469472dfa2f7c25" providerId="LiveId" clId="{650CC746-BBC1-4A89-920C-7777BCE0020F}" dt="2024-05-14T19:45:03.132" v="164"/>
          <ac:spMkLst>
            <pc:docMk/>
            <pc:sldMk cId="3828089940" sldId="264"/>
            <ac:spMk id="4" creationId="{9FBDDC1A-36CA-127E-A393-2737720E94E1}"/>
          </ac:spMkLst>
        </pc:spChg>
      </pc:sldChg>
      <pc:sldChg chg="del">
        <pc:chgData name="Claire Hyun" userId="d469472dfa2f7c25" providerId="LiveId" clId="{650CC746-BBC1-4A89-920C-7777BCE0020F}" dt="2024-05-14T19:36:36.685" v="24" actId="2696"/>
        <pc:sldMkLst>
          <pc:docMk/>
          <pc:sldMk cId="3884601616" sldId="264"/>
        </pc:sldMkLst>
      </pc:sldChg>
      <pc:sldChg chg="del">
        <pc:chgData name="Claire Hyun" userId="d469472dfa2f7c25" providerId="LiveId" clId="{650CC746-BBC1-4A89-920C-7777BCE0020F}" dt="2024-05-14T19:36:40.785" v="25" actId="2696"/>
        <pc:sldMkLst>
          <pc:docMk/>
          <pc:sldMk cId="394893770" sldId="265"/>
        </pc:sldMkLst>
      </pc:sldChg>
      <pc:sldChg chg="modSp new mod">
        <pc:chgData name="Claire Hyun" userId="d469472dfa2f7c25" providerId="LiveId" clId="{650CC746-BBC1-4A89-920C-7777BCE0020F}" dt="2024-05-14T19:54:25.979" v="804" actId="207"/>
        <pc:sldMkLst>
          <pc:docMk/>
          <pc:sldMk cId="2282757703" sldId="265"/>
        </pc:sldMkLst>
        <pc:spChg chg="mod">
          <ac:chgData name="Claire Hyun" userId="d469472dfa2f7c25" providerId="LiveId" clId="{650CC746-BBC1-4A89-920C-7777BCE0020F}" dt="2024-05-14T19:46:41.990" v="303" actId="20577"/>
          <ac:spMkLst>
            <pc:docMk/>
            <pc:sldMk cId="2282757703" sldId="265"/>
            <ac:spMk id="3" creationId="{A06153FF-C631-771F-BC25-4D8394430FBE}"/>
          </ac:spMkLst>
        </pc:spChg>
        <pc:spChg chg="mod">
          <ac:chgData name="Claire Hyun" userId="d469472dfa2f7c25" providerId="LiveId" clId="{650CC746-BBC1-4A89-920C-7777BCE0020F}" dt="2024-05-14T19:54:25.979" v="804" actId="207"/>
          <ac:spMkLst>
            <pc:docMk/>
            <pc:sldMk cId="2282757703" sldId="265"/>
            <ac:spMk id="4" creationId="{0DE4DBEE-DF28-2113-9F40-7E7D02C3C19A}"/>
          </ac:spMkLst>
        </pc:spChg>
      </pc:sldChg>
      <pc:sldChg chg="modSp new mod">
        <pc:chgData name="Claire Hyun" userId="d469472dfa2f7c25" providerId="LiveId" clId="{650CC746-BBC1-4A89-920C-7777BCE0020F}" dt="2024-05-14T20:02:41.461" v="927" actId="20577"/>
        <pc:sldMkLst>
          <pc:docMk/>
          <pc:sldMk cId="1852866102" sldId="266"/>
        </pc:sldMkLst>
        <pc:spChg chg="mod">
          <ac:chgData name="Claire Hyun" userId="d469472dfa2f7c25" providerId="LiveId" clId="{650CC746-BBC1-4A89-920C-7777BCE0020F}" dt="2024-05-14T19:54:44.855" v="842" actId="20577"/>
          <ac:spMkLst>
            <pc:docMk/>
            <pc:sldMk cId="1852866102" sldId="266"/>
            <ac:spMk id="3" creationId="{AF400A5D-E534-F279-CEB7-96E6AA6084C8}"/>
          </ac:spMkLst>
        </pc:spChg>
        <pc:spChg chg="mod">
          <ac:chgData name="Claire Hyun" userId="d469472dfa2f7c25" providerId="LiveId" clId="{650CC746-BBC1-4A89-920C-7777BCE0020F}" dt="2024-05-14T20:02:41.461" v="927" actId="20577"/>
          <ac:spMkLst>
            <pc:docMk/>
            <pc:sldMk cId="1852866102" sldId="266"/>
            <ac:spMk id="4" creationId="{54B185CD-F9EA-60AD-2521-C170186C4EA7}"/>
          </ac:spMkLst>
        </pc:spChg>
      </pc:sldChg>
      <pc:sldChg chg="modSp new mod">
        <pc:chgData name="Claire Hyun" userId="d469472dfa2f7c25" providerId="LiveId" clId="{650CC746-BBC1-4A89-920C-7777BCE0020F}" dt="2024-05-14T20:03:18.381" v="931" actId="255"/>
        <pc:sldMkLst>
          <pc:docMk/>
          <pc:sldMk cId="1942592824" sldId="267"/>
        </pc:sldMkLst>
        <pc:spChg chg="mod">
          <ac:chgData name="Claire Hyun" userId="d469472dfa2f7c25" providerId="LiveId" clId="{650CC746-BBC1-4A89-920C-7777BCE0020F}" dt="2024-05-14T20:03:05.233" v="929"/>
          <ac:spMkLst>
            <pc:docMk/>
            <pc:sldMk cId="1942592824" sldId="267"/>
            <ac:spMk id="3" creationId="{EA6B2D29-9123-8164-8E1B-720941A1631C}"/>
          </ac:spMkLst>
        </pc:spChg>
        <pc:spChg chg="mod">
          <ac:chgData name="Claire Hyun" userId="d469472dfa2f7c25" providerId="LiveId" clId="{650CC746-BBC1-4A89-920C-7777BCE0020F}" dt="2024-05-14T20:03:18.381" v="931" actId="255"/>
          <ac:spMkLst>
            <pc:docMk/>
            <pc:sldMk cId="1942592824" sldId="267"/>
            <ac:spMk id="4" creationId="{5E9C3D2B-6C5C-3EFA-6F4C-279D2B8DBFDF}"/>
          </ac:spMkLst>
        </pc:spChg>
      </pc:sldChg>
      <pc:sldChg chg="del">
        <pc:chgData name="Claire Hyun" userId="d469472dfa2f7c25" providerId="LiveId" clId="{650CC746-BBC1-4A89-920C-7777BCE0020F}" dt="2024-05-14T19:36:42.875" v="26" actId="2696"/>
        <pc:sldMkLst>
          <pc:docMk/>
          <pc:sldMk cId="4221320100" sldId="267"/>
        </pc:sldMkLst>
      </pc:sldChg>
      <pc:sldChg chg="modSp new mod">
        <pc:chgData name="Claire Hyun" userId="d469472dfa2f7c25" providerId="LiveId" clId="{650CC746-BBC1-4A89-920C-7777BCE0020F}" dt="2024-05-14T20:03:36.733" v="935" actId="255"/>
        <pc:sldMkLst>
          <pc:docMk/>
          <pc:sldMk cId="3537484885" sldId="268"/>
        </pc:sldMkLst>
        <pc:spChg chg="mod">
          <ac:chgData name="Claire Hyun" userId="d469472dfa2f7c25" providerId="LiveId" clId="{650CC746-BBC1-4A89-920C-7777BCE0020F}" dt="2024-05-14T20:03:27.070" v="933"/>
          <ac:spMkLst>
            <pc:docMk/>
            <pc:sldMk cId="3537484885" sldId="268"/>
            <ac:spMk id="3" creationId="{4AF01DED-8BDD-05C9-517F-48636B95CBE7}"/>
          </ac:spMkLst>
        </pc:spChg>
        <pc:spChg chg="mod">
          <ac:chgData name="Claire Hyun" userId="d469472dfa2f7c25" providerId="LiveId" clId="{650CC746-BBC1-4A89-920C-7777BCE0020F}" dt="2024-05-14T20:03:36.733" v="935" actId="255"/>
          <ac:spMkLst>
            <pc:docMk/>
            <pc:sldMk cId="3537484885" sldId="268"/>
            <ac:spMk id="4" creationId="{DFD1D0C0-3A8E-872F-56DC-42019227B47D}"/>
          </ac:spMkLst>
        </pc:spChg>
      </pc:sldChg>
      <pc:sldChg chg="modSp new mod">
        <pc:chgData name="Claire Hyun" userId="d469472dfa2f7c25" providerId="LiveId" clId="{650CC746-BBC1-4A89-920C-7777BCE0020F}" dt="2024-05-14T20:03:58.333" v="939" actId="255"/>
        <pc:sldMkLst>
          <pc:docMk/>
          <pc:sldMk cId="1236993274" sldId="269"/>
        </pc:sldMkLst>
        <pc:spChg chg="mod">
          <ac:chgData name="Claire Hyun" userId="d469472dfa2f7c25" providerId="LiveId" clId="{650CC746-BBC1-4A89-920C-7777BCE0020F}" dt="2024-05-14T20:03:45.355" v="937"/>
          <ac:spMkLst>
            <pc:docMk/>
            <pc:sldMk cId="1236993274" sldId="269"/>
            <ac:spMk id="3" creationId="{F8D3146A-4B6C-61BA-875C-C21340C74393}"/>
          </ac:spMkLst>
        </pc:spChg>
        <pc:spChg chg="mod">
          <ac:chgData name="Claire Hyun" userId="d469472dfa2f7c25" providerId="LiveId" clId="{650CC746-BBC1-4A89-920C-7777BCE0020F}" dt="2024-05-14T20:03:58.333" v="939" actId="255"/>
          <ac:spMkLst>
            <pc:docMk/>
            <pc:sldMk cId="1236993274" sldId="269"/>
            <ac:spMk id="4" creationId="{657FB206-0E2B-6F25-232F-F18C8E34549C}"/>
          </ac:spMkLst>
        </pc:spChg>
      </pc:sldChg>
      <pc:sldChg chg="del">
        <pc:chgData name="Claire Hyun" userId="d469472dfa2f7c25" providerId="LiveId" clId="{650CC746-BBC1-4A89-920C-7777BCE0020F}" dt="2024-05-14T19:36:44.740" v="27" actId="2696"/>
        <pc:sldMkLst>
          <pc:docMk/>
          <pc:sldMk cId="3088372402" sldId="269"/>
        </pc:sldMkLst>
      </pc:sldChg>
      <pc:sldChg chg="modSp new mod">
        <pc:chgData name="Claire Hyun" userId="d469472dfa2f7c25" providerId="LiveId" clId="{650CC746-BBC1-4A89-920C-7777BCE0020F}" dt="2024-05-14T20:04:22.684" v="944" actId="255"/>
        <pc:sldMkLst>
          <pc:docMk/>
          <pc:sldMk cId="524381985" sldId="270"/>
        </pc:sldMkLst>
        <pc:spChg chg="mod">
          <ac:chgData name="Claire Hyun" userId="d469472dfa2f7c25" providerId="LiveId" clId="{650CC746-BBC1-4A89-920C-7777BCE0020F}" dt="2024-05-14T20:04:07.788" v="941"/>
          <ac:spMkLst>
            <pc:docMk/>
            <pc:sldMk cId="524381985" sldId="270"/>
            <ac:spMk id="3" creationId="{E1F46591-8D06-9B10-CE3B-C7F63BCA8E20}"/>
          </ac:spMkLst>
        </pc:spChg>
        <pc:spChg chg="mod">
          <ac:chgData name="Claire Hyun" userId="d469472dfa2f7c25" providerId="LiveId" clId="{650CC746-BBC1-4A89-920C-7777BCE0020F}" dt="2024-05-14T20:04:22.684" v="944" actId="255"/>
          <ac:spMkLst>
            <pc:docMk/>
            <pc:sldMk cId="524381985" sldId="270"/>
            <ac:spMk id="4" creationId="{A1867725-BE7B-FFE9-38F2-703683E7BC4A}"/>
          </ac:spMkLst>
        </pc:spChg>
      </pc:sldChg>
      <pc:sldChg chg="del">
        <pc:chgData name="Claire Hyun" userId="d469472dfa2f7c25" providerId="LiveId" clId="{650CC746-BBC1-4A89-920C-7777BCE0020F}" dt="2024-05-14T19:36:46.955" v="28" actId="2696"/>
        <pc:sldMkLst>
          <pc:docMk/>
          <pc:sldMk cId="2146386478" sldId="270"/>
        </pc:sldMkLst>
      </pc:sldChg>
      <pc:sldChg chg="modSp new mod">
        <pc:chgData name="Claire Hyun" userId="d469472dfa2f7c25" providerId="LiveId" clId="{650CC746-BBC1-4A89-920C-7777BCE0020F}" dt="2024-05-14T20:04:34.320" v="947"/>
        <pc:sldMkLst>
          <pc:docMk/>
          <pc:sldMk cId="1134853590" sldId="271"/>
        </pc:sldMkLst>
        <pc:spChg chg="mod">
          <ac:chgData name="Claire Hyun" userId="d469472dfa2f7c25" providerId="LiveId" clId="{650CC746-BBC1-4A89-920C-7777BCE0020F}" dt="2024-05-14T20:04:30.420" v="946"/>
          <ac:spMkLst>
            <pc:docMk/>
            <pc:sldMk cId="1134853590" sldId="271"/>
            <ac:spMk id="3" creationId="{E1112AD6-2751-B214-E979-8699D53EB765}"/>
          </ac:spMkLst>
        </pc:spChg>
        <pc:spChg chg="mod">
          <ac:chgData name="Claire Hyun" userId="d469472dfa2f7c25" providerId="LiveId" clId="{650CC746-BBC1-4A89-920C-7777BCE0020F}" dt="2024-05-14T20:04:34.320" v="947"/>
          <ac:spMkLst>
            <pc:docMk/>
            <pc:sldMk cId="1134853590" sldId="271"/>
            <ac:spMk id="4" creationId="{C9FBB2E2-0FDF-8B51-ED53-765D2D2C5FFF}"/>
          </ac:spMkLst>
        </pc:spChg>
      </pc:sldChg>
      <pc:sldChg chg="del">
        <pc:chgData name="Claire Hyun" userId="d469472dfa2f7c25" providerId="LiveId" clId="{650CC746-BBC1-4A89-920C-7777BCE0020F}" dt="2024-05-14T19:36:49.170" v="29" actId="2696"/>
        <pc:sldMkLst>
          <pc:docMk/>
          <pc:sldMk cId="3293273790" sldId="271"/>
        </pc:sldMkLst>
      </pc:sldChg>
      <pc:sldChg chg="modSp new mod">
        <pc:chgData name="Claire Hyun" userId="d469472dfa2f7c25" providerId="LiveId" clId="{650CC746-BBC1-4A89-920C-7777BCE0020F}" dt="2024-05-14T20:05:05.743" v="953"/>
        <pc:sldMkLst>
          <pc:docMk/>
          <pc:sldMk cId="1068192561" sldId="272"/>
        </pc:sldMkLst>
        <pc:spChg chg="mod">
          <ac:chgData name="Claire Hyun" userId="d469472dfa2f7c25" providerId="LiveId" clId="{650CC746-BBC1-4A89-920C-7777BCE0020F}" dt="2024-05-14T20:05:00.870" v="952"/>
          <ac:spMkLst>
            <pc:docMk/>
            <pc:sldMk cId="1068192561" sldId="272"/>
            <ac:spMk id="3" creationId="{802B427D-63B0-7EA6-6427-1641A23A6C96}"/>
          </ac:spMkLst>
        </pc:spChg>
        <pc:spChg chg="mod">
          <ac:chgData name="Claire Hyun" userId="d469472dfa2f7c25" providerId="LiveId" clId="{650CC746-BBC1-4A89-920C-7777BCE0020F}" dt="2024-05-14T20:05:05.743" v="953"/>
          <ac:spMkLst>
            <pc:docMk/>
            <pc:sldMk cId="1068192561" sldId="272"/>
            <ac:spMk id="4" creationId="{5414A210-B40C-AE6C-AB55-E2C8E3A91A90}"/>
          </ac:spMkLst>
        </pc:spChg>
      </pc:sldChg>
      <pc:sldChg chg="modSp new mod">
        <pc:chgData name="Claire Hyun" userId="d469472dfa2f7c25" providerId="LiveId" clId="{650CC746-BBC1-4A89-920C-7777BCE0020F}" dt="2024-05-14T20:05:24.463" v="957" actId="255"/>
        <pc:sldMkLst>
          <pc:docMk/>
          <pc:sldMk cId="2476437142" sldId="273"/>
        </pc:sldMkLst>
        <pc:spChg chg="mod">
          <ac:chgData name="Claire Hyun" userId="d469472dfa2f7c25" providerId="LiveId" clId="{650CC746-BBC1-4A89-920C-7777BCE0020F}" dt="2024-05-14T20:05:13.899" v="955"/>
          <ac:spMkLst>
            <pc:docMk/>
            <pc:sldMk cId="2476437142" sldId="273"/>
            <ac:spMk id="3" creationId="{F9840E79-F04B-9DDB-38D1-55D2BC0B89B0}"/>
          </ac:spMkLst>
        </pc:spChg>
        <pc:spChg chg="mod">
          <ac:chgData name="Claire Hyun" userId="d469472dfa2f7c25" providerId="LiveId" clId="{650CC746-BBC1-4A89-920C-7777BCE0020F}" dt="2024-05-14T20:05:24.463" v="957" actId="255"/>
          <ac:spMkLst>
            <pc:docMk/>
            <pc:sldMk cId="2476437142" sldId="273"/>
            <ac:spMk id="4" creationId="{1A931F4E-F9DA-65F4-9A83-D24DB4E0EE25}"/>
          </ac:spMkLst>
        </pc:spChg>
      </pc:sldChg>
    </pc:docChg>
  </pc:docChgLst>
  <pc:docChgLst>
    <pc:chgData name="Claire Hyun" userId="d469472dfa2f7c25" providerId="LiveId" clId="{D4CB79E5-94A1-4E71-975E-010ECFE9C024}"/>
    <pc:docChg chg="undo custSel addSld delSld modSld sldOrd">
      <pc:chgData name="Claire Hyun" userId="d469472dfa2f7c25" providerId="LiveId" clId="{D4CB79E5-94A1-4E71-975E-010ECFE9C024}" dt="2024-05-27T18:31:46.689" v="802"/>
      <pc:docMkLst>
        <pc:docMk/>
      </pc:docMkLst>
      <pc:sldChg chg="modSp mod">
        <pc:chgData name="Claire Hyun" userId="d469472dfa2f7c25" providerId="LiveId" clId="{D4CB79E5-94A1-4E71-975E-010ECFE9C024}" dt="2024-05-27T17:51:39.555" v="15" actId="20577"/>
        <pc:sldMkLst>
          <pc:docMk/>
          <pc:sldMk cId="1174817430" sldId="258"/>
        </pc:sldMkLst>
        <pc:spChg chg="mod">
          <ac:chgData name="Claire Hyun" userId="d469472dfa2f7c25" providerId="LiveId" clId="{D4CB79E5-94A1-4E71-975E-010ECFE9C024}" dt="2024-05-27T17:51:39.555" v="15" actId="20577"/>
          <ac:spMkLst>
            <pc:docMk/>
            <pc:sldMk cId="1174817430" sldId="258"/>
            <ac:spMk id="3" creationId="{64528E1C-269A-543E-0061-2A7D6F0BB810}"/>
          </ac:spMkLst>
        </pc:spChg>
      </pc:sldChg>
      <pc:sldChg chg="modSp mod">
        <pc:chgData name="Claire Hyun" userId="d469472dfa2f7c25" providerId="LiveId" clId="{D4CB79E5-94A1-4E71-975E-010ECFE9C024}" dt="2024-05-27T17:52:02.885" v="19" actId="400"/>
        <pc:sldMkLst>
          <pc:docMk/>
          <pc:sldMk cId="1503254879" sldId="262"/>
        </pc:sldMkLst>
        <pc:spChg chg="mod">
          <ac:chgData name="Claire Hyun" userId="d469472dfa2f7c25" providerId="LiveId" clId="{D4CB79E5-94A1-4E71-975E-010ECFE9C024}" dt="2024-05-27T17:52:02.885" v="19" actId="400"/>
          <ac:spMkLst>
            <pc:docMk/>
            <pc:sldMk cId="1503254879" sldId="262"/>
            <ac:spMk id="4" creationId="{5EFFE30C-7AB5-D671-BA94-3457E1D005F6}"/>
          </ac:spMkLst>
        </pc:spChg>
      </pc:sldChg>
      <pc:sldChg chg="modSp del mod">
        <pc:chgData name="Claire Hyun" userId="d469472dfa2f7c25" providerId="LiveId" clId="{D4CB79E5-94A1-4E71-975E-010ECFE9C024}" dt="2024-05-27T17:53:30.979" v="36" actId="2696"/>
        <pc:sldMkLst>
          <pc:docMk/>
          <pc:sldMk cId="3192390064" sldId="263"/>
        </pc:sldMkLst>
        <pc:spChg chg="mod">
          <ac:chgData name="Claire Hyun" userId="d469472dfa2f7c25" providerId="LiveId" clId="{D4CB79E5-94A1-4E71-975E-010ECFE9C024}" dt="2024-05-27T17:53:06.818" v="35" actId="20577"/>
          <ac:spMkLst>
            <pc:docMk/>
            <pc:sldMk cId="3192390064" sldId="263"/>
            <ac:spMk id="4" creationId="{507241F8-5721-21B6-569C-DFE8C819EA20}"/>
          </ac:spMkLst>
        </pc:spChg>
      </pc:sldChg>
      <pc:sldChg chg="modSp mod">
        <pc:chgData name="Claire Hyun" userId="d469472dfa2f7c25" providerId="LiveId" clId="{D4CB79E5-94A1-4E71-975E-010ECFE9C024}" dt="2024-05-27T18:23:42.025" v="734" actId="20577"/>
        <pc:sldMkLst>
          <pc:docMk/>
          <pc:sldMk cId="3828089940" sldId="264"/>
        </pc:sldMkLst>
        <pc:spChg chg="mod">
          <ac:chgData name="Claire Hyun" userId="d469472dfa2f7c25" providerId="LiveId" clId="{D4CB79E5-94A1-4E71-975E-010ECFE9C024}" dt="2024-05-27T17:52:44.294" v="22" actId="20577"/>
          <ac:spMkLst>
            <pc:docMk/>
            <pc:sldMk cId="3828089940" sldId="264"/>
            <ac:spMk id="3" creationId="{CCD33BC1-3537-C915-052E-AE4413F2EDCD}"/>
          </ac:spMkLst>
        </pc:spChg>
        <pc:spChg chg="mod">
          <ac:chgData name="Claire Hyun" userId="d469472dfa2f7c25" providerId="LiveId" clId="{D4CB79E5-94A1-4E71-975E-010ECFE9C024}" dt="2024-05-27T18:23:42.025" v="734" actId="20577"/>
          <ac:spMkLst>
            <pc:docMk/>
            <pc:sldMk cId="3828089940" sldId="264"/>
            <ac:spMk id="4" creationId="{9FBDDC1A-36CA-127E-A393-2737720E94E1}"/>
          </ac:spMkLst>
        </pc:spChg>
      </pc:sldChg>
      <pc:sldChg chg="modSp mod">
        <pc:chgData name="Claire Hyun" userId="d469472dfa2f7c25" providerId="LiveId" clId="{D4CB79E5-94A1-4E71-975E-010ECFE9C024}" dt="2024-05-27T18:02:28.480" v="308" actId="20577"/>
        <pc:sldMkLst>
          <pc:docMk/>
          <pc:sldMk cId="2282757703" sldId="265"/>
        </pc:sldMkLst>
        <pc:spChg chg="mod">
          <ac:chgData name="Claire Hyun" userId="d469472dfa2f7c25" providerId="LiveId" clId="{D4CB79E5-94A1-4E71-975E-010ECFE9C024}" dt="2024-05-27T17:55:27.744" v="57" actId="20577"/>
          <ac:spMkLst>
            <pc:docMk/>
            <pc:sldMk cId="2282757703" sldId="265"/>
            <ac:spMk id="3" creationId="{A06153FF-C631-771F-BC25-4D8394430FBE}"/>
          </ac:spMkLst>
        </pc:spChg>
        <pc:spChg chg="mod">
          <ac:chgData name="Claire Hyun" userId="d469472dfa2f7c25" providerId="LiveId" clId="{D4CB79E5-94A1-4E71-975E-010ECFE9C024}" dt="2024-05-27T18:02:28.480" v="308" actId="20577"/>
          <ac:spMkLst>
            <pc:docMk/>
            <pc:sldMk cId="2282757703" sldId="265"/>
            <ac:spMk id="4" creationId="{0DE4DBEE-DF28-2113-9F40-7E7D02C3C19A}"/>
          </ac:spMkLst>
        </pc:spChg>
      </pc:sldChg>
      <pc:sldChg chg="del">
        <pc:chgData name="Claire Hyun" userId="d469472dfa2f7c25" providerId="LiveId" clId="{D4CB79E5-94A1-4E71-975E-010ECFE9C024}" dt="2024-05-27T17:55:39.550" v="59" actId="2696"/>
        <pc:sldMkLst>
          <pc:docMk/>
          <pc:sldMk cId="1852866102" sldId="266"/>
        </pc:sldMkLst>
      </pc:sldChg>
      <pc:sldChg chg="ord">
        <pc:chgData name="Claire Hyun" userId="d469472dfa2f7c25" providerId="LiveId" clId="{D4CB79E5-94A1-4E71-975E-010ECFE9C024}" dt="2024-05-27T18:05:38.112" v="381"/>
        <pc:sldMkLst>
          <pc:docMk/>
          <pc:sldMk cId="1236993274" sldId="269"/>
        </pc:sldMkLst>
      </pc:sldChg>
      <pc:sldChg chg="del">
        <pc:chgData name="Claire Hyun" userId="d469472dfa2f7c25" providerId="LiveId" clId="{D4CB79E5-94A1-4E71-975E-010ECFE9C024}" dt="2024-05-27T18:22:17.012" v="678" actId="2696"/>
        <pc:sldMkLst>
          <pc:docMk/>
          <pc:sldMk cId="524381985" sldId="270"/>
        </pc:sldMkLst>
      </pc:sldChg>
      <pc:sldChg chg="del">
        <pc:chgData name="Claire Hyun" userId="d469472dfa2f7c25" providerId="LiveId" clId="{D4CB79E5-94A1-4E71-975E-010ECFE9C024}" dt="2024-05-27T18:22:19.512" v="679" actId="2696"/>
        <pc:sldMkLst>
          <pc:docMk/>
          <pc:sldMk cId="1134853590" sldId="271"/>
        </pc:sldMkLst>
      </pc:sldChg>
      <pc:sldChg chg="modSp new mod">
        <pc:chgData name="Claire Hyun" userId="d469472dfa2f7c25" providerId="LiveId" clId="{D4CB79E5-94A1-4E71-975E-010ECFE9C024}" dt="2024-05-27T18:30:20.891" v="799" actId="207"/>
        <pc:sldMkLst>
          <pc:docMk/>
          <pc:sldMk cId="3981222713" sldId="274"/>
        </pc:sldMkLst>
        <pc:spChg chg="mod">
          <ac:chgData name="Claire Hyun" userId="d469472dfa2f7c25" providerId="LiveId" clId="{D4CB79E5-94A1-4E71-975E-010ECFE9C024}" dt="2024-05-27T18:03:13.419" v="346"/>
          <ac:spMkLst>
            <pc:docMk/>
            <pc:sldMk cId="3981222713" sldId="274"/>
            <ac:spMk id="3" creationId="{4C977EA4-2CA6-77AC-F295-35CA1D5EC3BE}"/>
          </ac:spMkLst>
        </pc:spChg>
        <pc:spChg chg="mod">
          <ac:chgData name="Claire Hyun" userId="d469472dfa2f7c25" providerId="LiveId" clId="{D4CB79E5-94A1-4E71-975E-010ECFE9C024}" dt="2024-05-27T18:30:20.891" v="799" actId="207"/>
          <ac:spMkLst>
            <pc:docMk/>
            <pc:sldMk cId="3981222713" sldId="274"/>
            <ac:spMk id="4" creationId="{6CC325DB-F069-85D8-788B-4197590646F2}"/>
          </ac:spMkLst>
        </pc:spChg>
      </pc:sldChg>
      <pc:sldChg chg="modSp new mod">
        <pc:chgData name="Claire Hyun" userId="d469472dfa2f7c25" providerId="LiveId" clId="{D4CB79E5-94A1-4E71-975E-010ECFE9C024}" dt="2024-05-27T18:21:41.710" v="677" actId="20577"/>
        <pc:sldMkLst>
          <pc:docMk/>
          <pc:sldMk cId="3183286152" sldId="275"/>
        </pc:sldMkLst>
        <pc:spChg chg="mod">
          <ac:chgData name="Claire Hyun" userId="d469472dfa2f7c25" providerId="LiveId" clId="{D4CB79E5-94A1-4E71-975E-010ECFE9C024}" dt="2024-05-27T18:06:36.942" v="408" actId="20577"/>
          <ac:spMkLst>
            <pc:docMk/>
            <pc:sldMk cId="3183286152" sldId="275"/>
            <ac:spMk id="3" creationId="{78E164F8-1581-64CC-F971-109C5CFFBB80}"/>
          </ac:spMkLst>
        </pc:spChg>
        <pc:spChg chg="mod">
          <ac:chgData name="Claire Hyun" userId="d469472dfa2f7c25" providerId="LiveId" clId="{D4CB79E5-94A1-4E71-975E-010ECFE9C024}" dt="2024-05-27T18:21:41.710" v="677" actId="20577"/>
          <ac:spMkLst>
            <pc:docMk/>
            <pc:sldMk cId="3183286152" sldId="275"/>
            <ac:spMk id="4" creationId="{799194F9-E928-FAB8-61E6-66A0EF972069}"/>
          </ac:spMkLst>
        </pc:spChg>
      </pc:sldChg>
      <pc:sldChg chg="addSp modSp new mod">
        <pc:chgData name="Claire Hyun" userId="d469472dfa2f7c25" providerId="LiveId" clId="{D4CB79E5-94A1-4E71-975E-010ECFE9C024}" dt="2024-05-27T18:29:57.103" v="797" actId="20577"/>
        <pc:sldMkLst>
          <pc:docMk/>
          <pc:sldMk cId="2348634502" sldId="276"/>
        </pc:sldMkLst>
        <pc:spChg chg="mod">
          <ac:chgData name="Claire Hyun" userId="d469472dfa2f7c25" providerId="LiveId" clId="{D4CB79E5-94A1-4E71-975E-010ECFE9C024}" dt="2024-05-27T18:27:54.627" v="744" actId="1076"/>
          <ac:spMkLst>
            <pc:docMk/>
            <pc:sldMk cId="2348634502" sldId="276"/>
            <ac:spMk id="3" creationId="{B8E47FD2-F7F3-CA8A-33AE-6AC3A0F816D4}"/>
          </ac:spMkLst>
        </pc:spChg>
        <pc:spChg chg="mod">
          <ac:chgData name="Claire Hyun" userId="d469472dfa2f7c25" providerId="LiveId" clId="{D4CB79E5-94A1-4E71-975E-010ECFE9C024}" dt="2024-05-27T18:29:57.103" v="797" actId="20577"/>
          <ac:spMkLst>
            <pc:docMk/>
            <pc:sldMk cId="2348634502" sldId="276"/>
            <ac:spMk id="4" creationId="{19AF6303-ECAA-C327-D6A3-AC7084DB79C7}"/>
          </ac:spMkLst>
        </pc:spChg>
        <pc:picChg chg="add mod">
          <ac:chgData name="Claire Hyun" userId="d469472dfa2f7c25" providerId="LiveId" clId="{D4CB79E5-94A1-4E71-975E-010ECFE9C024}" dt="2024-05-27T18:27:54.627" v="744" actId="1076"/>
          <ac:picMkLst>
            <pc:docMk/>
            <pc:sldMk cId="2348634502" sldId="276"/>
            <ac:picMk id="1026" creationId="{4E6D2AFF-CBC1-DC3B-268E-616AF3F94C19}"/>
          </ac:picMkLst>
        </pc:picChg>
        <pc:picChg chg="add mod">
          <ac:chgData name="Claire Hyun" userId="d469472dfa2f7c25" providerId="LiveId" clId="{D4CB79E5-94A1-4E71-975E-010ECFE9C024}" dt="2024-05-27T18:27:59.502" v="746" actId="1076"/>
          <ac:picMkLst>
            <pc:docMk/>
            <pc:sldMk cId="2348634502" sldId="276"/>
            <ac:picMk id="1028" creationId="{AC7DA122-EBE6-75BE-369C-88F8357A94BF}"/>
          </ac:picMkLst>
        </pc:picChg>
      </pc:sldChg>
      <pc:sldChg chg="modSp new mod">
        <pc:chgData name="Claire Hyun" userId="d469472dfa2f7c25" providerId="LiveId" clId="{D4CB79E5-94A1-4E71-975E-010ECFE9C024}" dt="2024-05-27T18:31:46.689" v="802"/>
        <pc:sldMkLst>
          <pc:docMk/>
          <pc:sldMk cId="2407532400" sldId="277"/>
        </pc:sldMkLst>
        <pc:spChg chg="mod">
          <ac:chgData name="Claire Hyun" userId="d469472dfa2f7c25" providerId="LiveId" clId="{D4CB79E5-94A1-4E71-975E-010ECFE9C024}" dt="2024-05-27T18:31:41.988" v="801"/>
          <ac:spMkLst>
            <pc:docMk/>
            <pc:sldMk cId="2407532400" sldId="277"/>
            <ac:spMk id="3" creationId="{D1AB749D-9672-E221-E65D-D556B5576F18}"/>
          </ac:spMkLst>
        </pc:spChg>
        <pc:spChg chg="mod">
          <ac:chgData name="Claire Hyun" userId="d469472dfa2f7c25" providerId="LiveId" clId="{D4CB79E5-94A1-4E71-975E-010ECFE9C024}" dt="2024-05-27T18:31:46.689" v="802"/>
          <ac:spMkLst>
            <pc:docMk/>
            <pc:sldMk cId="2407532400" sldId="277"/>
            <ac:spMk id="4" creationId="{94195985-2FE9-B5DE-2D7C-F482818FD0D9}"/>
          </ac:spMkLst>
        </pc:spChg>
      </pc:sldChg>
    </pc:docChg>
  </pc:docChgLst>
  <pc:docChgLst>
    <pc:chgData name="Claire Hyun" userId="d469472dfa2f7c25" providerId="LiveId" clId="{1623FA35-66C1-42C3-A232-EA8E1D92725B}"/>
    <pc:docChg chg="addSld delSld modSld sldOrd">
      <pc:chgData name="Claire Hyun" userId="d469472dfa2f7c25" providerId="LiveId" clId="{1623FA35-66C1-42C3-A232-EA8E1D92725B}" dt="2024-06-04T22:08:09.573" v="54"/>
      <pc:docMkLst>
        <pc:docMk/>
      </pc:docMkLst>
      <pc:sldChg chg="modSp mod">
        <pc:chgData name="Claire Hyun" userId="d469472dfa2f7c25" providerId="LiveId" clId="{1623FA35-66C1-42C3-A232-EA8E1D92725B}" dt="2024-06-04T22:03:02.350" v="42" actId="20577"/>
        <pc:sldMkLst>
          <pc:docMk/>
          <pc:sldMk cId="1174817430" sldId="258"/>
        </pc:sldMkLst>
        <pc:spChg chg="mod">
          <ac:chgData name="Claire Hyun" userId="d469472dfa2f7c25" providerId="LiveId" clId="{1623FA35-66C1-42C3-A232-EA8E1D92725B}" dt="2024-06-04T21:30:01.584" v="10"/>
          <ac:spMkLst>
            <pc:docMk/>
            <pc:sldMk cId="1174817430" sldId="258"/>
            <ac:spMk id="2" creationId="{1675A53E-69D3-ACB0-4C42-D1A027AD5187}"/>
          </ac:spMkLst>
        </pc:spChg>
        <pc:spChg chg="mod">
          <ac:chgData name="Claire Hyun" userId="d469472dfa2f7c25" providerId="LiveId" clId="{1623FA35-66C1-42C3-A232-EA8E1D92725B}" dt="2024-06-04T22:03:02.350" v="42" actId="20577"/>
          <ac:spMkLst>
            <pc:docMk/>
            <pc:sldMk cId="1174817430" sldId="258"/>
            <ac:spMk id="3" creationId="{64528E1C-269A-543E-0061-2A7D6F0BB810}"/>
          </ac:spMkLst>
        </pc:spChg>
      </pc:sldChg>
      <pc:sldChg chg="modSp mod ord">
        <pc:chgData name="Claire Hyun" userId="d469472dfa2f7c25" providerId="LiveId" clId="{1623FA35-66C1-42C3-A232-EA8E1D92725B}" dt="2024-06-04T21:44:03.525" v="24"/>
        <pc:sldMkLst>
          <pc:docMk/>
          <pc:sldMk cId="1503254879" sldId="262"/>
        </pc:sldMkLst>
        <pc:spChg chg="mod">
          <ac:chgData name="Claire Hyun" userId="d469472dfa2f7c25" providerId="LiveId" clId="{1623FA35-66C1-42C3-A232-EA8E1D92725B}" dt="2024-06-04T21:30:11.606" v="11" actId="400"/>
          <ac:spMkLst>
            <pc:docMk/>
            <pc:sldMk cId="1503254879" sldId="262"/>
            <ac:spMk id="4" creationId="{5EFFE30C-7AB5-D671-BA94-3457E1D005F6}"/>
          </ac:spMkLst>
        </pc:spChg>
      </pc:sldChg>
      <pc:sldChg chg="modSp mod ord">
        <pc:chgData name="Claire Hyun" userId="d469472dfa2f7c25" providerId="LiveId" clId="{1623FA35-66C1-42C3-A232-EA8E1D92725B}" dt="2024-06-04T22:03:16.166" v="52" actId="20577"/>
        <pc:sldMkLst>
          <pc:docMk/>
          <pc:sldMk cId="3828089940" sldId="264"/>
        </pc:sldMkLst>
        <pc:spChg chg="mod">
          <ac:chgData name="Claire Hyun" userId="d469472dfa2f7c25" providerId="LiveId" clId="{1623FA35-66C1-42C3-A232-EA8E1D92725B}" dt="2024-06-04T22:03:16.166" v="52" actId="20577"/>
          <ac:spMkLst>
            <pc:docMk/>
            <pc:sldMk cId="3828089940" sldId="264"/>
            <ac:spMk id="4" creationId="{9FBDDC1A-36CA-127E-A393-2737720E94E1}"/>
          </ac:spMkLst>
        </pc:spChg>
      </pc:sldChg>
      <pc:sldChg chg="del">
        <pc:chgData name="Claire Hyun" userId="d469472dfa2f7c25" providerId="LiveId" clId="{1623FA35-66C1-42C3-A232-EA8E1D92725B}" dt="2024-06-04T21:43:37.450" v="14" actId="2696"/>
        <pc:sldMkLst>
          <pc:docMk/>
          <pc:sldMk cId="2282757703" sldId="265"/>
        </pc:sldMkLst>
      </pc:sldChg>
      <pc:sldChg chg="del">
        <pc:chgData name="Claire Hyun" userId="d469472dfa2f7c25" providerId="LiveId" clId="{1623FA35-66C1-42C3-A232-EA8E1D92725B}" dt="2024-06-04T21:43:47.770" v="18" actId="2696"/>
        <pc:sldMkLst>
          <pc:docMk/>
          <pc:sldMk cId="1942592824" sldId="267"/>
        </pc:sldMkLst>
      </pc:sldChg>
      <pc:sldChg chg="del">
        <pc:chgData name="Claire Hyun" userId="d469472dfa2f7c25" providerId="LiveId" clId="{1623FA35-66C1-42C3-A232-EA8E1D92725B}" dt="2024-06-04T21:43:49.720" v="19" actId="2696"/>
        <pc:sldMkLst>
          <pc:docMk/>
          <pc:sldMk cId="3537484885" sldId="268"/>
        </pc:sldMkLst>
      </pc:sldChg>
      <pc:sldChg chg="add">
        <pc:chgData name="Claire Hyun" userId="d469472dfa2f7c25" providerId="LiveId" clId="{1623FA35-66C1-42C3-A232-EA8E1D92725B}" dt="2024-06-04T22:08:09.573" v="54"/>
        <pc:sldMkLst>
          <pc:docMk/>
          <pc:sldMk cId="4092977129" sldId="268"/>
        </pc:sldMkLst>
      </pc:sldChg>
      <pc:sldChg chg="del">
        <pc:chgData name="Claire Hyun" userId="d469472dfa2f7c25" providerId="LiveId" clId="{1623FA35-66C1-42C3-A232-EA8E1D92725B}" dt="2024-06-04T21:43:43.730" v="17" actId="2696"/>
        <pc:sldMkLst>
          <pc:docMk/>
          <pc:sldMk cId="1236993274" sldId="269"/>
        </pc:sldMkLst>
      </pc:sldChg>
      <pc:sldChg chg="add">
        <pc:chgData name="Claire Hyun" userId="d469472dfa2f7c25" providerId="LiveId" clId="{1623FA35-66C1-42C3-A232-EA8E1D92725B}" dt="2024-06-04T21:47:11.059" v="34"/>
        <pc:sldMkLst>
          <pc:docMk/>
          <pc:sldMk cId="1292674113" sldId="269"/>
        </pc:sldMkLst>
      </pc:sldChg>
      <pc:sldChg chg="del">
        <pc:chgData name="Claire Hyun" userId="d469472dfa2f7c25" providerId="LiveId" clId="{1623FA35-66C1-42C3-A232-EA8E1D92725B}" dt="2024-06-04T21:43:51.813" v="20" actId="2696"/>
        <pc:sldMkLst>
          <pc:docMk/>
          <pc:sldMk cId="1068192561" sldId="272"/>
        </pc:sldMkLst>
      </pc:sldChg>
      <pc:sldChg chg="ord">
        <pc:chgData name="Claire Hyun" userId="d469472dfa2f7c25" providerId="LiveId" clId="{1623FA35-66C1-42C3-A232-EA8E1D92725B}" dt="2024-06-04T21:43:57.143" v="22"/>
        <pc:sldMkLst>
          <pc:docMk/>
          <pc:sldMk cId="2476437142" sldId="273"/>
        </pc:sldMkLst>
      </pc:sldChg>
      <pc:sldChg chg="del">
        <pc:chgData name="Claire Hyun" userId="d469472dfa2f7c25" providerId="LiveId" clId="{1623FA35-66C1-42C3-A232-EA8E1D92725B}" dt="2024-06-04T21:43:39.490" v="15" actId="2696"/>
        <pc:sldMkLst>
          <pc:docMk/>
          <pc:sldMk cId="3981222713" sldId="274"/>
        </pc:sldMkLst>
      </pc:sldChg>
      <pc:sldChg chg="del">
        <pc:chgData name="Claire Hyun" userId="d469472dfa2f7c25" providerId="LiveId" clId="{1623FA35-66C1-42C3-A232-EA8E1D92725B}" dt="2024-06-04T21:43:41.770" v="16" actId="2696"/>
        <pc:sldMkLst>
          <pc:docMk/>
          <pc:sldMk cId="3183286152" sldId="275"/>
        </pc:sldMkLst>
      </pc:sldChg>
      <pc:sldChg chg="modSp add mod">
        <pc:chgData name="Claire Hyun" userId="d469472dfa2f7c25" providerId="LiveId" clId="{1623FA35-66C1-42C3-A232-EA8E1D92725B}" dt="2024-06-04T21:50:00.212" v="40" actId="20577"/>
        <pc:sldMkLst>
          <pc:docMk/>
          <pc:sldMk cId="884491090" sldId="278"/>
        </pc:sldMkLst>
        <pc:spChg chg="mod">
          <ac:chgData name="Claire Hyun" userId="d469472dfa2f7c25" providerId="LiveId" clId="{1623FA35-66C1-42C3-A232-EA8E1D92725B}" dt="2024-06-04T21:50:00.212" v="40" actId="20577"/>
          <ac:spMkLst>
            <pc:docMk/>
            <pc:sldMk cId="884491090" sldId="278"/>
            <ac:spMk id="2" creationId="{FCC10D90-07EC-D85E-78B3-FE9DC032321C}"/>
          </ac:spMkLst>
        </pc:spChg>
        <pc:spChg chg="mod">
          <ac:chgData name="Claire Hyun" userId="d469472dfa2f7c25" providerId="LiveId" clId="{1623FA35-66C1-42C3-A232-EA8E1D92725B}" dt="2024-06-04T21:49:46.899" v="39" actId="20577"/>
          <ac:spMkLst>
            <pc:docMk/>
            <pc:sldMk cId="884491090" sldId="278"/>
            <ac:spMk id="3" creationId="{BF06E7C0-A2A5-1AA3-A01F-73595C183647}"/>
          </ac:spMkLst>
        </pc:spChg>
      </pc:sldChg>
      <pc:sldChg chg="add">
        <pc:chgData name="Claire Hyun" userId="d469472dfa2f7c25" providerId="LiveId" clId="{1623FA35-66C1-42C3-A232-EA8E1D92725B}" dt="2024-06-04T21:48:03.319" v="36"/>
        <pc:sldMkLst>
          <pc:docMk/>
          <pc:sldMk cId="2969691436" sldId="279"/>
        </pc:sldMkLst>
      </pc:sldChg>
      <pc:sldChg chg="add">
        <pc:chgData name="Claire Hyun" userId="d469472dfa2f7c25" providerId="LiveId" clId="{1623FA35-66C1-42C3-A232-EA8E1D92725B}" dt="2024-06-04T21:48:08.895" v="37"/>
        <pc:sldMkLst>
          <pc:docMk/>
          <pc:sldMk cId="743550747" sldId="280"/>
        </pc:sldMkLst>
      </pc:sldChg>
      <pc:sldChg chg="addSp add">
        <pc:chgData name="Claire Hyun" userId="d469472dfa2f7c25" providerId="LiveId" clId="{1623FA35-66C1-42C3-A232-EA8E1D92725B}" dt="2024-06-04T22:08:05.143" v="53"/>
        <pc:sldMkLst>
          <pc:docMk/>
          <pc:sldMk cId="3874769708" sldId="281"/>
        </pc:sldMkLst>
        <pc:picChg chg="add">
          <ac:chgData name="Claire Hyun" userId="d469472dfa2f7c25" providerId="LiveId" clId="{1623FA35-66C1-42C3-A232-EA8E1D92725B}" dt="2024-06-04T22:08:05.143" v="53"/>
          <ac:picMkLst>
            <pc:docMk/>
            <pc:sldMk cId="3874769708" sldId="281"/>
            <ac:picMk id="6" creationId="{19D44ADE-F1E5-88EA-7F02-E4819BE6B243}"/>
          </ac:picMkLst>
        </pc:picChg>
      </pc:sldChg>
    </pc:docChg>
  </pc:docChgLst>
  <pc:docChgLst>
    <pc:chgData name="Claire Hyun" userId="d469472dfa2f7c25" providerId="LiveId" clId="{3761279C-E7CF-4CCF-92C6-BE9F64F2096F}"/>
    <pc:docChg chg="undo redo custSel addSld delSld modSld sldOrd">
      <pc:chgData name="Claire Hyun" userId="d469472dfa2f7c25" providerId="LiveId" clId="{3761279C-E7CF-4CCF-92C6-BE9F64F2096F}" dt="2024-06-19T10:35:03.496" v="285" actId="20577"/>
      <pc:docMkLst>
        <pc:docMk/>
      </pc:docMkLst>
      <pc:sldChg chg="modSp mod">
        <pc:chgData name="Claire Hyun" userId="d469472dfa2f7c25" providerId="LiveId" clId="{3761279C-E7CF-4CCF-92C6-BE9F64F2096F}" dt="2024-06-14T13:36:35.916" v="3" actId="20577"/>
        <pc:sldMkLst>
          <pc:docMk/>
          <pc:sldMk cId="1174817430" sldId="258"/>
        </pc:sldMkLst>
        <pc:spChg chg="mod">
          <ac:chgData name="Claire Hyun" userId="d469472dfa2f7c25" providerId="LiveId" clId="{3761279C-E7CF-4CCF-92C6-BE9F64F2096F}" dt="2024-06-14T13:36:35.916" v="3" actId="20577"/>
          <ac:spMkLst>
            <pc:docMk/>
            <pc:sldMk cId="1174817430" sldId="258"/>
            <ac:spMk id="3" creationId="{64528E1C-269A-543E-0061-2A7D6F0BB810}"/>
          </ac:spMkLst>
        </pc:spChg>
      </pc:sldChg>
      <pc:sldChg chg="modSp add mod ord">
        <pc:chgData name="Claire Hyun" userId="d469472dfa2f7c25" providerId="LiveId" clId="{3761279C-E7CF-4CCF-92C6-BE9F64F2096F}" dt="2024-06-14T13:49:18.965" v="103" actId="20577"/>
        <pc:sldMkLst>
          <pc:docMk/>
          <pc:sldMk cId="3742219925" sldId="260"/>
        </pc:sldMkLst>
        <pc:spChg chg="mod">
          <ac:chgData name="Claire Hyun" userId="d469472dfa2f7c25" providerId="LiveId" clId="{3761279C-E7CF-4CCF-92C6-BE9F64F2096F}" dt="2024-06-14T13:49:18.965" v="103" actId="20577"/>
          <ac:spMkLst>
            <pc:docMk/>
            <pc:sldMk cId="3742219925" sldId="260"/>
            <ac:spMk id="6" creationId="{E5DC643D-1010-9560-F8AC-53FA12F14164}"/>
          </ac:spMkLst>
        </pc:spChg>
      </pc:sldChg>
      <pc:sldChg chg="modSp mod">
        <pc:chgData name="Claire Hyun" userId="d469472dfa2f7c25" providerId="LiveId" clId="{3761279C-E7CF-4CCF-92C6-BE9F64F2096F}" dt="2024-06-14T13:36:43.695" v="4" actId="400"/>
        <pc:sldMkLst>
          <pc:docMk/>
          <pc:sldMk cId="1503254879" sldId="262"/>
        </pc:sldMkLst>
        <pc:spChg chg="mod">
          <ac:chgData name="Claire Hyun" userId="d469472dfa2f7c25" providerId="LiveId" clId="{3761279C-E7CF-4CCF-92C6-BE9F64F2096F}" dt="2024-06-14T13:36:43.695" v="4" actId="400"/>
          <ac:spMkLst>
            <pc:docMk/>
            <pc:sldMk cId="1503254879" sldId="262"/>
            <ac:spMk id="4" creationId="{5EFFE30C-7AB5-D671-BA94-3457E1D005F6}"/>
          </ac:spMkLst>
        </pc:spChg>
      </pc:sldChg>
      <pc:sldChg chg="del">
        <pc:chgData name="Claire Hyun" userId="d469472dfa2f7c25" providerId="LiveId" clId="{3761279C-E7CF-4CCF-92C6-BE9F64F2096F}" dt="2024-06-14T13:36:53.519" v="5" actId="2696"/>
        <pc:sldMkLst>
          <pc:docMk/>
          <pc:sldMk cId="3828089940" sldId="264"/>
        </pc:sldMkLst>
      </pc:sldChg>
      <pc:sldChg chg="modSp mod">
        <pc:chgData name="Claire Hyun" userId="d469472dfa2f7c25" providerId="LiveId" clId="{3761279C-E7CF-4CCF-92C6-BE9F64F2096F}" dt="2024-06-14T13:42:49.261" v="76" actId="207"/>
        <pc:sldMkLst>
          <pc:docMk/>
          <pc:sldMk cId="4092977129" sldId="268"/>
        </pc:sldMkLst>
        <pc:spChg chg="mod">
          <ac:chgData name="Claire Hyun" userId="d469472dfa2f7c25" providerId="LiveId" clId="{3761279C-E7CF-4CCF-92C6-BE9F64F2096F}" dt="2024-06-14T13:42:49.261" v="76" actId="207"/>
          <ac:spMkLst>
            <pc:docMk/>
            <pc:sldMk cId="4092977129" sldId="268"/>
            <ac:spMk id="6" creationId="{BEC9FEC8-3989-F93E-D26A-630A71185115}"/>
          </ac:spMkLst>
        </pc:spChg>
      </pc:sldChg>
      <pc:sldChg chg="del">
        <pc:chgData name="Claire Hyun" userId="d469472dfa2f7c25" providerId="LiveId" clId="{3761279C-E7CF-4CCF-92C6-BE9F64F2096F}" dt="2024-06-14T13:37:04.134" v="9" actId="2696"/>
        <pc:sldMkLst>
          <pc:docMk/>
          <pc:sldMk cId="1292674113" sldId="269"/>
        </pc:sldMkLst>
      </pc:sldChg>
      <pc:sldChg chg="del">
        <pc:chgData name="Claire Hyun" userId="d469472dfa2f7c25" providerId="LiveId" clId="{3761279C-E7CF-4CCF-92C6-BE9F64F2096F}" dt="2024-06-14T13:36:56.638" v="6" actId="2696"/>
        <pc:sldMkLst>
          <pc:docMk/>
          <pc:sldMk cId="2476437142" sldId="273"/>
        </pc:sldMkLst>
      </pc:sldChg>
      <pc:sldChg chg="del">
        <pc:chgData name="Claire Hyun" userId="d469472dfa2f7c25" providerId="LiveId" clId="{3761279C-E7CF-4CCF-92C6-BE9F64F2096F}" dt="2024-06-14T13:36:59.331" v="7" actId="2696"/>
        <pc:sldMkLst>
          <pc:docMk/>
          <pc:sldMk cId="2348634502" sldId="276"/>
        </pc:sldMkLst>
      </pc:sldChg>
      <pc:sldChg chg="modSp add mod">
        <pc:chgData name="Claire Hyun" userId="d469472dfa2f7c25" providerId="LiveId" clId="{3761279C-E7CF-4CCF-92C6-BE9F64F2096F}" dt="2024-06-14T13:40:30.649" v="71" actId="20577"/>
        <pc:sldMkLst>
          <pc:docMk/>
          <pc:sldMk cId="242485691" sldId="277"/>
        </pc:sldMkLst>
        <pc:spChg chg="mod">
          <ac:chgData name="Claire Hyun" userId="d469472dfa2f7c25" providerId="LiveId" clId="{3761279C-E7CF-4CCF-92C6-BE9F64F2096F}" dt="2024-06-14T13:40:30.649" v="71" actId="20577"/>
          <ac:spMkLst>
            <pc:docMk/>
            <pc:sldMk cId="242485691" sldId="277"/>
            <ac:spMk id="6" creationId="{B3CB5F88-4169-E722-EB48-C92FBAA00A54}"/>
          </ac:spMkLst>
        </pc:spChg>
      </pc:sldChg>
      <pc:sldChg chg="del">
        <pc:chgData name="Claire Hyun" userId="d469472dfa2f7c25" providerId="LiveId" clId="{3761279C-E7CF-4CCF-92C6-BE9F64F2096F}" dt="2024-06-14T13:37:01.794" v="8" actId="2696"/>
        <pc:sldMkLst>
          <pc:docMk/>
          <pc:sldMk cId="2407532400" sldId="277"/>
        </pc:sldMkLst>
      </pc:sldChg>
      <pc:sldChg chg="ord">
        <pc:chgData name="Claire Hyun" userId="d469472dfa2f7c25" providerId="LiveId" clId="{3761279C-E7CF-4CCF-92C6-BE9F64F2096F}" dt="2024-06-14T13:38:19.064" v="19"/>
        <pc:sldMkLst>
          <pc:docMk/>
          <pc:sldMk cId="884491090" sldId="278"/>
        </pc:sldMkLst>
      </pc:sldChg>
      <pc:sldChg chg="del">
        <pc:chgData name="Claire Hyun" userId="d469472dfa2f7c25" providerId="LiveId" clId="{3761279C-E7CF-4CCF-92C6-BE9F64F2096F}" dt="2024-06-14T13:37:10.503" v="10" actId="2696"/>
        <pc:sldMkLst>
          <pc:docMk/>
          <pc:sldMk cId="2969691436" sldId="279"/>
        </pc:sldMkLst>
      </pc:sldChg>
      <pc:sldChg chg="del">
        <pc:chgData name="Claire Hyun" userId="d469472dfa2f7c25" providerId="LiveId" clId="{3761279C-E7CF-4CCF-92C6-BE9F64F2096F}" dt="2024-06-14T13:37:16.967" v="11" actId="2696"/>
        <pc:sldMkLst>
          <pc:docMk/>
          <pc:sldMk cId="3874769708" sldId="281"/>
        </pc:sldMkLst>
      </pc:sldChg>
      <pc:sldChg chg="modSp new mod">
        <pc:chgData name="Claire Hyun" userId="d469472dfa2f7c25" providerId="LiveId" clId="{3761279C-E7CF-4CCF-92C6-BE9F64F2096F}" dt="2024-06-14T13:46:54.718" v="86" actId="255"/>
        <pc:sldMkLst>
          <pc:docMk/>
          <pc:sldMk cId="4278490292" sldId="281"/>
        </pc:sldMkLst>
        <pc:spChg chg="mod">
          <ac:chgData name="Claire Hyun" userId="d469472dfa2f7c25" providerId="LiveId" clId="{3761279C-E7CF-4CCF-92C6-BE9F64F2096F}" dt="2024-06-14T13:45:57.973" v="78"/>
          <ac:spMkLst>
            <pc:docMk/>
            <pc:sldMk cId="4278490292" sldId="281"/>
            <ac:spMk id="3" creationId="{B147E2A9-5DE1-3B4A-76C4-89CA94A10FF8}"/>
          </ac:spMkLst>
        </pc:spChg>
        <pc:spChg chg="mod">
          <ac:chgData name="Claire Hyun" userId="d469472dfa2f7c25" providerId="LiveId" clId="{3761279C-E7CF-4CCF-92C6-BE9F64F2096F}" dt="2024-06-14T13:46:54.718" v="86" actId="255"/>
          <ac:spMkLst>
            <pc:docMk/>
            <pc:sldMk cId="4278490292" sldId="281"/>
            <ac:spMk id="4" creationId="{A68E9C28-0912-CB52-4DEF-0CD00F1489D9}"/>
          </ac:spMkLst>
        </pc:spChg>
      </pc:sldChg>
      <pc:sldChg chg="modSp new mod">
        <pc:chgData name="Claire Hyun" userId="d469472dfa2f7c25" providerId="LiveId" clId="{3761279C-E7CF-4CCF-92C6-BE9F64F2096F}" dt="2024-06-14T13:47:04.392" v="87" actId="255"/>
        <pc:sldMkLst>
          <pc:docMk/>
          <pc:sldMk cId="4187264905" sldId="282"/>
        </pc:sldMkLst>
        <pc:spChg chg="mod">
          <ac:chgData name="Claire Hyun" userId="d469472dfa2f7c25" providerId="LiveId" clId="{3761279C-E7CF-4CCF-92C6-BE9F64F2096F}" dt="2024-06-14T13:46:16.130" v="81"/>
          <ac:spMkLst>
            <pc:docMk/>
            <pc:sldMk cId="4187264905" sldId="282"/>
            <ac:spMk id="5" creationId="{41845488-2A70-A515-48ED-6664C55171C3}"/>
          </ac:spMkLst>
        </pc:spChg>
        <pc:spChg chg="mod">
          <ac:chgData name="Claire Hyun" userId="d469472dfa2f7c25" providerId="LiveId" clId="{3761279C-E7CF-4CCF-92C6-BE9F64F2096F}" dt="2024-06-14T13:47:04.392" v="87" actId="255"/>
          <ac:spMkLst>
            <pc:docMk/>
            <pc:sldMk cId="4187264905" sldId="282"/>
            <ac:spMk id="6" creationId="{04E410E1-2473-ACED-0312-9A720FDFB842}"/>
          </ac:spMkLst>
        </pc:spChg>
      </pc:sldChg>
      <pc:sldChg chg="modSp new mod">
        <pc:chgData name="Claire Hyun" userId="d469472dfa2f7c25" providerId="LiveId" clId="{3761279C-E7CF-4CCF-92C6-BE9F64F2096F}" dt="2024-06-14T13:47:10.972" v="88" actId="255"/>
        <pc:sldMkLst>
          <pc:docMk/>
          <pc:sldMk cId="1947517329" sldId="283"/>
        </pc:sldMkLst>
        <pc:spChg chg="mod">
          <ac:chgData name="Claire Hyun" userId="d469472dfa2f7c25" providerId="LiveId" clId="{3761279C-E7CF-4CCF-92C6-BE9F64F2096F}" dt="2024-06-14T13:46:34.508" v="84"/>
          <ac:spMkLst>
            <pc:docMk/>
            <pc:sldMk cId="1947517329" sldId="283"/>
            <ac:spMk id="3" creationId="{454BFF8E-5B53-D2A7-EF84-7CB08DCBF57D}"/>
          </ac:spMkLst>
        </pc:spChg>
        <pc:spChg chg="mod">
          <ac:chgData name="Claire Hyun" userId="d469472dfa2f7c25" providerId="LiveId" clId="{3761279C-E7CF-4CCF-92C6-BE9F64F2096F}" dt="2024-06-14T13:47:10.972" v="88" actId="255"/>
          <ac:spMkLst>
            <pc:docMk/>
            <pc:sldMk cId="1947517329" sldId="283"/>
            <ac:spMk id="4" creationId="{B5BCF15E-2B6D-6233-D864-CF679135231C}"/>
          </ac:spMkLst>
        </pc:spChg>
      </pc:sldChg>
      <pc:sldChg chg="modSp new mod">
        <pc:chgData name="Claire Hyun" userId="d469472dfa2f7c25" providerId="LiveId" clId="{3761279C-E7CF-4CCF-92C6-BE9F64F2096F}" dt="2024-06-14T13:49:34.436" v="104" actId="255"/>
        <pc:sldMkLst>
          <pc:docMk/>
          <pc:sldMk cId="3407898966" sldId="284"/>
        </pc:sldMkLst>
        <pc:spChg chg="mod">
          <ac:chgData name="Claire Hyun" userId="d469472dfa2f7c25" providerId="LiveId" clId="{3761279C-E7CF-4CCF-92C6-BE9F64F2096F}" dt="2024-06-14T13:47:55.404" v="90"/>
          <ac:spMkLst>
            <pc:docMk/>
            <pc:sldMk cId="3407898966" sldId="284"/>
            <ac:spMk id="5" creationId="{DC6378B0-F0E2-001F-54F9-782EE51A5745}"/>
          </ac:spMkLst>
        </pc:spChg>
        <pc:spChg chg="mod">
          <ac:chgData name="Claire Hyun" userId="d469472dfa2f7c25" providerId="LiveId" clId="{3761279C-E7CF-4CCF-92C6-BE9F64F2096F}" dt="2024-06-14T13:49:34.436" v="104" actId="255"/>
          <ac:spMkLst>
            <pc:docMk/>
            <pc:sldMk cId="3407898966" sldId="284"/>
            <ac:spMk id="6" creationId="{1B33BCF3-7047-DD64-1E96-D261FB019EB6}"/>
          </ac:spMkLst>
        </pc:spChg>
      </pc:sldChg>
      <pc:sldChg chg="modSp new mod">
        <pc:chgData name="Claire Hyun" userId="d469472dfa2f7c25" providerId="LiveId" clId="{3761279C-E7CF-4CCF-92C6-BE9F64F2096F}" dt="2024-06-14T13:49:42.179" v="105" actId="255"/>
        <pc:sldMkLst>
          <pc:docMk/>
          <pc:sldMk cId="534060135" sldId="285"/>
        </pc:sldMkLst>
        <pc:spChg chg="mod">
          <ac:chgData name="Claire Hyun" userId="d469472dfa2f7c25" providerId="LiveId" clId="{3761279C-E7CF-4CCF-92C6-BE9F64F2096F}" dt="2024-06-14T13:48:12.668" v="93"/>
          <ac:spMkLst>
            <pc:docMk/>
            <pc:sldMk cId="534060135" sldId="285"/>
            <ac:spMk id="3" creationId="{2FC5C813-9C7A-36B1-2895-03D5A151C99B}"/>
          </ac:spMkLst>
        </pc:spChg>
        <pc:spChg chg="mod">
          <ac:chgData name="Claire Hyun" userId="d469472dfa2f7c25" providerId="LiveId" clId="{3761279C-E7CF-4CCF-92C6-BE9F64F2096F}" dt="2024-06-14T13:49:42.179" v="105" actId="255"/>
          <ac:spMkLst>
            <pc:docMk/>
            <pc:sldMk cId="534060135" sldId="285"/>
            <ac:spMk id="4" creationId="{22860364-DC3F-05E5-59A7-FB1D0D205DBA}"/>
          </ac:spMkLst>
        </pc:spChg>
      </pc:sldChg>
      <pc:sldChg chg="modSp new mod">
        <pc:chgData name="Claire Hyun" userId="d469472dfa2f7c25" providerId="LiveId" clId="{3761279C-E7CF-4CCF-92C6-BE9F64F2096F}" dt="2024-06-14T13:49:50.796" v="106" actId="255"/>
        <pc:sldMkLst>
          <pc:docMk/>
          <pc:sldMk cId="3080763867" sldId="286"/>
        </pc:sldMkLst>
        <pc:spChg chg="mod">
          <ac:chgData name="Claire Hyun" userId="d469472dfa2f7c25" providerId="LiveId" clId="{3761279C-E7CF-4CCF-92C6-BE9F64F2096F}" dt="2024-06-14T13:48:29.227" v="96"/>
          <ac:spMkLst>
            <pc:docMk/>
            <pc:sldMk cId="3080763867" sldId="286"/>
            <ac:spMk id="5" creationId="{14DBA73D-AE9D-F900-E27F-D7139A761258}"/>
          </ac:spMkLst>
        </pc:spChg>
        <pc:spChg chg="mod">
          <ac:chgData name="Claire Hyun" userId="d469472dfa2f7c25" providerId="LiveId" clId="{3761279C-E7CF-4CCF-92C6-BE9F64F2096F}" dt="2024-06-14T13:49:50.796" v="106" actId="255"/>
          <ac:spMkLst>
            <pc:docMk/>
            <pc:sldMk cId="3080763867" sldId="286"/>
            <ac:spMk id="6" creationId="{8D5970DE-5325-71BE-38BB-CD56A6777165}"/>
          </ac:spMkLst>
        </pc:spChg>
      </pc:sldChg>
      <pc:sldChg chg="modSp new mod">
        <pc:chgData name="Claire Hyun" userId="d469472dfa2f7c25" providerId="LiveId" clId="{3761279C-E7CF-4CCF-92C6-BE9F64F2096F}" dt="2024-06-14T13:49:57.576" v="107" actId="255"/>
        <pc:sldMkLst>
          <pc:docMk/>
          <pc:sldMk cId="2519181306" sldId="287"/>
        </pc:sldMkLst>
        <pc:spChg chg="mod">
          <ac:chgData name="Claire Hyun" userId="d469472dfa2f7c25" providerId="LiveId" clId="{3761279C-E7CF-4CCF-92C6-BE9F64F2096F}" dt="2024-06-14T13:48:43.484" v="99"/>
          <ac:spMkLst>
            <pc:docMk/>
            <pc:sldMk cId="2519181306" sldId="287"/>
            <ac:spMk id="5" creationId="{23BE0161-A91C-C77B-C2E3-124CFFE319C6}"/>
          </ac:spMkLst>
        </pc:spChg>
        <pc:spChg chg="mod">
          <ac:chgData name="Claire Hyun" userId="d469472dfa2f7c25" providerId="LiveId" clId="{3761279C-E7CF-4CCF-92C6-BE9F64F2096F}" dt="2024-06-14T13:49:57.576" v="107" actId="255"/>
          <ac:spMkLst>
            <pc:docMk/>
            <pc:sldMk cId="2519181306" sldId="287"/>
            <ac:spMk id="6" creationId="{723DF56D-373C-44B2-ACBE-694C27DFDCDC}"/>
          </ac:spMkLst>
        </pc:spChg>
      </pc:sldChg>
      <pc:sldChg chg="modSp new mod">
        <pc:chgData name="Claire Hyun" userId="d469472dfa2f7c25" providerId="LiveId" clId="{3761279C-E7CF-4CCF-92C6-BE9F64F2096F}" dt="2024-06-19T10:35:03.496" v="285" actId="20577"/>
        <pc:sldMkLst>
          <pc:docMk/>
          <pc:sldMk cId="335287200" sldId="288"/>
        </pc:sldMkLst>
        <pc:spChg chg="mod">
          <ac:chgData name="Claire Hyun" userId="d469472dfa2f7c25" providerId="LiveId" clId="{3761279C-E7CF-4CCF-92C6-BE9F64F2096F}" dt="2024-06-19T10:30:11.895" v="127" actId="20577"/>
          <ac:spMkLst>
            <pc:docMk/>
            <pc:sldMk cId="335287200" sldId="288"/>
            <ac:spMk id="3" creationId="{71338EA4-7058-D3C2-E0FE-11592999D84A}"/>
          </ac:spMkLst>
        </pc:spChg>
        <pc:spChg chg="mod">
          <ac:chgData name="Claire Hyun" userId="d469472dfa2f7c25" providerId="LiveId" clId="{3761279C-E7CF-4CCF-92C6-BE9F64F2096F}" dt="2024-06-19T10:35:03.496" v="285" actId="20577"/>
          <ac:spMkLst>
            <pc:docMk/>
            <pc:sldMk cId="335287200" sldId="288"/>
            <ac:spMk id="4" creationId="{D078C19B-FFC0-F7D9-7EE1-64B1CDD45248}"/>
          </ac:spMkLst>
        </pc:spChg>
      </pc:sldChg>
      <pc:sldMasterChg chg="delSldLayout">
        <pc:chgData name="Claire Hyun" userId="d469472dfa2f7c25" providerId="LiveId" clId="{3761279C-E7CF-4CCF-92C6-BE9F64F2096F}" dt="2024-06-14T13:37:16.967" v="11" actId="2696"/>
        <pc:sldMasterMkLst>
          <pc:docMk/>
          <pc:sldMasterMk cId="750419210" sldId="2147483648"/>
        </pc:sldMasterMkLst>
        <pc:sldLayoutChg chg="del">
          <pc:chgData name="Claire Hyun" userId="d469472dfa2f7c25" providerId="LiveId" clId="{3761279C-E7CF-4CCF-92C6-BE9F64F2096F}" dt="2024-06-14T13:37:10.503" v="10" actId="2696"/>
          <pc:sldLayoutMkLst>
            <pc:docMk/>
            <pc:sldMasterMk cId="750419210" sldId="2147483648"/>
            <pc:sldLayoutMk cId="3913857949" sldId="2147483706"/>
          </pc:sldLayoutMkLst>
        </pc:sldLayoutChg>
        <pc:sldLayoutChg chg="del">
          <pc:chgData name="Claire Hyun" userId="d469472dfa2f7c25" providerId="LiveId" clId="{3761279C-E7CF-4CCF-92C6-BE9F64F2096F}" dt="2024-06-14T13:37:16.967" v="11" actId="2696"/>
          <pc:sldLayoutMkLst>
            <pc:docMk/>
            <pc:sldMasterMk cId="750419210" sldId="2147483648"/>
            <pc:sldLayoutMk cId="1385022146" sldId="214748370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EDDC4-A7BF-4A62-85FF-17C95660EF76}" type="datetimeFigureOut">
              <a:rPr lang="de-DE" smtClean="0"/>
              <a:t>19.06.2024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4213" y="1143000"/>
            <a:ext cx="5489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B551E-9F22-4B6E-924D-4DC3CE72867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7590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4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.sv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weise zur Nutz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426ACC08-E600-437E-A2B2-FB64953D020C}"/>
              </a:ext>
            </a:extLst>
          </p:cNvPr>
          <p:cNvSpPr txBox="1"/>
          <p:nvPr userDrawn="1"/>
        </p:nvSpPr>
        <p:spPr>
          <a:xfrm>
            <a:off x="323167" y="957515"/>
            <a:ext cx="11525934" cy="55707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3628" lvl="1" indent="0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Meta Offc Pro" panose="020B0504030101020102" pitchFamily="34" charset="0"/>
              <a:buNone/>
              <a:tabLst/>
            </a:pPr>
            <a:r>
              <a:rPr lang="de-DE" sz="20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Hinweise zur Nutzung / </a:t>
            </a:r>
            <a:r>
              <a:rPr lang="de-DE" sz="2000" b="1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Tips</a:t>
            </a:r>
            <a:r>
              <a:rPr lang="de-DE" sz="20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on </a:t>
            </a:r>
            <a:r>
              <a:rPr lang="de-DE" sz="2000" b="1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use</a:t>
            </a:r>
            <a:endParaRPr lang="de-DE" sz="2000" b="1" kern="1200" baseline="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82563" lvl="1" indent="-158750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 panose="020B0504030101020102" pitchFamily="34" charset="0"/>
              <a:buChar char="-"/>
              <a:tabLst>
                <a:tab pos="182563" algn="l"/>
              </a:tabLst>
            </a:pP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Die Layouts der Folien sind </a:t>
            </a:r>
            <a:r>
              <a:rPr lang="de-DE" sz="12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Vorlagen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und können angepasst werden. Folgende </a:t>
            </a:r>
            <a:r>
              <a:rPr lang="de-DE" sz="12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Änderungen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sind möglich:</a:t>
            </a:r>
          </a:p>
          <a:p>
            <a:pPr marL="449263" lvl="1" indent="-182563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 panose="020B0504030101020102" pitchFamily="34" charset="0"/>
              <a:buChar char="-"/>
              <a:tabLst/>
            </a:pPr>
            <a:r>
              <a:rPr lang="de-DE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 und Copyright</a:t>
            </a:r>
            <a:r>
              <a:rPr lang="de-DE" sz="1200" b="0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Folienmaster öffnen. </a:t>
            </a:r>
            <a:r>
              <a:rPr lang="de-DE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Text</a:t>
            </a:r>
            <a:r>
              <a:rPr lang="de-DE" sz="1200" b="0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Folienmaster nicht öffnen</a:t>
            </a:r>
          </a:p>
          <a:p>
            <a:pPr marL="449263" lvl="1" indent="-182563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 panose="020B0504030101020102" pitchFamily="34" charset="0"/>
              <a:buChar char="-"/>
              <a:tabLst/>
            </a:pPr>
            <a:r>
              <a:rPr lang="de-DE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Designfarben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Ansicht &gt; Folienmaster &gt; Form anklicken &gt; Formformat &gt; Formkontur (bei Linien) bzw. Fülleffekt (bei Flächen) &gt; Farbe wählen (Uni-Farben sind hinterlegt)</a:t>
            </a:r>
          </a:p>
          <a:p>
            <a:pPr marL="449263" lvl="1" indent="-182563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 panose="020B0504030101020102" pitchFamily="34" charset="0"/>
              <a:buChar char="-"/>
              <a:tabLst/>
            </a:pPr>
            <a:r>
              <a:rPr lang="de-DE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Bilder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Ansicht &gt; Folienmaster &gt; Bild anklicken &gt; (ggf. Farbfläche/-filter beiseite schieben) &gt; Bild anklicken &gt; Bildformat &gt; „Bild ändern“ &gt; Bild hochladen &gt;  (ggf. Farbfläche/-filter wieder über das Bild schieben) </a:t>
            </a:r>
          </a:p>
          <a:p>
            <a:pPr marL="449263" lvl="1" indent="-182563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 panose="020B0504030101020102" pitchFamily="34" charset="0"/>
              <a:buChar char="-"/>
              <a:tabLst/>
            </a:pPr>
            <a:r>
              <a:rPr lang="de-DE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Bilder formatieren/positionieren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Rechter Mausklick auf das Bild &gt; „Zuschneiden“. ACHTUNG: Verzerren Sie das Bild nicht! Nutzen Sie beim Skalieren ausschließlich die Eckpunkte und halten Sie die Shifttaste währenddessen gedrückt</a:t>
            </a:r>
          </a:p>
          <a:p>
            <a:pPr marL="449263" lvl="1" indent="-182563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Meta Offc Pro" panose="020B0504030101020102" pitchFamily="34" charset="0"/>
              <a:buChar char="-"/>
              <a:tabLst/>
            </a:pPr>
            <a:r>
              <a:rPr lang="de-DE" sz="1200" b="1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Druck</a:t>
            </a:r>
            <a:r>
              <a:rPr lang="de-DE" sz="1200" b="1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Folie erst als PDF speichern! 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Datei &gt; speichern unter &gt; Ort suchen &gt; Dateityp PDF wählen &gt; Optionen anklicken &gt; gewünschte Folie auswählen &gt; mit „OK“ bestätigen &gt; speichern</a:t>
            </a:r>
          </a:p>
          <a:p>
            <a:pPr marL="182563" marR="0" lvl="1" indent="-158750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Geben Sie bei der Verwendung von Bildern bitte das Copyright an</a:t>
            </a:r>
          </a:p>
          <a:p>
            <a:pPr marL="441021" marR="0" lvl="1" indent="-41739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endParaRPr lang="de-DE" sz="1200" b="0" kern="1200" baseline="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82563" marR="0" lvl="1" indent="-158750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slide layouts are </a:t>
            </a:r>
            <a:r>
              <a:rPr lang="en-US" sz="12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templates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and can be adapted. The following </a:t>
            </a:r>
            <a:r>
              <a:rPr lang="en-US" sz="12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changes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are possible:</a:t>
            </a:r>
          </a:p>
          <a:p>
            <a:pPr marL="449263" marR="0" lvl="1" indent="-18256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 and copyright</a:t>
            </a:r>
            <a:r>
              <a:rPr lang="en-US" sz="1200" b="0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Open slide master. </a:t>
            </a:r>
            <a:r>
              <a:rPr lang="en-US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Text</a:t>
            </a:r>
            <a:r>
              <a:rPr lang="en-US" sz="1200" b="0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Slide master must be closed</a:t>
            </a:r>
          </a:p>
          <a:p>
            <a:pPr marL="449263" marR="0" lvl="1" indent="-18256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 </a:t>
            </a:r>
            <a:r>
              <a:rPr lang="en-US" sz="1200" b="0" u="sng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colours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View &gt; Slide master &gt; Click on form &gt; Format &gt; Shape contour (for lines) or Fill effect (for areas) &gt; Select </a:t>
            </a:r>
            <a:r>
              <a:rPr lang="en-US" sz="1200" b="0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colour</a:t>
            </a:r>
            <a:endParaRPr lang="en-US" sz="1200" b="0" kern="1200" baseline="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49263" marR="0" lvl="1" indent="-18256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Images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&gt; View &gt; Slide master &gt; Click on image &gt; (Where required: Shift the </a:t>
            </a:r>
            <a:r>
              <a:rPr lang="en-US" sz="1200" b="0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colour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filter to one side) &gt; Image format &gt; Select "Change image" &gt; Upload picture (Where required: Replace the </a:t>
            </a:r>
            <a:r>
              <a:rPr lang="en-US" sz="1200" b="0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colour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filter)</a:t>
            </a:r>
          </a:p>
          <a:p>
            <a:pPr marL="449263" marR="0" lvl="1" indent="-18256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Format images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Right mouse-click on background image and select &gt; "Crop". PLEASE NOTE: Do not distort the image! When resizing an image, use only the corner marks and keep the shift button pressed while doing so.</a:t>
            </a:r>
          </a:p>
          <a:p>
            <a:pPr marL="449263" marR="0" lvl="1" indent="-18256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1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Print</a:t>
            </a:r>
            <a:r>
              <a:rPr lang="en-US" sz="12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Save slide as PDF first! 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File &gt; save as &gt; search location &gt; select file type PDF &gt; click options &gt; select desired slide &gt; confirm with "OK" &gt; save</a:t>
            </a:r>
          </a:p>
          <a:p>
            <a:pPr marL="182563" marR="0" lvl="1" indent="-158750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Using pictures, please quote the copyright </a:t>
            </a:r>
          </a:p>
        </p:txBody>
      </p:sp>
    </p:spTree>
    <p:extLst>
      <p:ext uri="{BB962C8B-B14F-4D97-AF65-F5344CB8AC3E}">
        <p14:creationId xmlns:p14="http://schemas.microsoft.com/office/powerpoint/2010/main" val="2904365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45">
          <p15:clr>
            <a:srgbClr val="FBAE40"/>
          </p15:clr>
        </p15:guide>
        <p15:guide id="3" orient="horz" pos="145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esign D.5 // Forschung 3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38E54224-1B74-F332-D84A-57FBCCC163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5" t="14363" r="7040" b="12439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03E6B18D-3473-07D1-82AE-DA67470918F4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3C321EB7-56D3-1C94-741A-B338D242B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C0105BB4-E46F-46CA-B029-5F58286A83F2}"/>
              </a:ext>
            </a:extLst>
          </p:cNvPr>
          <p:cNvSpPr txBox="1"/>
          <p:nvPr userDrawn="1"/>
        </p:nvSpPr>
        <p:spPr>
          <a:xfrm>
            <a:off x="11931194" y="652727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2871929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Design D.7 // Geisteswissenschaften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EEB0042C-AA9E-E8A6-71F6-604E45F1C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4" t="29495" r="1025" b="4463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A149FA84-F02F-91B9-6EC1-B041F89E6494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49A017F-51D7-B52F-C9C3-5CF1D765B2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0975CC4C-B516-48D3-88A6-A70408117216}"/>
              </a:ext>
            </a:extLst>
          </p:cNvPr>
          <p:cNvSpPr txBox="1"/>
          <p:nvPr userDrawn="1"/>
        </p:nvSpPr>
        <p:spPr>
          <a:xfrm>
            <a:off x="11951876" y="2085974"/>
            <a:ext cx="276999" cy="1797505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25000"/>
                  </a:schemeClr>
                </a:solidFill>
              </a:rPr>
              <a:t>© stock.adobe.com - Jade Maas/</a:t>
            </a:r>
            <a:r>
              <a:rPr lang="de-DE" sz="600" dirty="0" err="1">
                <a:solidFill>
                  <a:schemeClr val="bg1">
                    <a:lumMod val="25000"/>
                  </a:schemeClr>
                </a:solidFill>
              </a:rPr>
              <a:t>peopleimages.coms</a:t>
            </a:r>
            <a:endParaRPr lang="de-DE" sz="600" dirty="0">
              <a:solidFill>
                <a:schemeClr val="bg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864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esign D.8 // Studierende 1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 11">
            <a:extLst>
              <a:ext uri="{FF2B5EF4-FFF2-40B4-BE49-F238E27FC236}">
                <a16:creationId xmlns:a16="http://schemas.microsoft.com/office/drawing/2014/main" id="{C84F029B-552D-B878-C5C3-EDD87518B4DC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6BF6E44-7F0A-2B91-64F9-9F04B1EBA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5" t="35075" r="25626" b="15240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DCB79CEB-59EA-3691-86F7-85232B8522D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BAF27D88-EB1E-4DB2-A5A8-CDB3F30C06EB}"/>
              </a:ext>
            </a:extLst>
          </p:cNvPr>
          <p:cNvSpPr txBox="1"/>
          <p:nvPr userDrawn="1"/>
        </p:nvSpPr>
        <p:spPr>
          <a:xfrm>
            <a:off x="11913776" y="2411888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3674223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Design D.9 // Studierende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 11">
            <a:extLst>
              <a:ext uri="{FF2B5EF4-FFF2-40B4-BE49-F238E27FC236}">
                <a16:creationId xmlns:a16="http://schemas.microsoft.com/office/drawing/2014/main" id="{5750FA79-D612-24FE-418F-2C1EDD6408A3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25EE5AE-750C-2056-2030-53FB6787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3" t="2626" r="571" b="31028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F5B9E5C-21AA-B47A-2D87-37316E3D66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1AD53320-DAF0-4B9B-B7A6-C2FAE38013CF}"/>
              </a:ext>
            </a:extLst>
          </p:cNvPr>
          <p:cNvSpPr txBox="1"/>
          <p:nvPr userDrawn="1"/>
        </p:nvSpPr>
        <p:spPr>
          <a:xfrm>
            <a:off x="11913776" y="-26530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25666872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Design D.9 // Studierende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 11">
            <a:extLst>
              <a:ext uri="{FF2B5EF4-FFF2-40B4-BE49-F238E27FC236}">
                <a16:creationId xmlns:a16="http://schemas.microsoft.com/office/drawing/2014/main" id="{105C0A3A-F55E-B0E0-9829-B8A355B71722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rgbClr val="B1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6B3F723-0433-0505-479C-C7AD4CF5B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8" t="26009" r="184" b="1026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B1C800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6CE82CE3-6CE8-A257-0360-A352BD8F3A5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B920C0C5-5BAC-4A8D-99D8-288EEB1D23B9}"/>
              </a:ext>
            </a:extLst>
          </p:cNvPr>
          <p:cNvSpPr txBox="1"/>
          <p:nvPr userDrawn="1"/>
        </p:nvSpPr>
        <p:spPr>
          <a:xfrm>
            <a:off x="11948610" y="2803757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25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6573385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esign F.1 // Forschung 1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84" t="14262" b="6169"/>
          <a:stretch/>
        </p:blipFill>
        <p:spPr>
          <a:xfrm>
            <a:off x="-1940" y="3088"/>
            <a:ext cx="12219340" cy="6862741"/>
          </a:xfrm>
          <a:prstGeom prst="rect">
            <a:avLst/>
          </a:prstGeom>
        </p:spPr>
      </p:pic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2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fik 24">
            <a:extLst>
              <a:ext uri="{FF2B5EF4-FFF2-40B4-BE49-F238E27FC236}">
                <a16:creationId xmlns:a16="http://schemas.microsoft.com/office/drawing/2014/main" id="{9D175489-3B32-EF94-34E3-18404B0854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27" name="Vertikaler Textplatzhalter 2">
            <a:extLst>
              <a:ext uri="{FF2B5EF4-FFF2-40B4-BE49-F238E27FC236}">
                <a16:creationId xmlns:a16="http://schemas.microsoft.com/office/drawing/2014/main" id="{86F0FAEE-0395-37A3-D420-3A17210C49F4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3550A6A-42C4-E11D-F4E8-F9DC5DA37B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A1A688CD-064B-46DB-A8B1-AFCC9CEE67EE}"/>
              </a:ext>
            </a:extLst>
          </p:cNvPr>
          <p:cNvSpPr txBox="1"/>
          <p:nvPr userDrawn="1"/>
        </p:nvSpPr>
        <p:spPr>
          <a:xfrm>
            <a:off x="11913776" y="1963927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20836389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esign F.2 // Forschung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0" t="21567" r="7108" b="560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31" name="Rechteck 30">
            <a:extLst>
              <a:ext uri="{FF2B5EF4-FFF2-40B4-BE49-F238E27FC236}">
                <a16:creationId xmlns:a16="http://schemas.microsoft.com/office/drawing/2014/main" id="{DC8E386C-4D74-9DCE-A3AD-98C4DDEFC74B}"/>
              </a:ext>
            </a:extLst>
          </p:cNvPr>
          <p:cNvSpPr/>
          <p:nvPr userDrawn="1"/>
        </p:nvSpPr>
        <p:spPr>
          <a:xfrm>
            <a:off x="1" y="0"/>
            <a:ext cx="12204698" cy="6858000"/>
          </a:xfrm>
          <a:prstGeom prst="rect">
            <a:avLst/>
          </a:prstGeom>
          <a:solidFill>
            <a:schemeClr val="accent1">
              <a:alpha val="2473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Freihandform 5">
            <a:extLst>
              <a:ext uri="{FF2B5EF4-FFF2-40B4-BE49-F238E27FC236}">
                <a16:creationId xmlns:a16="http://schemas.microsoft.com/office/drawing/2014/main" id="{3B8786AE-EFD0-2E85-B1F3-8854B929CCD7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Vertikaler Textplatzhalter 2">
            <a:extLst>
              <a:ext uri="{FF2B5EF4-FFF2-40B4-BE49-F238E27FC236}">
                <a16:creationId xmlns:a16="http://schemas.microsoft.com/office/drawing/2014/main" id="{66FBEF87-AE8E-B562-8F54-29B3B2831A28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bg2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81C290C-D27D-AC07-5708-38E2539AD2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1CD6A36-6159-516D-42A7-25D71875F42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790D3F81-87F4-4A29-9BC0-20ECACE40736}"/>
              </a:ext>
            </a:extLst>
          </p:cNvPr>
          <p:cNvSpPr txBox="1"/>
          <p:nvPr userDrawn="1"/>
        </p:nvSpPr>
        <p:spPr>
          <a:xfrm>
            <a:off x="11875676" y="3480041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1899668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esign F.3 // Forschung 3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75" r="7235" b="20276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E38D7D54-A97B-8524-3A25-E195B65D3F6B}"/>
              </a:ext>
            </a:extLst>
          </p:cNvPr>
          <p:cNvSpPr/>
          <p:nvPr userDrawn="1"/>
        </p:nvSpPr>
        <p:spPr>
          <a:xfrm>
            <a:off x="0" y="-3089"/>
            <a:ext cx="12204700" cy="6858000"/>
          </a:xfrm>
          <a:prstGeom prst="rect">
            <a:avLst/>
          </a:prstGeom>
          <a:solidFill>
            <a:schemeClr val="bg1">
              <a:lumMod val="1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3F2E3BBB-AE88-060D-1381-08DCC0D0CA8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082B8AFF-E03E-450B-A829-0F6258C46EC6}"/>
              </a:ext>
            </a:extLst>
          </p:cNvPr>
          <p:cNvSpPr txBox="1"/>
          <p:nvPr userDrawn="1"/>
        </p:nvSpPr>
        <p:spPr>
          <a:xfrm>
            <a:off x="11913776" y="79616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25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3517062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esign F.3 // Forschung 3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" t="7016" r="17585" b="23524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E38D7D54-A97B-8524-3A25-E195B65D3F6B}"/>
              </a:ext>
            </a:extLst>
          </p:cNvPr>
          <p:cNvSpPr/>
          <p:nvPr userDrawn="1"/>
        </p:nvSpPr>
        <p:spPr>
          <a:xfrm>
            <a:off x="0" y="0"/>
            <a:ext cx="12204700" cy="6858000"/>
          </a:xfrm>
          <a:prstGeom prst="rect">
            <a:avLst/>
          </a:prstGeom>
          <a:solidFill>
            <a:schemeClr val="bg1">
              <a:lumMod val="1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FEE86A60-98B9-1786-4167-44D0A9AFAC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20A3684D-83EB-4FA7-9E48-9004595642BD}"/>
              </a:ext>
            </a:extLst>
          </p:cNvPr>
          <p:cNvSpPr txBox="1"/>
          <p:nvPr userDrawn="1"/>
        </p:nvSpPr>
        <p:spPr>
          <a:xfrm>
            <a:off x="11913776" y="4784966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1568141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esign F.5 // Geisteswissenschaften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80" r="11882" b="10863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CDFB2AE1-99E0-1C55-C999-183FCE7A2D51}"/>
              </a:ext>
            </a:extLst>
          </p:cNvPr>
          <p:cNvSpPr/>
          <p:nvPr userDrawn="1"/>
        </p:nvSpPr>
        <p:spPr>
          <a:xfrm>
            <a:off x="0" y="-3090"/>
            <a:ext cx="12204700" cy="6864175"/>
          </a:xfrm>
          <a:prstGeom prst="rect">
            <a:avLst/>
          </a:prstGeom>
          <a:solidFill>
            <a:schemeClr val="bg1">
              <a:lumMod val="10000"/>
              <a:alpha val="3482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>
            <a:extLst>
              <a:ext uri="{FF2B5EF4-FFF2-40B4-BE49-F238E27FC236}">
                <a16:creationId xmlns:a16="http://schemas.microsoft.com/office/drawing/2014/main" id="{B8D9788A-0217-7A0C-8507-07C08BE1B62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41209F7A-C888-40E4-82C3-DA20C94CDC05}"/>
              </a:ext>
            </a:extLst>
          </p:cNvPr>
          <p:cNvSpPr txBox="1"/>
          <p:nvPr userDrawn="1"/>
        </p:nvSpPr>
        <p:spPr>
          <a:xfrm>
            <a:off x="11913776" y="200024"/>
            <a:ext cx="276999" cy="1797505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25000"/>
                  </a:schemeClr>
                </a:solidFill>
              </a:rPr>
              <a:t>© stock.adobe.com - Jade Maas/</a:t>
            </a:r>
            <a:r>
              <a:rPr lang="de-DE" sz="600" dirty="0" err="1">
                <a:solidFill>
                  <a:schemeClr val="bg1">
                    <a:lumMod val="25000"/>
                  </a:schemeClr>
                </a:solidFill>
              </a:rPr>
              <a:t>peopleimages.coms</a:t>
            </a:r>
            <a:endParaRPr lang="de-DE" sz="600" dirty="0">
              <a:solidFill>
                <a:schemeClr val="bg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221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A // Linien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333F48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8C577C99-D98B-61A1-311B-8637B1D0460E}"/>
              </a:ext>
            </a:extLst>
          </p:cNvPr>
          <p:cNvCxnSpPr>
            <a:cxnSpLocks/>
          </p:cNvCxnSpPr>
          <p:nvPr userDrawn="1"/>
        </p:nvCxnSpPr>
        <p:spPr>
          <a:xfrm rot="-360000">
            <a:off x="-198000" y="1203107"/>
            <a:ext cx="1260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563874DC-F8B3-4329-58AA-DC755D2ED75D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9AE4959C-9EB7-E95F-015E-25DCDA4744A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30" name="Hilfslinien">
              <a:extLst>
                <a:ext uri="{FF2B5EF4-FFF2-40B4-BE49-F238E27FC236}">
                  <a16:creationId xmlns:a16="http://schemas.microsoft.com/office/drawing/2014/main" id="{EA6358B6-1F98-4780-1F17-A7B676CB6A7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1" name="Linie">
              <a:extLst>
                <a:ext uri="{FF2B5EF4-FFF2-40B4-BE49-F238E27FC236}">
                  <a16:creationId xmlns:a16="http://schemas.microsoft.com/office/drawing/2014/main" id="{11DDCA81-30A8-BFFD-9869-0B85B0CB30DB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Linie">
              <a:extLst>
                <a:ext uri="{FF2B5EF4-FFF2-40B4-BE49-F238E27FC236}">
                  <a16:creationId xmlns:a16="http://schemas.microsoft.com/office/drawing/2014/main" id="{F4CA02BE-EB10-0F81-ED48-0ADA79BAADCB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B61BB912-B5F1-7E9F-A39C-FB6638E8EC81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>
              <a:extLst>
                <a:ext uri="{FF2B5EF4-FFF2-40B4-BE49-F238E27FC236}">
                  <a16:creationId xmlns:a16="http://schemas.microsoft.com/office/drawing/2014/main" id="{CC6EFEF0-1D30-54E9-60C9-C4701530CF98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>
              <a:extLst>
                <a:ext uri="{FF2B5EF4-FFF2-40B4-BE49-F238E27FC236}">
                  <a16:creationId xmlns:a16="http://schemas.microsoft.com/office/drawing/2014/main" id="{780A4645-67EF-EC15-25D7-81E94BF2FB66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>
              <a:extLst>
                <a:ext uri="{FF2B5EF4-FFF2-40B4-BE49-F238E27FC236}">
                  <a16:creationId xmlns:a16="http://schemas.microsoft.com/office/drawing/2014/main" id="{AF7CC930-65AE-92B8-1635-B74C95C2A835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DA0E34CC-E8AD-E38F-475D-9CE6652DBBB1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Hilfslinien">
            <a:extLst>
              <a:ext uri="{FF2B5EF4-FFF2-40B4-BE49-F238E27FC236}">
                <a16:creationId xmlns:a16="http://schemas.microsoft.com/office/drawing/2014/main" id="{A76A255D-7AE8-3ABF-5376-F3615E46A07E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831F487-2DD6-B4FE-D57B-D6960A6F9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10F408E-869E-5FB0-9037-F95088A11D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625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esign F.6 // Studierende 1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90" t="31432" r="29932" b="16356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E4A24737-1A3C-272F-2CA2-842AE5133E6B}"/>
              </a:ext>
            </a:extLst>
          </p:cNvPr>
          <p:cNvSpPr/>
          <p:nvPr userDrawn="1"/>
        </p:nvSpPr>
        <p:spPr>
          <a:xfrm>
            <a:off x="0" y="-4684"/>
            <a:ext cx="12204700" cy="6862684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>
            <a:extLst>
              <a:ext uri="{FF2B5EF4-FFF2-40B4-BE49-F238E27FC236}">
                <a16:creationId xmlns:a16="http://schemas.microsoft.com/office/drawing/2014/main" id="{B8D9788A-0217-7A0C-8507-07C08BE1B6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24" name="Vertikaler Textplatzhalter 2">
            <a:extLst>
              <a:ext uri="{FF2B5EF4-FFF2-40B4-BE49-F238E27FC236}">
                <a16:creationId xmlns:a16="http://schemas.microsoft.com/office/drawing/2014/main" id="{B496DE94-1169-B147-79DF-9A06ADAC2E23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3AFDFAC-527C-4C54-4996-00DC2A05EE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6EF4DEF9-1A85-47B1-A15A-A0FD1331A812}"/>
              </a:ext>
            </a:extLst>
          </p:cNvPr>
          <p:cNvSpPr txBox="1"/>
          <p:nvPr userDrawn="1"/>
        </p:nvSpPr>
        <p:spPr>
          <a:xfrm>
            <a:off x="11913776" y="1756016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34645336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Design F.7 // Studierende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" r="5496" b="20288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3B845782-415C-8152-7FAC-8E1B81AD7125}"/>
              </a:ext>
            </a:extLst>
          </p:cNvPr>
          <p:cNvSpPr/>
          <p:nvPr userDrawn="1"/>
        </p:nvSpPr>
        <p:spPr>
          <a:xfrm>
            <a:off x="0" y="0"/>
            <a:ext cx="12204700" cy="6854907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>
            <a:extLst>
              <a:ext uri="{FF2B5EF4-FFF2-40B4-BE49-F238E27FC236}">
                <a16:creationId xmlns:a16="http://schemas.microsoft.com/office/drawing/2014/main" id="{B8D9788A-0217-7A0C-8507-07C08BE1B6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24" name="Vertikaler Textplatzhalter 2">
            <a:extLst>
              <a:ext uri="{FF2B5EF4-FFF2-40B4-BE49-F238E27FC236}">
                <a16:creationId xmlns:a16="http://schemas.microsoft.com/office/drawing/2014/main" id="{B496DE94-1169-B147-79DF-9A06ADAC2E23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B5B3E85-BC98-2141-5ADD-FC6AEA8C9A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7D4A78C9-B02F-405F-BCBD-878D44CA993A}"/>
              </a:ext>
            </a:extLst>
          </p:cNvPr>
          <p:cNvSpPr txBox="1"/>
          <p:nvPr userDrawn="1"/>
        </p:nvSpPr>
        <p:spPr>
          <a:xfrm>
            <a:off x="11913776" y="3270491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5155810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Design F.7 // Studierende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62" b="7862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3B845782-415C-8152-7FAC-8E1B81AD7125}"/>
              </a:ext>
            </a:extLst>
          </p:cNvPr>
          <p:cNvSpPr/>
          <p:nvPr userDrawn="1"/>
        </p:nvSpPr>
        <p:spPr>
          <a:xfrm>
            <a:off x="0" y="-1"/>
            <a:ext cx="12204700" cy="6854909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rgbClr val="B1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rgbClr val="B1C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>
            <a:extLst>
              <a:ext uri="{FF2B5EF4-FFF2-40B4-BE49-F238E27FC236}">
                <a16:creationId xmlns:a16="http://schemas.microsoft.com/office/drawing/2014/main" id="{B8D9788A-0217-7A0C-8507-07C08BE1B6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24" name="Vertikaler Textplatzhalter 2">
            <a:extLst>
              <a:ext uri="{FF2B5EF4-FFF2-40B4-BE49-F238E27FC236}">
                <a16:creationId xmlns:a16="http://schemas.microsoft.com/office/drawing/2014/main" id="{B496DE94-1169-B147-79DF-9A06ADAC2E23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7FB1A02-E3E8-4FCE-AFA2-F22379D3B7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B00C8D27-9DD6-4AE6-9ED7-1229F76FB1D0}"/>
              </a:ext>
            </a:extLst>
          </p:cNvPr>
          <p:cNvSpPr txBox="1"/>
          <p:nvPr userDrawn="1"/>
        </p:nvSpPr>
        <p:spPr>
          <a:xfrm>
            <a:off x="11913776" y="3813416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1279330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E // Eigene Bilder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9F53E8E-1412-0ACF-E34E-0C3D9704C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8" t="43529" r="7685" b="36602"/>
          <a:stretch/>
        </p:blipFill>
        <p:spPr>
          <a:xfrm>
            <a:off x="2586789" y="0"/>
            <a:ext cx="9617911" cy="3119473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EB08FA4-B622-2B72-8FD4-CB474C3CCDBB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6" name="Hilfslinien">
              <a:extLst>
                <a:ext uri="{FF2B5EF4-FFF2-40B4-BE49-F238E27FC236}">
                  <a16:creationId xmlns:a16="http://schemas.microsoft.com/office/drawing/2014/main" id="{A7AE69A8-2229-A533-7A8E-98D88F8F4019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E07173E2-265B-5FEE-D8C9-4FC1B14DAF2E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DFAE9437-79E8-C770-79FE-402A8C3F9F7F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7A74F3D2-F71B-9DBB-92D5-1451C7902F5D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9F13D6B8-92F8-57D6-BBB0-4C64F499B2CB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0F107C7C-1735-3634-EA60-34B95F248904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7DC78891-CE3B-A771-3BF7-05240F13BEB9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6022DDB6-7863-0F48-D401-BFBD30A753DC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Hilfslinien">
            <a:extLst>
              <a:ext uri="{FF2B5EF4-FFF2-40B4-BE49-F238E27FC236}">
                <a16:creationId xmlns:a16="http://schemas.microsoft.com/office/drawing/2014/main" id="{DCE1B0F8-DB33-7AF4-CDFB-63EDCB0ACB7A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661E3DC-4AFD-B3A5-B5B4-1CE416165D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928" t="66368" r="18915" b="19739"/>
          <a:stretch/>
        </p:blipFill>
        <p:spPr>
          <a:xfrm>
            <a:off x="5875469" y="4801508"/>
            <a:ext cx="6329231" cy="2056492"/>
          </a:xfrm>
          <a:custGeom>
            <a:avLst/>
            <a:gdLst>
              <a:gd name="connsiteX0" fmla="*/ 6329231 w 6329231"/>
              <a:gd name="connsiteY0" fmla="*/ 0 h 2056492"/>
              <a:gd name="connsiteX1" fmla="*/ 6329231 w 6329231"/>
              <a:gd name="connsiteY1" fmla="*/ 2056492 h 2056492"/>
              <a:gd name="connsiteX2" fmla="*/ 0 w 6329231"/>
              <a:gd name="connsiteY2" fmla="*/ 2056492 h 2056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29231" h="2056492">
                <a:moveTo>
                  <a:pt x="6329231" y="0"/>
                </a:moveTo>
                <a:lnTo>
                  <a:pt x="6329231" y="2056492"/>
                </a:lnTo>
                <a:lnTo>
                  <a:pt x="0" y="2056492"/>
                </a:lnTo>
                <a:close/>
              </a:path>
            </a:pathLst>
          </a:cu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7CBC32A-EEA0-1161-5C2D-666C329DBB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98235FB-3538-A26C-449D-30C4D54C89A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CA415A99-C5C7-42BE-811C-2D7DF58D1C85}"/>
              </a:ext>
            </a:extLst>
          </p:cNvPr>
          <p:cNvSpPr txBox="1"/>
          <p:nvPr userDrawn="1"/>
        </p:nvSpPr>
        <p:spPr>
          <a:xfrm>
            <a:off x="11913776" y="5423141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995632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F.1 // Fläche + Hintergrundbild Schloss im Winter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draußen, Himmel, Baum, Gebäude enthält.&#10;&#10;Automatisch generierte Beschreibung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82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754810E7-1824-43CF-69E3-635575B04051}"/>
              </a:ext>
            </a:extLst>
          </p:cNvPr>
          <p:cNvSpPr/>
          <p:nvPr userDrawn="1"/>
        </p:nvSpPr>
        <p:spPr>
          <a:xfrm>
            <a:off x="0" y="0"/>
            <a:ext cx="12204700" cy="6858000"/>
          </a:xfrm>
          <a:prstGeom prst="rect">
            <a:avLst/>
          </a:prstGeom>
          <a:solidFill>
            <a:schemeClr val="accent3">
              <a:alpha val="6003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AF5206A-047A-44E8-5950-B0A24AA2F9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01BCB084-0831-4D2F-B6F5-B1532A9745BD}"/>
              </a:ext>
            </a:extLst>
          </p:cNvPr>
          <p:cNvSpPr txBox="1"/>
          <p:nvPr userDrawn="1"/>
        </p:nvSpPr>
        <p:spPr>
          <a:xfrm>
            <a:off x="11913776" y="4718291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25000"/>
                  </a:schemeClr>
                </a:solidFill>
              </a:rPr>
              <a:t>© Uni Münster – MünsterView</a:t>
            </a:r>
          </a:p>
        </p:txBody>
      </p:sp>
    </p:spTree>
    <p:extLst>
      <p:ext uri="{BB962C8B-B14F-4D97-AF65-F5344CB8AC3E}">
        <p14:creationId xmlns:p14="http://schemas.microsoft.com/office/powerpoint/2010/main" val="7593955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F.2 // Fläche + Hintergrundbild Schloss im Sommer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4701" cy="68580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754810E7-1824-43CF-69E3-635575B04051}"/>
              </a:ext>
            </a:extLst>
          </p:cNvPr>
          <p:cNvSpPr/>
          <p:nvPr userDrawn="1"/>
        </p:nvSpPr>
        <p:spPr>
          <a:xfrm>
            <a:off x="-1" y="-2"/>
            <a:ext cx="12204701" cy="6858002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2" name="Rechteck 2">
            <a:extLst>
              <a:ext uri="{FF2B5EF4-FFF2-40B4-BE49-F238E27FC236}">
                <a16:creationId xmlns:a16="http://schemas.microsoft.com/office/drawing/2014/main" id="{0D601545-9F4C-CDD8-D5C6-52511CB1D885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AB742821-D639-46DC-6DA7-90E7CA1E484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8CB63E9E-C537-8F3D-A058-C3EF864664D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FABDC077-B75B-13AA-A6A9-C48FD85976C2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DD35ED-8C22-07BC-30F0-2CDFC2D12002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3B56841E-2428-DF73-DEF9-6F8DB11C43A8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2CDC533A-6DBC-DF4D-1A8F-CC58C8B22398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CFD4069E-BBE5-D398-1B9F-C934F2DBF55E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56219451-68C9-FEFF-15C0-F0DFF559087A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29832F06-F155-6583-B74C-1D89F0CB7C71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658C6D76-7E1D-9A56-9CD0-8E958F255446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CA0B7D0-5814-508D-9218-94E6F3D0946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7DD58189-7244-4889-9F57-33DD2896AA64}"/>
              </a:ext>
            </a:extLst>
          </p:cNvPr>
          <p:cNvSpPr txBox="1"/>
          <p:nvPr userDrawn="1"/>
        </p:nvSpPr>
        <p:spPr>
          <a:xfrm>
            <a:off x="11913776" y="1001092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Jan Lehmann</a:t>
            </a:r>
          </a:p>
        </p:txBody>
      </p:sp>
    </p:spTree>
    <p:extLst>
      <p:ext uri="{BB962C8B-B14F-4D97-AF65-F5344CB8AC3E}">
        <p14:creationId xmlns:p14="http://schemas.microsoft.com/office/powerpoint/2010/main" val="218610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G.1 // Linien + Farbhintergrund // Tite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5F01273-5048-0153-5100-D203C69CDE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60A18E1-A7FB-7C2C-04F1-9ABF46BE9D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AA5F9C5A-7865-EBB2-60FD-D1B0994BFC7F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el 1">
            <a:extLst>
              <a:ext uri="{FF2B5EF4-FFF2-40B4-BE49-F238E27FC236}">
                <a16:creationId xmlns:a16="http://schemas.microsoft.com/office/drawing/2014/main" id="{7FE61742-A4C8-2CE9-70CA-A5F5EA3D013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0628F250-DF1B-5A96-0223-7138498661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8264E5A0-E6C6-8251-3EEB-174459B080CC}"/>
              </a:ext>
            </a:extLst>
          </p:cNvPr>
          <p:cNvCxnSpPr>
            <a:cxnSpLocks/>
          </p:cNvCxnSpPr>
          <p:nvPr userDrawn="1"/>
        </p:nvCxnSpPr>
        <p:spPr>
          <a:xfrm rot="-360000">
            <a:off x="-198000" y="1203107"/>
            <a:ext cx="126000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8012B200-22E6-0AE3-FE50-6D1BF37AA494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11" name="Hilfslinien">
              <a:extLst>
                <a:ext uri="{FF2B5EF4-FFF2-40B4-BE49-F238E27FC236}">
                  <a16:creationId xmlns:a16="http://schemas.microsoft.com/office/drawing/2014/main" id="{7DC5F531-C3FF-F1A6-EF60-879BF9F5FA0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DE1E3A56-8454-772A-39AC-61985FABC632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197FE9B5-9004-E60F-AC43-65F4757874FB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42347A49-60B1-5F9B-7EC4-209EC041E9BA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0B5C75E3-6811-1068-53E3-434C78638E69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Linie">
              <a:extLst>
                <a:ext uri="{FF2B5EF4-FFF2-40B4-BE49-F238E27FC236}">
                  <a16:creationId xmlns:a16="http://schemas.microsoft.com/office/drawing/2014/main" id="{EDA1359A-3864-5311-2897-EC1EEBD791A7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CD012E89-8EAD-8CD9-165A-15688C40A2EC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Linie">
              <a:extLst>
                <a:ext uri="{FF2B5EF4-FFF2-40B4-BE49-F238E27FC236}">
                  <a16:creationId xmlns:a16="http://schemas.microsoft.com/office/drawing/2014/main" id="{DF9A0C2D-582A-6E09-2981-1915224FE0EE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Hilfslinien">
            <a:extLst>
              <a:ext uri="{FF2B5EF4-FFF2-40B4-BE49-F238E27FC236}">
                <a16:creationId xmlns:a16="http://schemas.microsoft.com/office/drawing/2014/main" id="{496C045C-A67C-ED9C-C9F7-3AE3F8FE54C2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3489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 userDrawn="1">
          <p15:clr>
            <a:srgbClr val="FBAE40"/>
          </p15:clr>
        </p15:guide>
        <p15:guide id="2" orient="horz" pos="2432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esign G.2 // Linien + Farbhintergrund // Titel">
    <p:bg>
      <p:bgPr>
        <a:solidFill>
          <a:srgbClr val="7AB5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5F01273-5048-0153-5100-D203C69CDE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60A18E1-A7FB-7C2C-04F1-9ABF46BE9D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AA5F9C5A-7865-EBB2-60FD-D1B0994BFC7F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rgbClr val="FFFFFF">
                <a:alpha val="2496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el 1">
            <a:extLst>
              <a:ext uri="{FF2B5EF4-FFF2-40B4-BE49-F238E27FC236}">
                <a16:creationId xmlns:a16="http://schemas.microsoft.com/office/drawing/2014/main" id="{7FE61742-A4C8-2CE9-70CA-A5F5EA3D013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0628F250-DF1B-5A96-0223-7138498661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3E1B9525-C544-24A8-A4B5-136A9198378D}"/>
              </a:ext>
            </a:extLst>
          </p:cNvPr>
          <p:cNvCxnSpPr>
            <a:cxnSpLocks/>
          </p:cNvCxnSpPr>
          <p:nvPr userDrawn="1"/>
        </p:nvCxnSpPr>
        <p:spPr>
          <a:xfrm rot="-360000">
            <a:off x="-198000" y="1203107"/>
            <a:ext cx="12600000" cy="0"/>
          </a:xfrm>
          <a:prstGeom prst="line">
            <a:avLst/>
          </a:prstGeom>
          <a:ln w="57150">
            <a:solidFill>
              <a:srgbClr val="FFFFFF">
                <a:alpha val="25361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3AE8F833-389E-2C73-6368-253A85DFF5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11" name="Hilfslinien">
              <a:extLst>
                <a:ext uri="{FF2B5EF4-FFF2-40B4-BE49-F238E27FC236}">
                  <a16:creationId xmlns:a16="http://schemas.microsoft.com/office/drawing/2014/main" id="{C04BE030-B12A-8C58-A0FF-2915C21D4648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BF19BDF1-2CE0-B008-CB1A-F6634B944312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06DC76DF-C7F6-864F-C513-A230C36A7180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6DE1BACC-43A4-773B-0241-C642E0619A8E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8638854B-0FAD-9AC3-3132-6922D6B4C81D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Linie">
              <a:extLst>
                <a:ext uri="{FF2B5EF4-FFF2-40B4-BE49-F238E27FC236}">
                  <a16:creationId xmlns:a16="http://schemas.microsoft.com/office/drawing/2014/main" id="{1FC8C080-9D28-EFCF-F153-79939473C775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4754DBB-F3A4-F058-F8A6-6A1CA7F16200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Linie">
              <a:extLst>
                <a:ext uri="{FF2B5EF4-FFF2-40B4-BE49-F238E27FC236}">
                  <a16:creationId xmlns:a16="http://schemas.microsoft.com/office/drawing/2014/main" id="{84D12409-580E-3251-F013-FD05C00C7C10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Hilfslinien">
            <a:extLst>
              <a:ext uri="{FF2B5EF4-FFF2-40B4-BE49-F238E27FC236}">
                <a16:creationId xmlns:a16="http://schemas.microsoft.com/office/drawing/2014/main" id="{B26A0BD4-0F79-9AA2-77C8-8D092BE972D8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610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 userDrawn="1">
          <p15:clr>
            <a:srgbClr val="FBAE40"/>
          </p15:clr>
        </p15:guide>
        <p15:guide id="2" orient="horz" pos="2432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Inhalt // Headlin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33F48"/>
                </a:solidFill>
              </a:defRPr>
            </a:lvl1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350962"/>
            <a:ext cx="11485224" cy="575329"/>
          </a:xfrm>
        </p:spPr>
        <p:txBody>
          <a:bodyPr/>
          <a:lstStyle>
            <a:lvl1pPr>
              <a:defRPr>
                <a:solidFill>
                  <a:srgbClr val="333F48"/>
                </a:solidFill>
              </a:defRPr>
            </a:lvl1pPr>
          </a:lstStyle>
          <a:p>
            <a:r>
              <a:rPr lang="de-DE" dirty="0"/>
              <a:t>Headline einfügen</a:t>
            </a:r>
          </a:p>
        </p:txBody>
      </p:sp>
      <p:sp>
        <p:nvSpPr>
          <p:cNvPr id="14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8774" y="2322513"/>
            <a:ext cx="11485225" cy="3421062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126738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45" userDrawn="1">
          <p15:clr>
            <a:srgbClr val="FBAE40"/>
          </p15:clr>
        </p15:guide>
        <p15:guide id="3" orient="horz" pos="1457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Inhalt // Headline +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33F48"/>
                </a:solidFill>
              </a:defRPr>
            </a:lvl1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350962"/>
            <a:ext cx="11484000" cy="575329"/>
          </a:xfrm>
        </p:spPr>
        <p:txBody>
          <a:bodyPr/>
          <a:lstStyle>
            <a:lvl1pPr>
              <a:defRPr>
                <a:solidFill>
                  <a:srgbClr val="333F48"/>
                </a:solidFill>
              </a:defRPr>
            </a:lvl1pPr>
          </a:lstStyle>
          <a:p>
            <a:r>
              <a:rPr lang="de-DE" dirty="0"/>
              <a:t>Headline einfügen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" hasCustomPrompt="1"/>
          </p:nvPr>
        </p:nvSpPr>
        <p:spPr>
          <a:xfrm>
            <a:off x="360000" y="2322513"/>
            <a:ext cx="11484000" cy="342106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370586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57" userDrawn="1">
          <p15:clr>
            <a:srgbClr val="FBAE40"/>
          </p15:clr>
        </p15:guide>
        <p15:guide id="3" orient="horz" pos="84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B // Linie + Fläche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2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7" name="Vertikaler Textplatzhalter 2">
            <a:extLst>
              <a:ext uri="{FF2B5EF4-FFF2-40B4-BE49-F238E27FC236}">
                <a16:creationId xmlns:a16="http://schemas.microsoft.com/office/drawing/2014/main" id="{8B0E7D7D-93BD-A463-C9F9-3F8B066EDE22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DCCE4440-18B9-870D-62E3-0576E0A7A3B9}"/>
              </a:ext>
            </a:extLst>
          </p:cNvPr>
          <p:cNvCxnSpPr>
            <a:cxnSpLocks/>
          </p:cNvCxnSpPr>
          <p:nvPr userDrawn="1"/>
        </p:nvCxnSpPr>
        <p:spPr>
          <a:xfrm rot="360000">
            <a:off x="-195062" y="5262595"/>
            <a:ext cx="12600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1">
            <a:extLst>
              <a:ext uri="{FF2B5EF4-FFF2-40B4-BE49-F238E27FC236}">
                <a16:creationId xmlns:a16="http://schemas.microsoft.com/office/drawing/2014/main" id="{4B862DA9-1217-21E7-2EF6-BC88A8925AC1}"/>
              </a:ext>
            </a:extLst>
          </p:cNvPr>
          <p:cNvSpPr/>
          <p:nvPr userDrawn="1"/>
        </p:nvSpPr>
        <p:spPr>
          <a:xfrm>
            <a:off x="5184742" y="0"/>
            <a:ext cx="7019958" cy="3139126"/>
          </a:xfrm>
          <a:custGeom>
            <a:avLst/>
            <a:gdLst>
              <a:gd name="connsiteX0" fmla="*/ 0 w 7019958"/>
              <a:gd name="connsiteY0" fmla="*/ 0 h 3139126"/>
              <a:gd name="connsiteX1" fmla="*/ 7019958 w 7019958"/>
              <a:gd name="connsiteY1" fmla="*/ 0 h 3139126"/>
              <a:gd name="connsiteX2" fmla="*/ 7019958 w 7019958"/>
              <a:gd name="connsiteY2" fmla="*/ 3139126 h 3139126"/>
              <a:gd name="connsiteX3" fmla="*/ 0 w 7019958"/>
              <a:gd name="connsiteY3" fmla="*/ 3139126 h 3139126"/>
              <a:gd name="connsiteX4" fmla="*/ 0 w 7019958"/>
              <a:gd name="connsiteY4" fmla="*/ 0 h 3139126"/>
              <a:gd name="connsiteX0" fmla="*/ 0 w 7019958"/>
              <a:gd name="connsiteY0" fmla="*/ 0 h 3139126"/>
              <a:gd name="connsiteX1" fmla="*/ 7019958 w 7019958"/>
              <a:gd name="connsiteY1" fmla="*/ 0 h 3139126"/>
              <a:gd name="connsiteX2" fmla="*/ 7019958 w 7019958"/>
              <a:gd name="connsiteY2" fmla="*/ 3139126 h 3139126"/>
              <a:gd name="connsiteX3" fmla="*/ 0 w 7019958"/>
              <a:gd name="connsiteY3" fmla="*/ 0 h 313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9958" h="3139126">
                <a:moveTo>
                  <a:pt x="0" y="0"/>
                </a:moveTo>
                <a:lnTo>
                  <a:pt x="7019958" y="0"/>
                </a:lnTo>
                <a:lnTo>
                  <a:pt x="7019958" y="31391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F284B6C2-39F1-5E7A-F183-41AED5885ACF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25" name="Hilfslinien">
              <a:extLst>
                <a:ext uri="{FF2B5EF4-FFF2-40B4-BE49-F238E27FC236}">
                  <a16:creationId xmlns:a16="http://schemas.microsoft.com/office/drawing/2014/main" id="{67092469-8237-7D0F-191D-E724110C7A46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26" name="Linie">
              <a:extLst>
                <a:ext uri="{FF2B5EF4-FFF2-40B4-BE49-F238E27FC236}">
                  <a16:creationId xmlns:a16="http://schemas.microsoft.com/office/drawing/2014/main" id="{F208395A-DCAA-05E9-2F73-BEF0981A498E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Linie">
              <a:extLst>
                <a:ext uri="{FF2B5EF4-FFF2-40B4-BE49-F238E27FC236}">
                  <a16:creationId xmlns:a16="http://schemas.microsoft.com/office/drawing/2014/main" id="{4CDA1422-A3C2-705C-9CE7-6478238842D2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Linie">
              <a:extLst>
                <a:ext uri="{FF2B5EF4-FFF2-40B4-BE49-F238E27FC236}">
                  <a16:creationId xmlns:a16="http://schemas.microsoft.com/office/drawing/2014/main" id="{8E7FC7E7-E963-FA68-DC1F-05445A979C7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Linie">
              <a:extLst>
                <a:ext uri="{FF2B5EF4-FFF2-40B4-BE49-F238E27FC236}">
                  <a16:creationId xmlns:a16="http://schemas.microsoft.com/office/drawing/2014/main" id="{BB9E224D-BF84-BA43-85D9-3F7A9C455348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Linie">
              <a:extLst>
                <a:ext uri="{FF2B5EF4-FFF2-40B4-BE49-F238E27FC236}">
                  <a16:creationId xmlns:a16="http://schemas.microsoft.com/office/drawing/2014/main" id="{AD304CD7-AE36-7C4C-A9AB-807DAAC7417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Linie">
              <a:extLst>
                <a:ext uri="{FF2B5EF4-FFF2-40B4-BE49-F238E27FC236}">
                  <a16:creationId xmlns:a16="http://schemas.microsoft.com/office/drawing/2014/main" id="{2C0614AD-FE4D-80DA-B138-8568EF64291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88683533-55A0-48EC-7833-3E9147979A9E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Hilfslinien">
            <a:extLst>
              <a:ext uri="{FF2B5EF4-FFF2-40B4-BE49-F238E27FC236}">
                <a16:creationId xmlns:a16="http://schemas.microsoft.com/office/drawing/2014/main" id="{B702F998-434E-4CBD-5603-75E04148AEFC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1419749-203C-E47E-EE98-AB0DB45F19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F4BE955-38F1-1D3F-A9A4-C0770F303C2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3628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Inhalt // Headline + 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358774" y="1350962"/>
            <a:ext cx="5751000" cy="1080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Headline einfügen</a:t>
            </a:r>
            <a:br>
              <a:rPr lang="de-DE" dirty="0"/>
            </a:br>
            <a:r>
              <a:rPr lang="de-DE" dirty="0"/>
              <a:t>über zwei Zeilen</a:t>
            </a:r>
          </a:p>
        </p:txBody>
      </p:sp>
      <p:sp>
        <p:nvSpPr>
          <p:cNvPr id="15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8775" y="2827338"/>
            <a:ext cx="5751000" cy="291623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6" name="Bildplatzhalter 3"/>
          <p:cNvSpPr>
            <a:spLocks noGrp="1"/>
          </p:cNvSpPr>
          <p:nvPr>
            <p:ph type="pic" sz="quarter" idx="13" hasCustomPrompt="1"/>
          </p:nvPr>
        </p:nvSpPr>
        <p:spPr>
          <a:xfrm>
            <a:off x="7524000" y="1512000"/>
            <a:ext cx="4320000" cy="3240000"/>
          </a:xfr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1200"/>
            </a:lvl1pPr>
          </a:lstStyle>
          <a:p>
            <a:r>
              <a:rPr lang="de-DE" dirty="0"/>
              <a:t>Platzhalter für ein Bild (Format: 4:3)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17" name="Vertikaler Textplatzhalter 2"/>
          <p:cNvSpPr>
            <a:spLocks noGrp="1"/>
          </p:cNvSpPr>
          <p:nvPr>
            <p:ph type="body" orient="vert" idx="14" hasCustomPrompt="1"/>
          </p:nvPr>
        </p:nvSpPr>
        <p:spPr>
          <a:xfrm>
            <a:off x="7524000" y="4896000"/>
            <a:ext cx="4320000" cy="847575"/>
          </a:xfrm>
        </p:spPr>
        <p:txBody>
          <a:bodyPr vert="horz"/>
          <a:lstStyle>
            <a:lvl1pPr marL="0" indent="0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9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38313196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45" userDrawn="1">
          <p15:clr>
            <a:srgbClr val="FBAE40"/>
          </p15:clr>
        </p15:guide>
        <p15:guide id="3" orient="horz" pos="1774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Inhalt // 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350962"/>
            <a:ext cx="11484000" cy="575329"/>
          </a:xfrm>
        </p:spPr>
        <p:txBody>
          <a:bodyPr/>
          <a:lstStyle/>
          <a:p>
            <a:r>
              <a:rPr lang="de-DE" dirty="0"/>
              <a:t>Headline einfügen</a:t>
            </a:r>
          </a:p>
        </p:txBody>
      </p:sp>
    </p:spTree>
    <p:extLst>
      <p:ext uri="{BB962C8B-B14F-4D97-AF65-F5344CB8AC3E}">
        <p14:creationId xmlns:p14="http://schemas.microsoft.com/office/powerpoint/2010/main" val="212240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845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/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Hier steht der Titel der Präsentation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Name: der Referentin / des Referenten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350962"/>
            <a:ext cx="11485224" cy="575329"/>
          </a:xfrm>
        </p:spPr>
        <p:txBody>
          <a:bodyPr/>
          <a:lstStyle/>
          <a:p>
            <a:r>
              <a:rPr lang="de-DE" dirty="0"/>
              <a:t>Headline einfügen</a:t>
            </a:r>
          </a:p>
        </p:txBody>
      </p:sp>
      <p:sp>
        <p:nvSpPr>
          <p:cNvPr id="14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8774" y="2322513"/>
            <a:ext cx="11485225" cy="3421062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30453984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8">
          <p15:clr>
            <a:srgbClr val="FBAE40"/>
          </p15:clr>
        </p15:guide>
        <p15:guide id="2" orient="horz" pos="851">
          <p15:clr>
            <a:srgbClr val="FBAE40"/>
          </p15:clr>
        </p15:guide>
        <p15:guide id="3" orient="horz" pos="1463">
          <p15:clr>
            <a:srgbClr val="FBAE40"/>
          </p15:clr>
        </p15:guide>
        <p15:guide id="4" pos="227">
          <p15:clr>
            <a:srgbClr val="FBAE40"/>
          </p15:clr>
        </p15:guide>
        <p15:guide id="5" pos="746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C.1 // Flächen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B21A9250-DD47-48AE-5065-6271790BED51}"/>
              </a:ext>
            </a:extLst>
          </p:cNvPr>
          <p:cNvSpPr/>
          <p:nvPr userDrawn="1"/>
        </p:nvSpPr>
        <p:spPr>
          <a:xfrm>
            <a:off x="0" y="0"/>
            <a:ext cx="12204700" cy="1877438"/>
          </a:xfrm>
          <a:custGeom>
            <a:avLst/>
            <a:gdLst>
              <a:gd name="connsiteX0" fmla="*/ 0 w 12204700"/>
              <a:gd name="connsiteY0" fmla="*/ 0 h 1877438"/>
              <a:gd name="connsiteX1" fmla="*/ 12204700 w 12204700"/>
              <a:gd name="connsiteY1" fmla="*/ 0 h 1877438"/>
              <a:gd name="connsiteX2" fmla="*/ 12204700 w 12204700"/>
              <a:gd name="connsiteY2" fmla="*/ 1877438 h 1877438"/>
              <a:gd name="connsiteX3" fmla="*/ 0 w 12204700"/>
              <a:gd name="connsiteY3" fmla="*/ 1877438 h 1877438"/>
              <a:gd name="connsiteX4" fmla="*/ 0 w 12204700"/>
              <a:gd name="connsiteY4" fmla="*/ 0 h 1877438"/>
              <a:gd name="connsiteX0" fmla="*/ 0 w 12204700"/>
              <a:gd name="connsiteY0" fmla="*/ 0 h 1877438"/>
              <a:gd name="connsiteX1" fmla="*/ 12204700 w 12204700"/>
              <a:gd name="connsiteY1" fmla="*/ 0 h 1877438"/>
              <a:gd name="connsiteX2" fmla="*/ 12204700 w 12204700"/>
              <a:gd name="connsiteY2" fmla="*/ 593387 h 1877438"/>
              <a:gd name="connsiteX3" fmla="*/ 0 w 12204700"/>
              <a:gd name="connsiteY3" fmla="*/ 1877438 h 1877438"/>
              <a:gd name="connsiteX4" fmla="*/ 0 w 12204700"/>
              <a:gd name="connsiteY4" fmla="*/ 0 h 187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4700" h="1877438">
                <a:moveTo>
                  <a:pt x="0" y="0"/>
                </a:moveTo>
                <a:lnTo>
                  <a:pt x="12204700" y="0"/>
                </a:lnTo>
                <a:lnTo>
                  <a:pt x="12204700" y="593387"/>
                </a:lnTo>
                <a:lnTo>
                  <a:pt x="0" y="18774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EAFCC49C-66EB-3F94-C8B6-7E7C9B522388}"/>
              </a:ext>
            </a:extLst>
          </p:cNvPr>
          <p:cNvSpPr/>
          <p:nvPr userDrawn="1"/>
        </p:nvSpPr>
        <p:spPr>
          <a:xfrm>
            <a:off x="0" y="5513294"/>
            <a:ext cx="6338047" cy="1344706"/>
          </a:xfrm>
          <a:custGeom>
            <a:avLst/>
            <a:gdLst>
              <a:gd name="connsiteX0" fmla="*/ 0 w 6338047"/>
              <a:gd name="connsiteY0" fmla="*/ 0 h 1344706"/>
              <a:gd name="connsiteX1" fmla="*/ 6338047 w 6338047"/>
              <a:gd name="connsiteY1" fmla="*/ 0 h 1344706"/>
              <a:gd name="connsiteX2" fmla="*/ 6338047 w 6338047"/>
              <a:gd name="connsiteY2" fmla="*/ 1344706 h 1344706"/>
              <a:gd name="connsiteX3" fmla="*/ 0 w 6338047"/>
              <a:gd name="connsiteY3" fmla="*/ 1344706 h 1344706"/>
              <a:gd name="connsiteX4" fmla="*/ 0 w 6338047"/>
              <a:gd name="connsiteY4" fmla="*/ 0 h 1344706"/>
              <a:gd name="connsiteX0" fmla="*/ 0 w 6338047"/>
              <a:gd name="connsiteY0" fmla="*/ 0 h 1344706"/>
              <a:gd name="connsiteX1" fmla="*/ 6338047 w 6338047"/>
              <a:gd name="connsiteY1" fmla="*/ 1344706 h 1344706"/>
              <a:gd name="connsiteX2" fmla="*/ 0 w 6338047"/>
              <a:gd name="connsiteY2" fmla="*/ 1344706 h 1344706"/>
              <a:gd name="connsiteX3" fmla="*/ 0 w 6338047"/>
              <a:gd name="connsiteY3" fmla="*/ 0 h 134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38047" h="1344706">
                <a:moveTo>
                  <a:pt x="0" y="0"/>
                </a:moveTo>
                <a:lnTo>
                  <a:pt x="6338047" y="1344706"/>
                </a:lnTo>
                <a:lnTo>
                  <a:pt x="0" y="1344706"/>
                </a:lnTo>
                <a:lnTo>
                  <a:pt x="0" y="0"/>
                </a:lnTo>
                <a:close/>
              </a:path>
            </a:pathLst>
          </a:custGeom>
          <a:solidFill>
            <a:srgbClr val="B1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009DD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C72FFBBB-A8A7-819F-F38D-35CFDDD6A1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C86B7D86-D248-6462-6FE6-117CB3C1D6A2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21" name="Hilfslinien">
              <a:extLst>
                <a:ext uri="{FF2B5EF4-FFF2-40B4-BE49-F238E27FC236}">
                  <a16:creationId xmlns:a16="http://schemas.microsoft.com/office/drawing/2014/main" id="{ECC4E247-0D66-525C-C482-70A4E70236A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24" name="Linie">
              <a:extLst>
                <a:ext uri="{FF2B5EF4-FFF2-40B4-BE49-F238E27FC236}">
                  <a16:creationId xmlns:a16="http://schemas.microsoft.com/office/drawing/2014/main" id="{A835891A-D9F7-52BC-3529-35BC29E410EB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Linie">
              <a:extLst>
                <a:ext uri="{FF2B5EF4-FFF2-40B4-BE49-F238E27FC236}">
                  <a16:creationId xmlns:a16="http://schemas.microsoft.com/office/drawing/2014/main" id="{7BEEF9D7-A2A9-1F41-5FD9-DA4DDBD6F58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Linie">
              <a:extLst>
                <a:ext uri="{FF2B5EF4-FFF2-40B4-BE49-F238E27FC236}">
                  <a16:creationId xmlns:a16="http://schemas.microsoft.com/office/drawing/2014/main" id="{041F4BCF-24A3-931B-F527-9E6CAC6542F0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Linie">
              <a:extLst>
                <a:ext uri="{FF2B5EF4-FFF2-40B4-BE49-F238E27FC236}">
                  <a16:creationId xmlns:a16="http://schemas.microsoft.com/office/drawing/2014/main" id="{23344DFB-8932-AC35-0E01-6483D5EB91AD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Linie">
              <a:extLst>
                <a:ext uri="{FF2B5EF4-FFF2-40B4-BE49-F238E27FC236}">
                  <a16:creationId xmlns:a16="http://schemas.microsoft.com/office/drawing/2014/main" id="{E1BD3C89-B9C4-7B49-C0BD-B123742B0B41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Linie">
              <a:extLst>
                <a:ext uri="{FF2B5EF4-FFF2-40B4-BE49-F238E27FC236}">
                  <a16:creationId xmlns:a16="http://schemas.microsoft.com/office/drawing/2014/main" id="{A42B08DC-53AF-C19A-1B64-6FBA8872FA1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71DDB78B-8BEA-0BA4-5823-BF9AEAFE2CEF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Hilfslinien">
            <a:extLst>
              <a:ext uri="{FF2B5EF4-FFF2-40B4-BE49-F238E27FC236}">
                <a16:creationId xmlns:a16="http://schemas.microsoft.com/office/drawing/2014/main" id="{CE599F6C-E052-7805-BE63-B4D5892E85A2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586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 userDrawn="1">
          <p15:clr>
            <a:srgbClr val="FBAE40"/>
          </p15:clr>
        </p15:guide>
        <p15:guide id="2" orient="horz" pos="2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C.2 // Flächen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ihandform 28">
            <a:extLst>
              <a:ext uri="{FF2B5EF4-FFF2-40B4-BE49-F238E27FC236}">
                <a16:creationId xmlns:a16="http://schemas.microsoft.com/office/drawing/2014/main" id="{FBFC42BB-3257-08C2-B7A5-F7969332A604}"/>
              </a:ext>
            </a:extLst>
          </p:cNvPr>
          <p:cNvSpPr/>
          <p:nvPr userDrawn="1"/>
        </p:nvSpPr>
        <p:spPr>
          <a:xfrm>
            <a:off x="5184746" y="0"/>
            <a:ext cx="7019954" cy="3139126"/>
          </a:xfrm>
          <a:custGeom>
            <a:avLst/>
            <a:gdLst>
              <a:gd name="connsiteX0" fmla="*/ 0 w 7019954"/>
              <a:gd name="connsiteY0" fmla="*/ 0 h 3139126"/>
              <a:gd name="connsiteX1" fmla="*/ 7019954 w 7019954"/>
              <a:gd name="connsiteY1" fmla="*/ 0 h 3139126"/>
              <a:gd name="connsiteX2" fmla="*/ 7019954 w 7019954"/>
              <a:gd name="connsiteY2" fmla="*/ 3139126 h 3139126"/>
              <a:gd name="connsiteX3" fmla="*/ 7015760 w 7019954"/>
              <a:gd name="connsiteY3" fmla="*/ 3139126 h 3139126"/>
              <a:gd name="connsiteX4" fmla="*/ 0 w 7019954"/>
              <a:gd name="connsiteY4" fmla="*/ 1877 h 313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19954" h="3139126">
                <a:moveTo>
                  <a:pt x="0" y="0"/>
                </a:moveTo>
                <a:lnTo>
                  <a:pt x="7019954" y="0"/>
                </a:lnTo>
                <a:lnTo>
                  <a:pt x="7019954" y="3139126"/>
                </a:lnTo>
                <a:lnTo>
                  <a:pt x="7015760" y="3139126"/>
                </a:lnTo>
                <a:lnTo>
                  <a:pt x="0" y="18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26" name="Freihandform 25">
            <a:extLst>
              <a:ext uri="{FF2B5EF4-FFF2-40B4-BE49-F238E27FC236}">
                <a16:creationId xmlns:a16="http://schemas.microsoft.com/office/drawing/2014/main" id="{029FF812-32AD-641E-8E98-F74C2E9D5661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E7372A9E-16AF-9B53-BFA5-2F66EA779E6A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9" name="Hilfslinien">
              <a:extLst>
                <a:ext uri="{FF2B5EF4-FFF2-40B4-BE49-F238E27FC236}">
                  <a16:creationId xmlns:a16="http://schemas.microsoft.com/office/drawing/2014/main" id="{80D2F661-B188-71F3-C8B6-376384B592C6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7A3A6497-811A-829F-AC55-27484DCC1AD0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40A168C9-C53B-F3F8-8294-F1D88AAC2C14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E037E38C-49BC-2A86-5677-CAD2AB8F9DCD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97EF709C-66C3-B03C-09E8-D6184D57D9CC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7D6B045C-82AE-E218-5909-3F668C2496EC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7BD29B4D-6150-FAD4-7519-8A126EDE9253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78D827B0-10A4-BDFC-D86E-F49A397683FE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4C4D0838-D508-2788-7BE0-7DB86715A9EF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27DDE81-6DD4-D5A4-BA15-AEA2C2826E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94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 userDrawn="1">
          <p15:clr>
            <a:srgbClr val="FBAE40"/>
          </p15:clr>
        </p15:guide>
        <p15:guide id="2" orient="horz" pos="2092" userDrawn="1">
          <p15:clr>
            <a:srgbClr val="FBAE40"/>
          </p15:clr>
        </p15:guide>
        <p15:guide id="5" pos="203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D.1 // Fläche + Schloss im Winter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rafik 34">
            <a:extLst>
              <a:ext uri="{FF2B5EF4-FFF2-40B4-BE49-F238E27FC236}">
                <a16:creationId xmlns:a16="http://schemas.microsoft.com/office/drawing/2014/main" id="{BBD88F10-E957-5CBD-06BA-742DAE225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4" t="37016" r="27387" b="14480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92A1753A-2EA2-9B73-F4C3-F9DAC676F734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0D569A2-F9BF-8049-566E-8DD74E7BB304}"/>
              </a:ext>
            </a:extLst>
          </p:cNvPr>
          <p:cNvGrpSpPr/>
          <p:nvPr userDrawn="1"/>
        </p:nvGrpSpPr>
        <p:grpSpPr>
          <a:xfrm>
            <a:off x="-467650" y="-459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93E74CCC-4C32-B3A5-F750-AECDD2D03B22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9AB0E142-7AED-51BB-051C-AF6E729CD8AE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24EF96E2-2C84-3EB2-C71E-7629D873E7D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4F780FFB-2935-A478-7B1A-BF02C4FF5DDE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7A8742FE-8F43-5893-5E63-702A8C32D0C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ACD4EB75-3DE8-3C95-5422-8CB8F53C6540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75C4660B-CDFC-4495-13D9-EAA8DF8925BC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448C592C-5F7F-62A8-97CA-3C166B36A805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389CC1F5-BC32-B12B-3875-B5023622856D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51C8FC5-F554-A083-823C-3825254B91D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CB47AB1D-CE29-4E9C-95AC-3821E7FC3E5B}"/>
              </a:ext>
            </a:extLst>
          </p:cNvPr>
          <p:cNvSpPr txBox="1"/>
          <p:nvPr userDrawn="1"/>
        </p:nvSpPr>
        <p:spPr>
          <a:xfrm>
            <a:off x="11913776" y="2908274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Sophie Pieper</a:t>
            </a:r>
          </a:p>
        </p:txBody>
      </p:sp>
    </p:spTree>
    <p:extLst>
      <p:ext uri="{BB962C8B-B14F-4D97-AF65-F5344CB8AC3E}">
        <p14:creationId xmlns:p14="http://schemas.microsoft.com/office/powerpoint/2010/main" val="2743012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 userDrawn="1">
          <p15:clr>
            <a:srgbClr val="FBAE40"/>
          </p15:clr>
        </p15:guide>
        <p15:guide id="2" orient="horz" pos="2092" userDrawn="1">
          <p15:clr>
            <a:srgbClr val="FBAE40"/>
          </p15:clr>
        </p15:guide>
        <p15:guide id="5" pos="203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D.2 // Fläche + Schloss im Sommer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AD3CDC97-39FB-DD0C-21A0-138D16009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8" t="40288" r="31680" b="15885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7C0B2F95-5AA5-694F-EF50-41F0D9149BF6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B1C800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E8C9470-0820-7A2D-8F7D-8546DA2588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D7B0E77E-1E87-4623-9D1C-CFD1B84FFC13}"/>
              </a:ext>
            </a:extLst>
          </p:cNvPr>
          <p:cNvSpPr txBox="1"/>
          <p:nvPr userDrawn="1"/>
        </p:nvSpPr>
        <p:spPr>
          <a:xfrm>
            <a:off x="11953531" y="2812862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Jan Lehmann</a:t>
            </a:r>
          </a:p>
        </p:txBody>
      </p:sp>
    </p:spTree>
    <p:extLst>
      <p:ext uri="{BB962C8B-B14F-4D97-AF65-F5344CB8AC3E}">
        <p14:creationId xmlns:p14="http://schemas.microsoft.com/office/powerpoint/2010/main" val="309025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esign D.3 // Forschung 1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CC56B676-B741-5AAC-2439-95BCD61A9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7" t="33000" r="1066" b="4819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D0BCA6E7-2E77-E59A-52E8-EAC41D331148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870B062C-9E7D-8013-22DD-F15719EE77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7417D09B-B521-4692-9AC2-425B4A2C7793}"/>
              </a:ext>
            </a:extLst>
          </p:cNvPr>
          <p:cNvSpPr txBox="1"/>
          <p:nvPr userDrawn="1"/>
        </p:nvSpPr>
        <p:spPr>
          <a:xfrm>
            <a:off x="11913776" y="2803766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20664781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esign D.4 // Forschung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9EE07AB9-A516-F318-F7BD-FB4EEA659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7" t="27963" r="3481" b="7571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58AD022F-0FF9-08CD-4C63-DED6F5554189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A45298D-FD92-4918-D31C-DC6BDA684C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764FBA65-0D0A-463B-9AAB-7126CE7BCEB1}"/>
              </a:ext>
            </a:extLst>
          </p:cNvPr>
          <p:cNvSpPr txBox="1"/>
          <p:nvPr userDrawn="1"/>
        </p:nvSpPr>
        <p:spPr>
          <a:xfrm>
            <a:off x="11927701" y="1271058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4133998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2.sv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elplatzhalter 1"/>
          <p:cNvSpPr>
            <a:spLocks noGrp="1"/>
          </p:cNvSpPr>
          <p:nvPr>
            <p:ph type="title"/>
          </p:nvPr>
        </p:nvSpPr>
        <p:spPr>
          <a:xfrm>
            <a:off x="360000" y="1350962"/>
            <a:ext cx="11484000" cy="5753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Headline einfügen</a:t>
            </a:r>
          </a:p>
        </p:txBody>
      </p:sp>
      <p:sp>
        <p:nvSpPr>
          <p:cNvPr id="59" name="Textplatzhalter 2"/>
          <p:cNvSpPr>
            <a:spLocks noGrp="1"/>
          </p:cNvSpPr>
          <p:nvPr>
            <p:ph type="body" idx="1"/>
          </p:nvPr>
        </p:nvSpPr>
        <p:spPr>
          <a:xfrm>
            <a:off x="360000" y="2322513"/>
            <a:ext cx="11484000" cy="34210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rgbClr val="333F48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35" name="Hilfslinien"/>
          <p:cNvSpPr txBox="1"/>
          <p:nvPr userDrawn="1"/>
        </p:nvSpPr>
        <p:spPr>
          <a:xfrm rot="10800000" flipH="1" flipV="1">
            <a:off x="360000" y="-46800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Hilfslinien anzeigen über Menü: </a:t>
            </a:r>
            <a:r>
              <a:rPr kumimoji="0" lang="de-DE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Ansicht &gt; Anzeigen &gt; Haken bei Führungslinien setzen</a:t>
            </a:r>
          </a:p>
        </p:txBody>
      </p:sp>
      <p:cxnSp>
        <p:nvCxnSpPr>
          <p:cNvPr id="40" name="Linie"/>
          <p:cNvCxnSpPr/>
          <p:nvPr userDrawn="1"/>
        </p:nvCxnSpPr>
        <p:spPr>
          <a:xfrm>
            <a:off x="12312000" y="5742000"/>
            <a:ext cx="360000" cy="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Linie"/>
          <p:cNvCxnSpPr/>
          <p:nvPr userDrawn="1"/>
        </p:nvCxnSpPr>
        <p:spPr>
          <a:xfrm>
            <a:off x="11844000" y="-468000"/>
            <a:ext cx="0" cy="36000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Linie"/>
          <p:cNvCxnSpPr/>
          <p:nvPr userDrawn="1"/>
        </p:nvCxnSpPr>
        <p:spPr>
          <a:xfrm>
            <a:off x="360000" y="-468000"/>
            <a:ext cx="0" cy="36000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Linie"/>
          <p:cNvCxnSpPr/>
          <p:nvPr userDrawn="1"/>
        </p:nvCxnSpPr>
        <p:spPr>
          <a:xfrm>
            <a:off x="11844000" y="6948000"/>
            <a:ext cx="0" cy="36000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Linie"/>
          <p:cNvCxnSpPr/>
          <p:nvPr userDrawn="1"/>
        </p:nvCxnSpPr>
        <p:spPr>
          <a:xfrm>
            <a:off x="360000" y="6948000"/>
            <a:ext cx="0" cy="36000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Linie"/>
          <p:cNvCxnSpPr/>
          <p:nvPr userDrawn="1"/>
        </p:nvCxnSpPr>
        <p:spPr>
          <a:xfrm>
            <a:off x="-468000" y="5742000"/>
            <a:ext cx="360000" cy="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Linie">
            <a:extLst>
              <a:ext uri="{FF2B5EF4-FFF2-40B4-BE49-F238E27FC236}">
                <a16:creationId xmlns:a16="http://schemas.microsoft.com/office/drawing/2014/main" id="{8D0B170D-1F12-9FE3-0ECD-DF3E32E971CD}"/>
              </a:ext>
            </a:extLst>
          </p:cNvPr>
          <p:cNvCxnSpPr/>
          <p:nvPr userDrawn="1"/>
        </p:nvCxnSpPr>
        <p:spPr>
          <a:xfrm>
            <a:off x="-468000" y="1346554"/>
            <a:ext cx="360000" cy="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ilfslinien">
            <a:extLst>
              <a:ext uri="{FF2B5EF4-FFF2-40B4-BE49-F238E27FC236}">
                <a16:creationId xmlns:a16="http://schemas.microsoft.com/office/drawing/2014/main" id="{99CCA73F-E792-6EBF-94D2-5DF266706AB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098D97F-4A11-D976-2BB1-FC183C5BDF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rcRect t="-78" b="-78"/>
          <a:stretch/>
        </p:blipFill>
        <p:spPr>
          <a:xfrm>
            <a:off x="350838" y="267118"/>
            <a:ext cx="1632338" cy="45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419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70" r:id="rId2"/>
    <p:sldLayoutId id="2147483672" r:id="rId3"/>
    <p:sldLayoutId id="2147483649" r:id="rId4"/>
    <p:sldLayoutId id="2147483671" r:id="rId5"/>
    <p:sldLayoutId id="2147483674" r:id="rId6"/>
    <p:sldLayoutId id="2147483675" r:id="rId7"/>
    <p:sldLayoutId id="2147483683" r:id="rId8"/>
    <p:sldLayoutId id="2147483685" r:id="rId9"/>
    <p:sldLayoutId id="2147483692" r:id="rId10"/>
    <p:sldLayoutId id="2147483693" r:id="rId11"/>
    <p:sldLayoutId id="2147483684" r:id="rId12"/>
    <p:sldLayoutId id="2147483691" r:id="rId13"/>
    <p:sldLayoutId id="2147483703" r:id="rId14"/>
    <p:sldLayoutId id="2147483695" r:id="rId15"/>
    <p:sldLayoutId id="2147483697" r:id="rId16"/>
    <p:sldLayoutId id="2147483696" r:id="rId17"/>
    <p:sldLayoutId id="2147483702" r:id="rId18"/>
    <p:sldLayoutId id="2147483699" r:id="rId19"/>
    <p:sldLayoutId id="2147483700" r:id="rId20"/>
    <p:sldLayoutId id="2147483701" r:id="rId21"/>
    <p:sldLayoutId id="2147483704" r:id="rId22"/>
    <p:sldLayoutId id="2147483679" r:id="rId23"/>
    <p:sldLayoutId id="2147483677" r:id="rId24"/>
    <p:sldLayoutId id="2147483678" r:id="rId25"/>
    <p:sldLayoutId id="2147483667" r:id="rId26"/>
    <p:sldLayoutId id="2147483681" r:id="rId27"/>
    <p:sldLayoutId id="2147483660" r:id="rId28"/>
    <p:sldLayoutId id="2147483650" r:id="rId29"/>
    <p:sldLayoutId id="2147483661" r:id="rId30"/>
    <p:sldLayoutId id="2147483666" r:id="rId31"/>
    <p:sldLayoutId id="2147483705" r:id="rId32"/>
  </p:sldLayoutIdLst>
  <p:hf hdr="0"/>
  <p:txStyles>
    <p:titleStyle>
      <a:lvl1pPr marL="0" indent="0" algn="l" defTabSz="914299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800" b="1" i="0" kern="1200" baseline="0">
          <a:solidFill>
            <a:srgbClr val="333F48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Arial" panose="020B0604020202020204" pitchFamily="34" charset="0"/>
        <a:buNone/>
        <a:defRPr lang="de-DE" sz="2000" b="0" i="0" u="none" strike="noStrike" kern="1200" baseline="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323972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503958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683942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719938" indent="0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None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6pPr>
      <a:lvl7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7pPr>
      <a:lvl8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8pPr>
      <a:lvl9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9pPr>
    </p:bodyStyle>
    <p:otherStyle>
      <a:defPPr>
        <a:defRPr lang="de-DE"/>
      </a:defPPr>
      <a:lvl1pPr marL="0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9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9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8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8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7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7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6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6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5" userDrawn="1">
          <p15:clr>
            <a:srgbClr val="A4A3A4"/>
          </p15:clr>
        </p15:guide>
        <p15:guide id="2" pos="7473" userDrawn="1">
          <p15:clr>
            <a:srgbClr val="A4A3A4"/>
          </p15:clr>
        </p15:guide>
        <p15:guide id="3" orient="horz" pos="3634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75A53E-69D3-ACB0-4C42-D1A027AD51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Koreanisch für Anfänger*innen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4528E1C-269A-543E-0061-2A7D6F0BB8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19.06.2024</a:t>
            </a:r>
          </a:p>
          <a:p>
            <a:r>
              <a:rPr lang="de-DE" dirty="0"/>
              <a:t>Claire Hyun</a:t>
            </a:r>
          </a:p>
        </p:txBody>
      </p:sp>
      <p:sp>
        <p:nvSpPr>
          <p:cNvPr id="4" name="Vertikaler Textplatzhalter 3">
            <a:extLst>
              <a:ext uri="{FF2B5EF4-FFF2-40B4-BE49-F238E27FC236}">
                <a16:creationId xmlns:a16="http://schemas.microsoft.com/office/drawing/2014/main" id="{ECBB9006-AD4B-7BDD-815F-8CD925DB4B65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48174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CD75FC-1469-CE88-7B97-A299EFD0F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10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4BFF8E-5B53-D2A7-EF84-7CB08DCBF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Zählen auf Koreanisch</a:t>
            </a:r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B5BCF15E-2B6D-6233-D864-CF67913523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ko-KR" altLang="de-DE" sz="3200" dirty="0"/>
              <a:t>한살 두살 세살 네살</a:t>
            </a:r>
            <a:endParaRPr lang="de-DE" altLang="ko-KR" sz="3200" dirty="0"/>
          </a:p>
          <a:p>
            <a:r>
              <a:rPr lang="ko-KR" altLang="de-DE" sz="3200" dirty="0"/>
              <a:t>한시 두시 세시 네시</a:t>
            </a:r>
            <a:endParaRPr lang="de-DE" altLang="ko-KR" sz="3200" dirty="0"/>
          </a:p>
          <a:p>
            <a:r>
              <a:rPr lang="ko-KR" altLang="de-DE" sz="3200" dirty="0"/>
              <a:t>한마리 두마리 세마리 네마리</a:t>
            </a:r>
            <a:endParaRPr lang="de-DE" altLang="ko-KR" sz="3200" dirty="0"/>
          </a:p>
          <a:p>
            <a:r>
              <a:rPr lang="ko-KR" altLang="de-DE" sz="3200" dirty="0"/>
              <a:t>한권 두권 세권 네권</a:t>
            </a:r>
            <a:endParaRPr lang="de-DE" altLang="ko-KR" sz="32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475173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C855B5-546A-26BA-E30D-25724321B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Hier steht der Titel der Präsentation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046D8A-E5A1-0226-57DA-ACB899088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87AEB5-2AB6-59D1-8AD6-CE8CF12A7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11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C6378B0-F0E2-001F-54F9-782EE51A5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Wann</a:t>
            </a:r>
            <a:r>
              <a:rPr lang="en-US" dirty="0"/>
              <a:t> </a:t>
            </a:r>
            <a:r>
              <a:rPr lang="en-US" dirty="0" err="1"/>
              <a:t>wird</a:t>
            </a:r>
            <a:r>
              <a:rPr lang="en-US" dirty="0"/>
              <a:t> es </a:t>
            </a:r>
            <a:r>
              <a:rPr lang="en-US" dirty="0" err="1"/>
              <a:t>benutzt</a:t>
            </a:r>
            <a:r>
              <a:rPr lang="en-US" dirty="0"/>
              <a:t>?</a:t>
            </a:r>
            <a:endParaRPr lang="de-DE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1B33BCF3-7047-DD64-1E96-D261FB019E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de-DE" sz="2800" b="0" i="0" dirty="0">
                <a:solidFill>
                  <a:srgbClr val="686868"/>
                </a:solidFill>
                <a:effectLst/>
                <a:latin typeface="-apple-system"/>
              </a:rPr>
              <a:t>man Gegenstände/Menschen/Handlungen zählt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e-DE" sz="2800" b="0" i="0" dirty="0">
                <a:solidFill>
                  <a:srgbClr val="686868"/>
                </a:solidFill>
                <a:effectLst/>
                <a:latin typeface="-apple-system"/>
              </a:rPr>
              <a:t>man über die Stunde in einer Zeitangabe spricht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e-DE" sz="2800" b="0" i="0" dirty="0">
                <a:solidFill>
                  <a:srgbClr val="686868"/>
                </a:solidFill>
                <a:effectLst/>
                <a:latin typeface="-apple-system"/>
              </a:rPr>
              <a:t>manchmal wenn man über Monate spricht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78989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E9B55F-14FE-B615-1663-1E91BBD41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12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FC5C813-9C7A-36B1-2895-03D5A151C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de-DE" dirty="0"/>
              <a:t>숫자 </a:t>
            </a:r>
            <a:endParaRPr lang="de-DE" dirty="0"/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22860364-DC3F-05E5-59A7-FB1D0D20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ko-KR" altLang="de-DE" sz="2800" dirty="0"/>
              <a:t>일 이 삼 사 오 육 칠 팔 구 십</a:t>
            </a:r>
            <a:endParaRPr lang="de-DE" altLang="ko-KR" sz="2800" dirty="0"/>
          </a:p>
          <a:p>
            <a:r>
              <a:rPr lang="de-DE" altLang="ko-KR" sz="2800" dirty="0"/>
              <a:t>1     2   3   4    5   6   7   8   9  10</a:t>
            </a:r>
          </a:p>
          <a:p>
            <a:r>
              <a:rPr lang="ko-KR" altLang="de-DE" sz="2800" dirty="0"/>
              <a:t>십 이십 삼십 사십 오십 육십 칠십 팔십 구십 백 </a:t>
            </a:r>
            <a:endParaRPr lang="de-DE" altLang="ko-KR" sz="2800" dirty="0"/>
          </a:p>
          <a:p>
            <a:pPr marL="742950" indent="-742950">
              <a:buAutoNum type="arabicPlain" startAt="10"/>
            </a:pPr>
            <a:r>
              <a:rPr lang="de-DE" sz="2800" dirty="0"/>
              <a:t>20      30     40     50       60    70      80      90  100</a:t>
            </a:r>
          </a:p>
          <a:p>
            <a:r>
              <a:rPr lang="ko-KR" altLang="de-DE" sz="2800" dirty="0"/>
              <a:t>천 만 십만 백만</a:t>
            </a:r>
            <a:endParaRPr lang="en-US" altLang="ko-KR" sz="2800" dirty="0"/>
          </a:p>
          <a:p>
            <a:r>
              <a:rPr lang="en-US" sz="2800" dirty="0"/>
              <a:t>1.000 10.000 100.000 1.000.000</a:t>
            </a:r>
            <a:endParaRPr lang="de-DE" sz="28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34060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E1E93F-9ABE-2BFA-63EC-E944EFDF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Hier steht der Titel der Präsentation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5F69F8-2C66-FCF0-3264-02AA96248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4DEBB6-FB35-8D8C-AD87-67AC6A375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13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4DBA73D-AE9D-F900-E27F-D7139A761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Wann</a:t>
            </a:r>
            <a:r>
              <a:rPr lang="en-US" dirty="0"/>
              <a:t> </a:t>
            </a:r>
            <a:r>
              <a:rPr lang="en-US" dirty="0" err="1"/>
              <a:t>wird</a:t>
            </a:r>
            <a:r>
              <a:rPr lang="en-US" dirty="0"/>
              <a:t> es </a:t>
            </a:r>
            <a:r>
              <a:rPr lang="en-US" dirty="0" err="1"/>
              <a:t>benutzt</a:t>
            </a:r>
            <a:r>
              <a:rPr lang="en-US" dirty="0"/>
              <a:t>?</a:t>
            </a:r>
            <a:endParaRPr lang="de-DE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8D5970DE-5325-71BE-38BB-CD56A67771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de-DE" sz="2400" b="0" i="0" dirty="0">
                <a:solidFill>
                  <a:srgbClr val="686868"/>
                </a:solidFill>
                <a:effectLst/>
                <a:latin typeface="-apple-system"/>
              </a:rPr>
              <a:t>wenn man Geld zählt/mit Geld arbeitet 1000</a:t>
            </a:r>
            <a:r>
              <a:rPr lang="ko-KR" altLang="de-DE" sz="2400" b="0" i="0" dirty="0">
                <a:solidFill>
                  <a:srgbClr val="686868"/>
                </a:solidFill>
                <a:effectLst/>
                <a:latin typeface="-apple-system"/>
              </a:rPr>
              <a:t>원 </a:t>
            </a:r>
            <a:r>
              <a:rPr lang="de-DE" altLang="ko-KR" sz="2400" b="0" i="0" dirty="0">
                <a:solidFill>
                  <a:srgbClr val="686868"/>
                </a:solidFill>
                <a:effectLst/>
                <a:latin typeface="-apple-system"/>
              </a:rPr>
              <a:t>2500 </a:t>
            </a:r>
            <a:r>
              <a:rPr lang="ko-KR" altLang="de-DE" sz="2400" b="0" i="0" dirty="0">
                <a:solidFill>
                  <a:srgbClr val="686868"/>
                </a:solidFill>
                <a:effectLst/>
                <a:latin typeface="-apple-system"/>
              </a:rPr>
              <a:t>원</a:t>
            </a:r>
            <a:endParaRPr lang="de-DE" sz="2400" b="0" i="0" dirty="0">
              <a:solidFill>
                <a:srgbClr val="686868"/>
              </a:solidFill>
              <a:effectLst/>
              <a:latin typeface="-apple-system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de-DE" sz="2400" b="0" i="0" dirty="0">
                <a:solidFill>
                  <a:srgbClr val="686868"/>
                </a:solidFill>
                <a:effectLst/>
                <a:latin typeface="-apple-system"/>
              </a:rPr>
              <a:t>wenn man misst 12 </a:t>
            </a:r>
            <a:r>
              <a:rPr lang="ko-KR" altLang="de-DE" sz="2400" b="0" i="0" dirty="0">
                <a:solidFill>
                  <a:srgbClr val="686868"/>
                </a:solidFill>
                <a:effectLst/>
                <a:latin typeface="-apple-system"/>
              </a:rPr>
              <a:t>센치 </a:t>
            </a:r>
            <a:r>
              <a:rPr lang="de-DE" altLang="ko-KR" sz="2400" b="0" i="0" dirty="0">
                <a:solidFill>
                  <a:srgbClr val="686868"/>
                </a:solidFill>
                <a:effectLst/>
                <a:latin typeface="-apple-system"/>
              </a:rPr>
              <a:t>10 </a:t>
            </a:r>
            <a:r>
              <a:rPr lang="ko-KR" altLang="de-DE" sz="2400" b="0" i="0" dirty="0">
                <a:solidFill>
                  <a:srgbClr val="686868"/>
                </a:solidFill>
                <a:effectLst/>
                <a:latin typeface="-apple-system"/>
              </a:rPr>
              <a:t>미터</a:t>
            </a:r>
            <a:endParaRPr lang="de-DE" sz="2400" b="0" i="0" dirty="0">
              <a:solidFill>
                <a:srgbClr val="686868"/>
              </a:solidFill>
              <a:effectLst/>
              <a:latin typeface="-apple-system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de-DE" sz="2400" b="0" i="0" dirty="0">
                <a:solidFill>
                  <a:srgbClr val="686868"/>
                </a:solidFill>
                <a:effectLst/>
                <a:latin typeface="-apple-system"/>
              </a:rPr>
              <a:t>wenn man Mathe macht 1 </a:t>
            </a:r>
            <a:r>
              <a:rPr lang="ko-KR" altLang="de-DE" sz="2400" b="0" i="0" dirty="0">
                <a:solidFill>
                  <a:srgbClr val="686868"/>
                </a:solidFill>
                <a:effectLst/>
                <a:latin typeface="-apple-system"/>
              </a:rPr>
              <a:t>더하기 </a:t>
            </a:r>
            <a:r>
              <a:rPr lang="de-DE" altLang="ko-KR" sz="2400" b="0" i="0" dirty="0">
                <a:solidFill>
                  <a:srgbClr val="686868"/>
                </a:solidFill>
                <a:effectLst/>
                <a:latin typeface="-apple-system"/>
              </a:rPr>
              <a:t>2 3 </a:t>
            </a:r>
            <a:r>
              <a:rPr lang="ko-KR" altLang="de-DE" sz="2400" b="0" i="0" dirty="0">
                <a:solidFill>
                  <a:srgbClr val="686868"/>
                </a:solidFill>
                <a:effectLst/>
                <a:latin typeface="-apple-system"/>
              </a:rPr>
              <a:t>빼기 </a:t>
            </a:r>
            <a:r>
              <a:rPr lang="de-DE" altLang="ko-KR" sz="2400" b="0" i="0" dirty="0">
                <a:solidFill>
                  <a:srgbClr val="686868"/>
                </a:solidFill>
                <a:effectLst/>
                <a:latin typeface="-apple-system"/>
              </a:rPr>
              <a:t>2</a:t>
            </a:r>
            <a:endParaRPr lang="de-DE" sz="2400" b="0" i="0" dirty="0">
              <a:solidFill>
                <a:srgbClr val="686868"/>
              </a:solidFill>
              <a:effectLst/>
              <a:latin typeface="-apple-system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de-DE" sz="2400" b="0" i="0" dirty="0">
                <a:solidFill>
                  <a:srgbClr val="686868"/>
                </a:solidFill>
                <a:effectLst/>
                <a:latin typeface="-apple-system"/>
              </a:rPr>
              <a:t>für Telefonnummern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e-DE" sz="2400" b="0" i="0" dirty="0">
                <a:solidFill>
                  <a:srgbClr val="686868"/>
                </a:solidFill>
                <a:effectLst/>
                <a:latin typeface="-apple-system"/>
              </a:rPr>
              <a:t>wenn man über die Zeit in jeglicher Form spricht oder zählt, mit Ausnahme von Stunden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e-DE" sz="2400" b="0" i="0" dirty="0">
                <a:solidFill>
                  <a:srgbClr val="686868"/>
                </a:solidFill>
                <a:effectLst/>
                <a:latin typeface="-apple-system"/>
              </a:rPr>
              <a:t>der Name jedes Monats  1</a:t>
            </a:r>
            <a:r>
              <a:rPr lang="ko-KR" altLang="de-DE" sz="2400" b="0" i="0" dirty="0">
                <a:solidFill>
                  <a:srgbClr val="686868"/>
                </a:solidFill>
                <a:effectLst/>
                <a:latin typeface="-apple-system"/>
              </a:rPr>
              <a:t>월</a:t>
            </a:r>
            <a:r>
              <a:rPr lang="de-DE" altLang="ko-KR" sz="2400" b="0" i="0" dirty="0">
                <a:solidFill>
                  <a:srgbClr val="686868"/>
                </a:solidFill>
                <a:effectLst/>
                <a:latin typeface="-apple-system"/>
              </a:rPr>
              <a:t>,</a:t>
            </a:r>
            <a:r>
              <a:rPr lang="ko-KR" altLang="de-DE" sz="2400" b="0" i="0" dirty="0">
                <a:solidFill>
                  <a:srgbClr val="686868"/>
                </a:solidFill>
                <a:effectLst/>
                <a:latin typeface="-apple-system"/>
              </a:rPr>
              <a:t> </a:t>
            </a:r>
            <a:r>
              <a:rPr lang="de-DE" altLang="ko-KR" sz="2400" b="0" i="0" dirty="0">
                <a:solidFill>
                  <a:srgbClr val="686868"/>
                </a:solidFill>
                <a:effectLst/>
                <a:latin typeface="-apple-system"/>
              </a:rPr>
              <a:t>2</a:t>
            </a:r>
            <a:r>
              <a:rPr lang="ko-KR" altLang="de-DE" sz="2400" b="0" i="0" dirty="0">
                <a:solidFill>
                  <a:srgbClr val="686868"/>
                </a:solidFill>
                <a:effectLst/>
                <a:latin typeface="-apple-system"/>
              </a:rPr>
              <a:t> </a:t>
            </a:r>
            <a:r>
              <a:rPr lang="ko-KR" altLang="de-DE" sz="2400" dirty="0">
                <a:solidFill>
                  <a:srgbClr val="686868"/>
                </a:solidFill>
                <a:latin typeface="-apple-system"/>
              </a:rPr>
              <a:t>월</a:t>
            </a:r>
            <a:r>
              <a:rPr lang="de-DE" altLang="ko-KR" sz="2400" dirty="0">
                <a:solidFill>
                  <a:srgbClr val="686868"/>
                </a:solidFill>
                <a:latin typeface="-apple-system"/>
              </a:rPr>
              <a:t>,</a:t>
            </a:r>
            <a:r>
              <a:rPr lang="ko-KR" altLang="de-DE" sz="2400" dirty="0">
                <a:solidFill>
                  <a:srgbClr val="686868"/>
                </a:solidFill>
                <a:latin typeface="-apple-system"/>
              </a:rPr>
              <a:t> </a:t>
            </a:r>
            <a:r>
              <a:rPr lang="de-DE" altLang="ko-KR" sz="2400" dirty="0">
                <a:solidFill>
                  <a:srgbClr val="686868"/>
                </a:solidFill>
                <a:latin typeface="-apple-system"/>
              </a:rPr>
              <a:t>3</a:t>
            </a:r>
            <a:r>
              <a:rPr lang="ko-KR" altLang="de-DE" sz="2400" dirty="0">
                <a:solidFill>
                  <a:srgbClr val="686868"/>
                </a:solidFill>
                <a:latin typeface="-apple-system"/>
              </a:rPr>
              <a:t>월</a:t>
            </a:r>
            <a:r>
              <a:rPr lang="de-DE" altLang="ko-KR" sz="2400" dirty="0">
                <a:solidFill>
                  <a:srgbClr val="686868"/>
                </a:solidFill>
                <a:latin typeface="-apple-system"/>
              </a:rPr>
              <a:t>1</a:t>
            </a:r>
            <a:r>
              <a:rPr lang="ko-KR" altLang="de-DE" sz="2400" dirty="0">
                <a:solidFill>
                  <a:srgbClr val="686868"/>
                </a:solidFill>
                <a:latin typeface="-apple-system"/>
              </a:rPr>
              <a:t>일</a:t>
            </a:r>
            <a:endParaRPr lang="de-DE" sz="2400" b="0" i="0" dirty="0">
              <a:solidFill>
                <a:srgbClr val="686868"/>
              </a:solidFill>
              <a:effectLst/>
              <a:latin typeface="-apple-system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de-DE" sz="2400" b="0" i="0" dirty="0">
                <a:solidFill>
                  <a:srgbClr val="686868"/>
                </a:solidFill>
                <a:effectLst/>
                <a:latin typeface="-apple-system"/>
              </a:rPr>
              <a:t>wenn man Monate zählt (es gibt noch einen anderen Weg Monate zu zählen, indem man reine koreanische Zahlen verwendet)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807638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7EA71D-8294-5183-EC4B-F563996FA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Hier steht der Titel der Präsentation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8B7C09-14C2-0F7B-8128-03CFD558B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ED5DA6-98CA-CE57-FA45-582710D9E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14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BE0161-A91C-C77B-C2E3-124CFFE31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de-DE" dirty="0"/>
              <a:t>오늘</a:t>
            </a:r>
            <a:endParaRPr lang="de-DE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723DF56D-373C-44B2-ACBE-694C27DFDC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ko-KR" altLang="de-DE" sz="3200" dirty="0"/>
              <a:t>오늘은 </a:t>
            </a:r>
            <a:r>
              <a:rPr lang="de-DE" altLang="ko-KR" sz="3200" dirty="0"/>
              <a:t>1</a:t>
            </a:r>
            <a:r>
              <a:rPr lang="ko-KR" altLang="de-DE" sz="3200" dirty="0"/>
              <a:t>월 </a:t>
            </a:r>
            <a:r>
              <a:rPr lang="de-DE" altLang="ko-KR" sz="3200" dirty="0"/>
              <a:t>12</a:t>
            </a:r>
            <a:r>
              <a:rPr lang="ko-KR" altLang="de-DE" sz="3200" dirty="0"/>
              <a:t>일이에요</a:t>
            </a:r>
            <a:endParaRPr lang="de-DE" altLang="ko-KR" sz="3200" dirty="0"/>
          </a:p>
          <a:p>
            <a:r>
              <a:rPr lang="ko-KR" altLang="de-DE" sz="3200" dirty="0"/>
              <a:t>어제는 </a:t>
            </a:r>
            <a:r>
              <a:rPr lang="de-DE" altLang="ko-KR" sz="3200" dirty="0"/>
              <a:t>1</a:t>
            </a:r>
            <a:r>
              <a:rPr lang="ko-KR" altLang="de-DE" sz="3200" dirty="0"/>
              <a:t>월 </a:t>
            </a:r>
            <a:r>
              <a:rPr lang="de-DE" altLang="ko-KR" sz="3200" dirty="0"/>
              <a:t>11</a:t>
            </a:r>
            <a:r>
              <a:rPr lang="ko-KR" altLang="de-DE" sz="3200" dirty="0"/>
              <a:t>일 이에요 </a:t>
            </a:r>
            <a:endParaRPr lang="de-DE" altLang="ko-KR" sz="3200" dirty="0"/>
          </a:p>
          <a:p>
            <a:r>
              <a:rPr lang="ko-KR" altLang="de-DE" sz="3200" dirty="0"/>
              <a:t>내일 내일모레</a:t>
            </a:r>
            <a:endParaRPr lang="de-DE" sz="32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191813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C10D90-07EC-D85E-78B3-FE9DC0323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06E7C0-A2A5-1AA3-A01F-73595C183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CE5F00-ADD2-444F-F8A5-6C3FFBE13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15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077F10E-C76E-12D5-0939-14CD162FB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ist Kimchi?</a:t>
            </a:r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259A85E0-DDFE-DBA4-3199-5A158F2D25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de-DE" dirty="0"/>
              <a:t>https://www.youtube.com/watch?v=RlBxerNfzzI</a:t>
            </a:r>
          </a:p>
        </p:txBody>
      </p:sp>
    </p:spTree>
    <p:extLst>
      <p:ext uri="{BB962C8B-B14F-4D97-AF65-F5344CB8AC3E}">
        <p14:creationId xmlns:p14="http://schemas.microsoft.com/office/powerpoint/2010/main" val="884491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90D417-F1D0-3A08-7E0E-F448DD0D3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B3B19C2-AF96-7E8F-1FCD-E44739DBB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Plan für den Kurs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FFE30C-7AB5-D671-BA94-3457E1D00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trike="sngStrike" dirty="0"/>
              <a:t>24.04.2024 1 Sitzung</a:t>
            </a:r>
            <a:r>
              <a:rPr lang="de-DE" dirty="0"/>
              <a:t>		19.06.2024 6 Sitzung </a:t>
            </a:r>
          </a:p>
          <a:p>
            <a:r>
              <a:rPr lang="de-DE" strike="sngStrike" dirty="0">
                <a:solidFill>
                  <a:srgbClr val="FF0000"/>
                </a:solidFill>
              </a:rPr>
              <a:t>01.05.2024 Kein Kurs</a:t>
            </a:r>
            <a:r>
              <a:rPr lang="de-DE" dirty="0"/>
              <a:t>		26.06.2024 7 Sitzung </a:t>
            </a:r>
          </a:p>
          <a:p>
            <a:r>
              <a:rPr lang="de-DE" strike="sngStrike" dirty="0"/>
              <a:t>08.05.2024 2 Sitzung</a:t>
            </a:r>
            <a:r>
              <a:rPr lang="de-DE" dirty="0"/>
              <a:t>		03.07.2024 8 Sitzung 	</a:t>
            </a:r>
          </a:p>
          <a:p>
            <a:r>
              <a:rPr lang="de-DE" strike="sngStrike" dirty="0"/>
              <a:t>15.05.2024 3 Sitzung </a:t>
            </a:r>
            <a:r>
              <a:rPr lang="de-DE" dirty="0"/>
              <a:t>		10.07.2024 9 Sitzung </a:t>
            </a:r>
          </a:p>
          <a:p>
            <a:r>
              <a:rPr lang="de-DE" strike="sngStrike" dirty="0">
                <a:solidFill>
                  <a:srgbClr val="FF0000"/>
                </a:solidFill>
              </a:rPr>
              <a:t>22.05.2024 Kein Kurs </a:t>
            </a:r>
            <a:r>
              <a:rPr lang="de-DE" dirty="0"/>
              <a:t>		17.07.2024 10 Sitzung </a:t>
            </a:r>
          </a:p>
          <a:p>
            <a:r>
              <a:rPr lang="de-DE" strike="sngStrike" dirty="0"/>
              <a:t>29.05.2024 4 Sitzung</a:t>
            </a:r>
          </a:p>
          <a:p>
            <a:r>
              <a:rPr lang="de-DE" strike="sngStrike" dirty="0"/>
              <a:t>05.06.2024 5 Sitzung</a:t>
            </a:r>
          </a:p>
          <a:p>
            <a:r>
              <a:rPr lang="de-DE" strike="sngStrike" dirty="0">
                <a:solidFill>
                  <a:srgbClr val="FF0000"/>
                </a:solidFill>
              </a:rPr>
              <a:t>12.06.2024 Kein Kurs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03254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71487A-AC63-16A6-9867-E609A68A9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Hier steht der Titel der Präsentation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05D7C3-2489-5CF4-9DE8-4DFFB3CEC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DDDFDC-0E3D-3377-60EA-2A68869D8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4C7BE0A-FD90-9AD8-ADEE-A0732C6BA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 heute kannst du…</a:t>
            </a:r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E5DC643D-1010-9560-F8AC-53FA12F141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Spelling Test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Vergleichen mit </a:t>
            </a:r>
            <a:r>
              <a:rPr lang="ko-KR" altLang="de-DE" dirty="0"/>
              <a:t>더 </a:t>
            </a:r>
            <a:r>
              <a:rPr lang="de-DE" altLang="ko-KR" dirty="0"/>
              <a:t>und</a:t>
            </a:r>
            <a:r>
              <a:rPr lang="ko-KR" altLang="de-DE" dirty="0"/>
              <a:t> 덜</a:t>
            </a:r>
            <a:endParaRPr lang="de-DE" altLang="ko-K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altLang="ko-KR" dirty="0"/>
              <a:t>Bis 100 zählen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altLang="ko-KR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2219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D56B8A-3C76-5646-D393-99C878AC8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Hier steht der Titel der Präsentation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AAC364-B139-B0B2-4BE1-37355672E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166954-7637-64AF-E915-B8D569A66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D87A2F2-73AF-0BF1-8228-994FCD9A6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Bestellen</a:t>
            </a:r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3A29D1EB-08AE-1B17-0677-542F18CD02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ko-KR" altLang="de-DE" sz="2400" dirty="0"/>
              <a:t>맥스씨</a:t>
            </a:r>
            <a:r>
              <a:rPr lang="de-DE" altLang="ko-KR" sz="2400" dirty="0"/>
              <a:t>: </a:t>
            </a:r>
            <a:r>
              <a:rPr lang="ko-KR" altLang="de-DE" sz="2400" dirty="0"/>
              <a:t>안녕하세요</a:t>
            </a:r>
            <a:r>
              <a:rPr lang="de-DE" altLang="ko-KR" sz="2400" dirty="0"/>
              <a:t>!</a:t>
            </a:r>
          </a:p>
          <a:p>
            <a:r>
              <a:rPr lang="ko-KR" altLang="de-DE" sz="2400" dirty="0"/>
              <a:t>소피씨</a:t>
            </a:r>
            <a:r>
              <a:rPr lang="de-DE" altLang="ko-KR" sz="2400" dirty="0"/>
              <a:t>: </a:t>
            </a:r>
            <a:r>
              <a:rPr lang="ko-KR" altLang="de-DE" sz="2400" dirty="0"/>
              <a:t>안녕하세요</a:t>
            </a:r>
            <a:r>
              <a:rPr lang="de-DE" altLang="ko-KR" sz="2400" dirty="0"/>
              <a:t>.</a:t>
            </a:r>
          </a:p>
          <a:p>
            <a:r>
              <a:rPr lang="ko-KR" altLang="de-DE" sz="2400" dirty="0"/>
              <a:t>맥스씨</a:t>
            </a:r>
            <a:r>
              <a:rPr lang="de-DE" altLang="ko-KR" sz="2400" dirty="0"/>
              <a:t>: </a:t>
            </a:r>
            <a:r>
              <a:rPr lang="ko-KR" altLang="de-DE" sz="2400" dirty="0"/>
              <a:t>햄버거 하나 주세요</a:t>
            </a:r>
            <a:r>
              <a:rPr lang="de-DE" altLang="ko-KR" sz="2400" dirty="0"/>
              <a:t>.</a:t>
            </a:r>
          </a:p>
          <a:p>
            <a:r>
              <a:rPr lang="de-DE" sz="2400" dirty="0"/>
              <a:t>	 </a:t>
            </a:r>
            <a:r>
              <a:rPr lang="ko-KR" altLang="de-DE" sz="2400" dirty="0"/>
              <a:t>콜라도 하나 주세요</a:t>
            </a:r>
            <a:endParaRPr lang="de-DE" altLang="ko-KR" sz="2400" dirty="0"/>
          </a:p>
          <a:p>
            <a:r>
              <a:rPr lang="ko-KR" altLang="de-DE" sz="2400" dirty="0"/>
              <a:t>소피씨</a:t>
            </a:r>
            <a:r>
              <a:rPr lang="de-DE" altLang="ko-KR" sz="2400" dirty="0"/>
              <a:t>: </a:t>
            </a:r>
            <a:r>
              <a:rPr lang="ko-KR" altLang="de-DE" sz="2400" dirty="0"/>
              <a:t>네</a:t>
            </a:r>
            <a:r>
              <a:rPr lang="de-DE" altLang="ko-KR" sz="2400" dirty="0"/>
              <a:t>, </a:t>
            </a:r>
            <a:r>
              <a:rPr lang="ko-KR" altLang="de-DE" sz="2400" dirty="0"/>
              <a:t>그리고요</a:t>
            </a:r>
            <a:r>
              <a:rPr lang="de-DE" altLang="ko-KR" sz="2400" dirty="0"/>
              <a:t>?</a:t>
            </a:r>
          </a:p>
          <a:p>
            <a:r>
              <a:rPr lang="ko-KR" altLang="de-DE" sz="2400" dirty="0"/>
              <a:t>맥스씨</a:t>
            </a:r>
            <a:r>
              <a:rPr lang="de-DE" altLang="ko-KR" sz="2400" dirty="0"/>
              <a:t>: </a:t>
            </a:r>
            <a:r>
              <a:rPr lang="ko-KR" altLang="de-DE" sz="2400" dirty="0"/>
              <a:t>케이크도 주세요</a:t>
            </a:r>
            <a:r>
              <a:rPr lang="de-DE" altLang="ko-KR" sz="2400" dirty="0"/>
              <a:t>. </a:t>
            </a:r>
            <a:r>
              <a:rPr lang="ko-KR" altLang="de-DE" sz="2400" dirty="0"/>
              <a:t>감사합니다</a:t>
            </a:r>
            <a:r>
              <a:rPr lang="de-DE" altLang="ko-KR" sz="2400" dirty="0"/>
              <a:t>. </a:t>
            </a:r>
            <a:r>
              <a:rPr lang="ko-KR" altLang="de-DE" sz="2400" dirty="0"/>
              <a:t>안녕히 계세요</a:t>
            </a:r>
            <a:r>
              <a:rPr lang="de-DE" altLang="ko-KR" sz="2400"/>
              <a:t>. </a:t>
            </a:r>
            <a:endParaRPr lang="de-DE" altLang="ko-KR" sz="2400" dirty="0"/>
          </a:p>
        </p:txBody>
      </p:sp>
    </p:spTree>
    <p:extLst>
      <p:ext uri="{BB962C8B-B14F-4D97-AF65-F5344CB8AC3E}">
        <p14:creationId xmlns:p14="http://schemas.microsoft.com/office/powerpoint/2010/main" val="743550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72E62A-6553-7B5F-771E-9AE6509D9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5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338EA4-7058-D3C2-E0FE-11592999D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Spelling test</a:t>
            </a:r>
            <a:endParaRPr lang="de-DE" dirty="0"/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D078C19B-FFC0-F7D9-7EE1-64B1CDD452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ko-KR" altLang="de-DE" dirty="0"/>
              <a:t>안녕하세요</a:t>
            </a:r>
            <a:endParaRPr lang="de-DE" altLang="ko-KR" dirty="0"/>
          </a:p>
          <a:p>
            <a:r>
              <a:rPr lang="ko-KR" altLang="de-DE" dirty="0"/>
              <a:t>친구 </a:t>
            </a:r>
            <a:endParaRPr lang="de-DE" altLang="ko-KR" dirty="0"/>
          </a:p>
          <a:p>
            <a:r>
              <a:rPr lang="ko-KR" altLang="de-DE" dirty="0"/>
              <a:t>학교</a:t>
            </a:r>
            <a:endParaRPr lang="de-DE" altLang="ko-KR" dirty="0"/>
          </a:p>
          <a:p>
            <a:r>
              <a:rPr lang="ko-KR" altLang="de-DE" dirty="0"/>
              <a:t>고양이 </a:t>
            </a:r>
            <a:endParaRPr lang="de-DE" altLang="ko-KR" dirty="0"/>
          </a:p>
          <a:p>
            <a:r>
              <a:rPr lang="ko-KR" altLang="de-DE" dirty="0"/>
              <a:t>커피와 케이크</a:t>
            </a:r>
            <a:endParaRPr lang="de-DE" altLang="ko-KR" dirty="0"/>
          </a:p>
          <a:p>
            <a:r>
              <a:rPr lang="ko-KR" altLang="de-DE" dirty="0"/>
              <a:t>사랑</a:t>
            </a:r>
            <a:endParaRPr lang="de-DE" altLang="ko-KR" dirty="0"/>
          </a:p>
          <a:p>
            <a:r>
              <a:rPr lang="ko-KR" altLang="de-DE" dirty="0"/>
              <a:t>저는 맥주를 좋아해요</a:t>
            </a:r>
            <a:endParaRPr lang="de-DE" altLang="ko-KR" dirty="0"/>
          </a:p>
        </p:txBody>
      </p:sp>
    </p:spTree>
    <p:extLst>
      <p:ext uri="{BB962C8B-B14F-4D97-AF65-F5344CB8AC3E}">
        <p14:creationId xmlns:p14="http://schemas.microsoft.com/office/powerpoint/2010/main" val="335287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A5EB42-3A93-9331-D8E9-5DF2C80DB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Hier steht der Titel der Präsentation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0A532B-E9DE-38BF-B4C9-FFBD42DCB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1D8603-EBC4-A695-1EA7-9E115872D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6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35816CE-420C-67DC-9C43-C1A29A32B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de-DE" dirty="0"/>
              <a:t>ㅇㅇ보다 더 </a:t>
            </a:r>
            <a:r>
              <a:rPr lang="de-DE" altLang="ko-KR" dirty="0"/>
              <a:t>und </a:t>
            </a:r>
            <a:r>
              <a:rPr lang="ko-KR" altLang="de-DE" dirty="0"/>
              <a:t>ㅇㅇ보다 덜</a:t>
            </a:r>
            <a:endParaRPr lang="de-DE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BEC9FEC8-3989-F93E-D26A-630A711851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ko-KR" altLang="de-DE" sz="2800" dirty="0"/>
              <a:t>저는 차</a:t>
            </a:r>
            <a:r>
              <a:rPr lang="ko-KR" altLang="de-DE" sz="2800" dirty="0">
                <a:solidFill>
                  <a:srgbClr val="FF0000"/>
                </a:solidFill>
              </a:rPr>
              <a:t>보다</a:t>
            </a:r>
            <a:r>
              <a:rPr lang="ko-KR" altLang="de-DE" sz="2800" dirty="0"/>
              <a:t> 커피를 </a:t>
            </a:r>
            <a:r>
              <a:rPr lang="ko-KR" altLang="de-DE" sz="2800" dirty="0">
                <a:solidFill>
                  <a:srgbClr val="FF0000"/>
                </a:solidFill>
              </a:rPr>
              <a:t>더</a:t>
            </a:r>
            <a:r>
              <a:rPr lang="ko-KR" altLang="de-DE" sz="2800" dirty="0"/>
              <a:t> 좋아해요 </a:t>
            </a:r>
            <a:r>
              <a:rPr lang="de-DE" altLang="ko-KR" sz="2800" dirty="0"/>
              <a:t>Mehr</a:t>
            </a:r>
          </a:p>
          <a:p>
            <a:r>
              <a:rPr lang="ko-KR" altLang="de-DE" sz="2800" dirty="0"/>
              <a:t>저는 커피</a:t>
            </a:r>
            <a:r>
              <a:rPr lang="ko-KR" altLang="de-DE" sz="2800" dirty="0">
                <a:solidFill>
                  <a:srgbClr val="FF0000"/>
                </a:solidFill>
              </a:rPr>
              <a:t>보다</a:t>
            </a:r>
            <a:r>
              <a:rPr lang="ko-KR" altLang="de-DE" sz="2800" dirty="0"/>
              <a:t> 차를 </a:t>
            </a:r>
            <a:r>
              <a:rPr lang="ko-KR" altLang="de-DE" sz="2800" dirty="0">
                <a:solidFill>
                  <a:srgbClr val="FF0000"/>
                </a:solidFill>
              </a:rPr>
              <a:t>덜</a:t>
            </a:r>
            <a:r>
              <a:rPr lang="ko-KR" altLang="de-DE" sz="2800" dirty="0"/>
              <a:t> 좋아해요 </a:t>
            </a:r>
            <a:r>
              <a:rPr lang="de-DE" altLang="ko-KR" sz="2800" dirty="0"/>
              <a:t>Weniger</a:t>
            </a:r>
          </a:p>
          <a:p>
            <a:r>
              <a:rPr lang="ko-KR" altLang="de-DE" sz="2800" dirty="0"/>
              <a:t>저는 주스</a:t>
            </a:r>
            <a:r>
              <a:rPr lang="ko-KR" altLang="de-DE" sz="2800" dirty="0">
                <a:solidFill>
                  <a:srgbClr val="FF0000"/>
                </a:solidFill>
              </a:rPr>
              <a:t>도</a:t>
            </a:r>
            <a:r>
              <a:rPr lang="ko-KR" altLang="de-DE" sz="2800" dirty="0"/>
              <a:t> 좋아해요 </a:t>
            </a:r>
            <a:r>
              <a:rPr lang="de-DE" altLang="ko-KR" sz="2800" dirty="0"/>
              <a:t>Auch</a:t>
            </a:r>
          </a:p>
          <a:p>
            <a:endParaRPr lang="de-DE" altLang="ko-KR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821731-A463-B21B-8935-022FEBABD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1956" y="767088"/>
            <a:ext cx="2619375" cy="17430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A436AA-CBA1-D3A6-A539-44D0D2163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6972" y="2119312"/>
            <a:ext cx="1743075" cy="26193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FB5BBD-7F5D-99EE-8013-B025FC6973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6026" y="2906385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977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3C445C-2D73-695D-C479-019358520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Hier steht der Titel der Präsentation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2E6F9B-4AED-0F41-0B15-373A1D00F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162A9A-9A35-B94C-3351-EE5478442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7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797EAFB-C4F4-05BA-132C-70254079D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de-DE" dirty="0"/>
              <a:t>도 </a:t>
            </a:r>
            <a:r>
              <a:rPr lang="de-DE" altLang="ko-KR" dirty="0"/>
              <a:t>und </a:t>
            </a:r>
            <a:r>
              <a:rPr lang="ko-KR" altLang="de-DE" dirty="0"/>
              <a:t>만</a:t>
            </a:r>
            <a:endParaRPr lang="de-DE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B3CB5F88-4169-E722-EB48-C92FBAA00A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ko-KR" altLang="de-DE" sz="2400" dirty="0"/>
              <a:t>도</a:t>
            </a:r>
            <a:r>
              <a:rPr lang="de-DE" altLang="ko-KR" sz="2400" dirty="0"/>
              <a:t>: auch	Nomen+ </a:t>
            </a:r>
            <a:r>
              <a:rPr lang="ko-KR" altLang="de-DE" sz="2400" dirty="0"/>
              <a:t>도</a:t>
            </a:r>
            <a:endParaRPr lang="de-DE" altLang="ko-KR" sz="2400" dirty="0"/>
          </a:p>
          <a:p>
            <a:r>
              <a:rPr lang="ko-KR" altLang="de-DE" sz="2400" dirty="0"/>
              <a:t>만</a:t>
            </a:r>
            <a:r>
              <a:rPr lang="de-DE" altLang="ko-KR" sz="2400" dirty="0"/>
              <a:t>: Nur	Nomen+ </a:t>
            </a:r>
            <a:r>
              <a:rPr lang="ko-KR" altLang="de-DE" sz="2400" dirty="0"/>
              <a:t>만</a:t>
            </a:r>
            <a:endParaRPr lang="de-DE" altLang="ko-KR" sz="2400" dirty="0"/>
          </a:p>
          <a:p>
            <a:endParaRPr lang="de-DE" altLang="ko-KR" dirty="0"/>
          </a:p>
          <a:p>
            <a:r>
              <a:rPr lang="ko-KR" altLang="de-DE" dirty="0"/>
              <a:t>저만 좋아요</a:t>
            </a:r>
            <a:r>
              <a:rPr lang="de-DE" altLang="ko-KR" dirty="0"/>
              <a:t>.	</a:t>
            </a:r>
            <a:r>
              <a:rPr lang="ko-KR" altLang="de-DE" dirty="0"/>
              <a:t>저도 좋아요</a:t>
            </a:r>
            <a:r>
              <a:rPr lang="de-DE" altLang="ko-KR" dirty="0"/>
              <a:t>.</a:t>
            </a:r>
          </a:p>
          <a:p>
            <a:r>
              <a:rPr lang="ko-KR" altLang="de-DE" dirty="0"/>
              <a:t>저는 맥주만 좋아요</a:t>
            </a:r>
            <a:r>
              <a:rPr lang="de-DE" altLang="ko-KR" dirty="0"/>
              <a:t>.</a:t>
            </a:r>
            <a:r>
              <a:rPr lang="ko-KR" altLang="de-DE" dirty="0"/>
              <a:t> </a:t>
            </a:r>
            <a:r>
              <a:rPr lang="de-DE" altLang="ko-KR" dirty="0"/>
              <a:t>	</a:t>
            </a:r>
            <a:r>
              <a:rPr lang="ko-KR" altLang="de-DE" dirty="0"/>
              <a:t>저는 맥주도 좋아요</a:t>
            </a:r>
            <a:r>
              <a:rPr lang="de-DE" altLang="ko-KR" dirty="0"/>
              <a:t>.</a:t>
            </a:r>
          </a:p>
          <a:p>
            <a:r>
              <a:rPr lang="ko-KR" altLang="de-DE" dirty="0"/>
              <a:t>저는 파스타만 좋아요</a:t>
            </a:r>
            <a:r>
              <a:rPr lang="de-DE" altLang="ko-KR" dirty="0"/>
              <a:t>. </a:t>
            </a:r>
            <a:r>
              <a:rPr lang="ko-KR" altLang="de-DE" dirty="0"/>
              <a:t>저는 파스타도 좋아요</a:t>
            </a:r>
            <a:r>
              <a:rPr lang="de-DE" altLang="ko-K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2485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5B9635-94FA-A158-104D-690DDB45B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8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47E2A9-5DE1-3B4A-76C4-89CA94A10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de-DE" dirty="0"/>
              <a:t>숫자 </a:t>
            </a:r>
            <a:endParaRPr lang="de-DE" dirty="0"/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A68E9C28-0912-CB52-4DEF-0CD00F1489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ko-KR" altLang="de-DE" sz="2800" dirty="0"/>
              <a:t>하나</a:t>
            </a:r>
            <a:r>
              <a:rPr lang="de-DE" altLang="ko-KR" sz="2800" dirty="0"/>
              <a:t> </a:t>
            </a:r>
            <a:r>
              <a:rPr lang="ko-KR" altLang="de-DE" sz="2800" dirty="0"/>
              <a:t>둘 셋 넷 다섯 여섯 일곱 여덟 아홉 열</a:t>
            </a:r>
            <a:endParaRPr lang="de-DE" altLang="ko-KR" sz="2800" dirty="0"/>
          </a:p>
          <a:p>
            <a:r>
              <a:rPr lang="de-DE" altLang="ko-KR" sz="2800" dirty="0"/>
              <a:t>1 2 3 4 5 6 7 8 9 10</a:t>
            </a:r>
          </a:p>
          <a:p>
            <a:endParaRPr lang="de-DE" altLang="ko-KR" sz="2800" dirty="0"/>
          </a:p>
          <a:p>
            <a:r>
              <a:rPr lang="ko-KR" altLang="de-DE" sz="2800" dirty="0"/>
              <a:t>열 스물 서른 마흔 쉰 예순 일흔 여든 아흔 백</a:t>
            </a:r>
            <a:endParaRPr lang="de-DE" altLang="ko-KR" sz="2800" dirty="0"/>
          </a:p>
          <a:p>
            <a:pPr marL="457200" indent="-457200">
              <a:buAutoNum type="arabicPlain" startAt="10"/>
            </a:pPr>
            <a:r>
              <a:rPr lang="de-DE" altLang="ko-KR" sz="2800" dirty="0"/>
              <a:t>20     30      40  50    60     70      80     90      100</a:t>
            </a:r>
          </a:p>
          <a:p>
            <a:pPr marL="457200" indent="-457200">
              <a:buAutoNum type="arabicPlain" startAt="10"/>
            </a:pPr>
            <a:endParaRPr lang="de-DE" altLang="ko-KR" sz="28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78490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6B7BFD-5E21-6B54-E4E0-C78785B6D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Hier steht der Titel der Präsentation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E6DB22-12B1-2F3A-2707-451A0DCE7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439B24-E41E-04AA-5023-6DE7BEE93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9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1845488-2A70-A515-48ED-6664C5517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de-DE" dirty="0"/>
              <a:t>몇살 이에요</a:t>
            </a:r>
            <a:r>
              <a:rPr lang="de-DE" altLang="ko-KR" dirty="0"/>
              <a:t>?</a:t>
            </a:r>
            <a:endParaRPr lang="de-DE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04E410E1-2473-ACED-0312-9A720FDFB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ko-KR" altLang="de-DE" sz="3200" dirty="0"/>
              <a:t>저는 스물 여섯살 이에요</a:t>
            </a:r>
            <a:r>
              <a:rPr lang="de-DE" altLang="ko-KR" sz="3200" dirty="0"/>
              <a:t>.</a:t>
            </a:r>
          </a:p>
          <a:p>
            <a:r>
              <a:rPr lang="de-DE" altLang="ko-KR" sz="3200" dirty="0"/>
              <a:t> Ich    Sechsundzwanzig bin</a:t>
            </a:r>
          </a:p>
          <a:p>
            <a:r>
              <a:rPr lang="ko-KR" altLang="de-DE" sz="3200" dirty="0"/>
              <a:t>여러분은 몇살 이에요</a:t>
            </a:r>
            <a:r>
              <a:rPr lang="de-DE" altLang="ko-KR" sz="3200" dirty="0"/>
              <a:t>?</a:t>
            </a:r>
          </a:p>
          <a:p>
            <a:r>
              <a:rPr lang="de-DE" altLang="ko-KR" sz="3200" dirty="0"/>
              <a:t>Zusammen wie alt seid?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87264905"/>
      </p:ext>
    </p:extLst>
  </p:cSld>
  <p:clrMapOvr>
    <a:masterClrMapping/>
  </p:clrMapOvr>
</p:sld>
</file>

<file path=ppt/theme/theme1.xml><?xml version="1.0" encoding="utf-8"?>
<a:theme xmlns:a="http://schemas.openxmlformats.org/drawingml/2006/main" name="Universität Münster PowerPoint Master">
  <a:themeElements>
    <a:clrScheme name="Universität Münster">
      <a:dk1>
        <a:srgbClr val="333F48"/>
      </a:dk1>
      <a:lt1>
        <a:srgbClr val="F4F4F4"/>
      </a:lt1>
      <a:dk2>
        <a:srgbClr val="F4F4F4"/>
      </a:dk2>
      <a:lt2>
        <a:srgbClr val="333F48"/>
      </a:lt2>
      <a:accent1>
        <a:srgbClr val="AF0078"/>
      </a:accent1>
      <a:accent2>
        <a:srgbClr val="00578A"/>
      </a:accent2>
      <a:accent3>
        <a:srgbClr val="009DD1"/>
      </a:accent3>
      <a:accent4>
        <a:srgbClr val="006E89"/>
      </a:accent4>
      <a:accent5>
        <a:srgbClr val="008E96"/>
      </a:accent5>
      <a:accent6>
        <a:srgbClr val="7AB51D"/>
      </a:accent6>
      <a:hlink>
        <a:srgbClr val="58585A"/>
      </a:hlink>
      <a:folHlink>
        <a:srgbClr val="58585A"/>
      </a:folHlink>
    </a:clrScheme>
    <a:fontScheme name="Universität Münster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GRAPHIT">
      <a:srgbClr val="333F48"/>
    </a:custClr>
    <a:custClr name="CASSIS">
      <a:srgbClr val="AF0078"/>
    </a:custClr>
    <a:custClr name="LAPIS">
      <a:srgbClr val="00578A"/>
    </a:custClr>
    <a:custClr name="CYAN">
      <a:srgbClr val="009DD1"/>
    </a:custClr>
    <a:custClr name="OZEAN">
      <a:srgbClr val="006E89"/>
    </a:custClr>
    <a:custClr name="TÜRKIS">
      <a:srgbClr val="008E96"/>
    </a:custClr>
    <a:custClr name="APFELGRÜN">
      <a:srgbClr val="7AB51D"/>
    </a:custClr>
    <a:custClr name="PERIDOT">
      <a:srgbClr val="B1C800"/>
    </a:custClr>
  </a:custClrLst>
  <a:extLst>
    <a:ext uri="{05A4C25C-085E-4340-85A3-A5531E510DB2}">
      <thm15:themeFamily xmlns:thm15="http://schemas.microsoft.com/office/thememl/2012/main" name="PPT_UnivMs_Var1_Calibri_16x9_02.potx" id="{FCC11A58-F0FC-4909-AAB8-3C3FE25CFE08}" vid="{DDB0152F-92DE-4514-9D13-2F26A5661EA5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PPT_WWU_Var1_Meta_16x9_02</Template>
  <TotalTime>0</TotalTime>
  <Words>578</Words>
  <Application>Microsoft Office PowerPoint</Application>
  <PresentationFormat>Custom</PresentationFormat>
  <Paragraphs>113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-apple-system</vt:lpstr>
      <vt:lpstr>Meta Offc Pro</vt:lpstr>
      <vt:lpstr>Arial</vt:lpstr>
      <vt:lpstr>Calibri</vt:lpstr>
      <vt:lpstr>Universität Münster PowerPoint Master</vt:lpstr>
      <vt:lpstr>Koreanisch für Anfänger*innen</vt:lpstr>
      <vt:lpstr>Plan für den Kurs</vt:lpstr>
      <vt:lpstr>Ab heute kannst du…</vt:lpstr>
      <vt:lpstr>Bestellen</vt:lpstr>
      <vt:lpstr>Spelling test</vt:lpstr>
      <vt:lpstr>ㅇㅇ보다 더 und ㅇㅇ보다 덜</vt:lpstr>
      <vt:lpstr>도 und 만</vt:lpstr>
      <vt:lpstr>숫자 </vt:lpstr>
      <vt:lpstr>몇살 이에요?</vt:lpstr>
      <vt:lpstr>Zählen auf Koreanisch</vt:lpstr>
      <vt:lpstr>Wann wird es benutzt?</vt:lpstr>
      <vt:lpstr>숫자 </vt:lpstr>
      <vt:lpstr>Wann wird es benutzt?</vt:lpstr>
      <vt:lpstr>오늘</vt:lpstr>
      <vt:lpstr>Was ist Kimchi?</vt:lpstr>
    </vt:vector>
  </TitlesOfParts>
  <Company>Westfälische Wilhelms-Universität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der zweizeilige Titel der Präsentation</dc:title>
  <dc:creator>Thieleke, Christine</dc:creator>
  <cp:lastModifiedBy>Claire Hyun</cp:lastModifiedBy>
  <cp:revision>151</cp:revision>
  <dcterms:created xsi:type="dcterms:W3CDTF">2019-09-05T07:16:21Z</dcterms:created>
  <dcterms:modified xsi:type="dcterms:W3CDTF">2024-06-19T10:35:14Z</dcterms:modified>
</cp:coreProperties>
</file>