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62" r:id="rId3"/>
    <p:sldId id="264" r:id="rId4"/>
    <p:sldId id="265" r:id="rId5"/>
    <p:sldId id="274" r:id="rId6"/>
    <p:sldId id="275" r:id="rId7"/>
    <p:sldId id="269" r:id="rId8"/>
    <p:sldId id="267" r:id="rId9"/>
    <p:sldId id="268" r:id="rId10"/>
    <p:sldId id="272" r:id="rId11"/>
    <p:sldId id="273" r:id="rId12"/>
    <p:sldId id="276" r:id="rId13"/>
    <p:sldId id="277" r:id="rId14"/>
  </p:sldIdLst>
  <p:sldSz cx="122047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1" userDrawn="1">
          <p15:clr>
            <a:srgbClr val="A4A3A4"/>
          </p15:clr>
        </p15:guide>
        <p15:guide id="2" orient="horz" pos="3618" userDrawn="1">
          <p15:clr>
            <a:srgbClr val="A4A3A4"/>
          </p15:clr>
        </p15:guide>
        <p15:guide id="3" pos="227" userDrawn="1">
          <p15:clr>
            <a:srgbClr val="A4A3A4"/>
          </p15:clr>
        </p15:guide>
        <p15:guide id="4" pos="7461" userDrawn="1">
          <p15:clr>
            <a:srgbClr val="A4A3A4"/>
          </p15:clr>
        </p15:guide>
        <p15:guide id="5" orient="horz" pos="14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333F48"/>
    <a:srgbClr val="99D6EB"/>
    <a:srgbClr val="4CBADF"/>
    <a:srgbClr val="31B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CB79E5-94A1-4E71-975E-010ECFE9C024}" v="10" dt="2024-05-27T18:27:59.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17" autoAdjust="0"/>
    <p:restoredTop sz="96343" autoAdjust="0"/>
  </p:normalViewPr>
  <p:slideViewPr>
    <p:cSldViewPr snapToGrid="0" snapToObjects="1">
      <p:cViewPr varScale="1">
        <p:scale>
          <a:sx n="59" d="100"/>
          <a:sy n="59" d="100"/>
        </p:scale>
        <p:origin x="1288" y="-148"/>
      </p:cViewPr>
      <p:guideLst>
        <p:guide orient="horz" pos="851"/>
        <p:guide orient="horz" pos="3618"/>
        <p:guide pos="227"/>
        <p:guide pos="7461"/>
        <p:guide orient="horz" pos="1463"/>
      </p:guideLst>
    </p:cSldViewPr>
  </p:slideViewPr>
  <p:notesTextViewPr>
    <p:cViewPr>
      <p:scale>
        <a:sx n="100" d="100"/>
        <a:sy n="100" d="100"/>
      </p:scale>
      <p:origin x="0" y="0"/>
    </p:cViewPr>
  </p:notesTextViewPr>
  <p:sorterViewPr>
    <p:cViewPr>
      <p:scale>
        <a:sx n="80" d="100"/>
        <a:sy n="80" d="100"/>
      </p:scale>
      <p:origin x="0" y="0"/>
    </p:cViewPr>
  </p:sorter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Hyun" userId="d469472dfa2f7c25" providerId="LiveId" clId="{650CC746-BBC1-4A89-920C-7777BCE0020F}"/>
    <pc:docChg chg="undo custSel addSld delSld modSld">
      <pc:chgData name="Claire Hyun" userId="d469472dfa2f7c25" providerId="LiveId" clId="{650CC746-BBC1-4A89-920C-7777BCE0020F}" dt="2024-05-14T20:05:24.463" v="957" actId="255"/>
      <pc:docMkLst>
        <pc:docMk/>
      </pc:docMkLst>
      <pc:sldChg chg="modSp mod">
        <pc:chgData name="Claire Hyun" userId="d469472dfa2f7c25" providerId="LiveId" clId="{650CC746-BBC1-4A89-920C-7777BCE0020F}" dt="2024-05-14T19:36:08.865" v="19" actId="20577"/>
        <pc:sldMkLst>
          <pc:docMk/>
          <pc:sldMk cId="1174817430" sldId="258"/>
        </pc:sldMkLst>
        <pc:spChg chg="mod">
          <ac:chgData name="Claire Hyun" userId="d469472dfa2f7c25" providerId="LiveId" clId="{650CC746-BBC1-4A89-920C-7777BCE0020F}" dt="2024-05-14T19:36:08.865" v="19" actId="20577"/>
          <ac:spMkLst>
            <pc:docMk/>
            <pc:sldMk cId="1174817430" sldId="258"/>
            <ac:spMk id="3" creationId="{64528E1C-269A-543E-0061-2A7D6F0BB810}"/>
          </ac:spMkLst>
        </pc:spChg>
      </pc:sldChg>
      <pc:sldChg chg="del">
        <pc:chgData name="Claire Hyun" userId="d469472dfa2f7c25" providerId="LiveId" clId="{650CC746-BBC1-4A89-920C-7777BCE0020F}" dt="2024-05-14T19:36:22.905" v="20" actId="2696"/>
        <pc:sldMkLst>
          <pc:docMk/>
          <pc:sldMk cId="3171074693" sldId="259"/>
        </pc:sldMkLst>
      </pc:sldChg>
      <pc:sldChg chg="del">
        <pc:chgData name="Claire Hyun" userId="d469472dfa2f7c25" providerId="LiveId" clId="{650CC746-BBC1-4A89-920C-7777BCE0020F}" dt="2024-05-14T19:36:32.565" v="22" actId="2696"/>
        <pc:sldMkLst>
          <pc:docMk/>
          <pc:sldMk cId="1852730539" sldId="260"/>
        </pc:sldMkLst>
      </pc:sldChg>
      <pc:sldChg chg="del">
        <pc:chgData name="Claire Hyun" userId="d469472dfa2f7c25" providerId="LiveId" clId="{650CC746-BBC1-4A89-920C-7777BCE0020F}" dt="2024-05-14T19:36:34.532" v="23" actId="2696"/>
        <pc:sldMkLst>
          <pc:docMk/>
          <pc:sldMk cId="1474111174" sldId="261"/>
        </pc:sldMkLst>
      </pc:sldChg>
      <pc:sldChg chg="modSp mod">
        <pc:chgData name="Claire Hyun" userId="d469472dfa2f7c25" providerId="LiveId" clId="{650CC746-BBC1-4A89-920C-7777BCE0020F}" dt="2024-05-14T19:36:28.941" v="21" actId="400"/>
        <pc:sldMkLst>
          <pc:docMk/>
          <pc:sldMk cId="1503254879" sldId="262"/>
        </pc:sldMkLst>
        <pc:spChg chg="mod">
          <ac:chgData name="Claire Hyun" userId="d469472dfa2f7c25" providerId="LiveId" clId="{650CC746-BBC1-4A89-920C-7777BCE0020F}" dt="2024-05-14T19:36:28.941" v="21" actId="400"/>
          <ac:spMkLst>
            <pc:docMk/>
            <pc:sldMk cId="1503254879" sldId="262"/>
            <ac:spMk id="4" creationId="{5EFFE30C-7AB5-D671-BA94-3457E1D005F6}"/>
          </ac:spMkLst>
        </pc:spChg>
      </pc:sldChg>
      <pc:sldChg chg="modSp new mod">
        <pc:chgData name="Claire Hyun" userId="d469472dfa2f7c25" providerId="LiveId" clId="{650CC746-BBC1-4A89-920C-7777BCE0020F}" dt="2024-05-14T19:46:24.487" v="273" actId="20577"/>
        <pc:sldMkLst>
          <pc:docMk/>
          <pc:sldMk cId="3192390064" sldId="263"/>
        </pc:sldMkLst>
        <pc:spChg chg="mod">
          <ac:chgData name="Claire Hyun" userId="d469472dfa2f7c25" providerId="LiveId" clId="{650CC746-BBC1-4A89-920C-7777BCE0020F}" dt="2024-05-14T19:37:17.019" v="31"/>
          <ac:spMkLst>
            <pc:docMk/>
            <pc:sldMk cId="3192390064" sldId="263"/>
            <ac:spMk id="3" creationId="{1B9A8213-519E-3836-7955-A84DBA4E7983}"/>
          </ac:spMkLst>
        </pc:spChg>
        <pc:spChg chg="mod">
          <ac:chgData name="Claire Hyun" userId="d469472dfa2f7c25" providerId="LiveId" clId="{650CC746-BBC1-4A89-920C-7777BCE0020F}" dt="2024-05-14T19:46:24.487" v="273" actId="20577"/>
          <ac:spMkLst>
            <pc:docMk/>
            <pc:sldMk cId="3192390064" sldId="263"/>
            <ac:spMk id="4" creationId="{507241F8-5721-21B6-569C-DFE8C819EA20}"/>
          </ac:spMkLst>
        </pc:spChg>
      </pc:sldChg>
      <pc:sldChg chg="modSp new mod">
        <pc:chgData name="Claire Hyun" userId="d469472dfa2f7c25" providerId="LiveId" clId="{650CC746-BBC1-4A89-920C-7777BCE0020F}" dt="2024-05-14T19:45:12.134" v="185" actId="5793"/>
        <pc:sldMkLst>
          <pc:docMk/>
          <pc:sldMk cId="3828089940" sldId="264"/>
        </pc:sldMkLst>
        <pc:spChg chg="mod">
          <ac:chgData name="Claire Hyun" userId="d469472dfa2f7c25" providerId="LiveId" clId="{650CC746-BBC1-4A89-920C-7777BCE0020F}" dt="2024-05-14T19:45:12.134" v="185" actId="5793"/>
          <ac:spMkLst>
            <pc:docMk/>
            <pc:sldMk cId="3828089940" sldId="264"/>
            <ac:spMk id="3" creationId="{CCD33BC1-3537-C915-052E-AE4413F2EDCD}"/>
          </ac:spMkLst>
        </pc:spChg>
        <pc:spChg chg="mod">
          <ac:chgData name="Claire Hyun" userId="d469472dfa2f7c25" providerId="LiveId" clId="{650CC746-BBC1-4A89-920C-7777BCE0020F}" dt="2024-05-14T19:45:03.132" v="164"/>
          <ac:spMkLst>
            <pc:docMk/>
            <pc:sldMk cId="3828089940" sldId="264"/>
            <ac:spMk id="4" creationId="{9FBDDC1A-36CA-127E-A393-2737720E94E1}"/>
          </ac:spMkLst>
        </pc:spChg>
      </pc:sldChg>
      <pc:sldChg chg="del">
        <pc:chgData name="Claire Hyun" userId="d469472dfa2f7c25" providerId="LiveId" clId="{650CC746-BBC1-4A89-920C-7777BCE0020F}" dt="2024-05-14T19:36:36.685" v="24" actId="2696"/>
        <pc:sldMkLst>
          <pc:docMk/>
          <pc:sldMk cId="3884601616" sldId="264"/>
        </pc:sldMkLst>
      </pc:sldChg>
      <pc:sldChg chg="del">
        <pc:chgData name="Claire Hyun" userId="d469472dfa2f7c25" providerId="LiveId" clId="{650CC746-BBC1-4A89-920C-7777BCE0020F}" dt="2024-05-14T19:36:40.785" v="25" actId="2696"/>
        <pc:sldMkLst>
          <pc:docMk/>
          <pc:sldMk cId="394893770" sldId="265"/>
        </pc:sldMkLst>
      </pc:sldChg>
      <pc:sldChg chg="modSp new mod">
        <pc:chgData name="Claire Hyun" userId="d469472dfa2f7c25" providerId="LiveId" clId="{650CC746-BBC1-4A89-920C-7777BCE0020F}" dt="2024-05-14T19:54:25.979" v="804" actId="207"/>
        <pc:sldMkLst>
          <pc:docMk/>
          <pc:sldMk cId="2282757703" sldId="265"/>
        </pc:sldMkLst>
        <pc:spChg chg="mod">
          <ac:chgData name="Claire Hyun" userId="d469472dfa2f7c25" providerId="LiveId" clId="{650CC746-BBC1-4A89-920C-7777BCE0020F}" dt="2024-05-14T19:46:41.990" v="303" actId="20577"/>
          <ac:spMkLst>
            <pc:docMk/>
            <pc:sldMk cId="2282757703" sldId="265"/>
            <ac:spMk id="3" creationId="{A06153FF-C631-771F-BC25-4D8394430FBE}"/>
          </ac:spMkLst>
        </pc:spChg>
        <pc:spChg chg="mod">
          <ac:chgData name="Claire Hyun" userId="d469472dfa2f7c25" providerId="LiveId" clId="{650CC746-BBC1-4A89-920C-7777BCE0020F}" dt="2024-05-14T19:54:25.979" v="804" actId="207"/>
          <ac:spMkLst>
            <pc:docMk/>
            <pc:sldMk cId="2282757703" sldId="265"/>
            <ac:spMk id="4" creationId="{0DE4DBEE-DF28-2113-9F40-7E7D02C3C19A}"/>
          </ac:spMkLst>
        </pc:spChg>
      </pc:sldChg>
      <pc:sldChg chg="modSp new mod">
        <pc:chgData name="Claire Hyun" userId="d469472dfa2f7c25" providerId="LiveId" clId="{650CC746-BBC1-4A89-920C-7777BCE0020F}" dt="2024-05-14T20:02:41.461" v="927" actId="20577"/>
        <pc:sldMkLst>
          <pc:docMk/>
          <pc:sldMk cId="1852866102" sldId="266"/>
        </pc:sldMkLst>
        <pc:spChg chg="mod">
          <ac:chgData name="Claire Hyun" userId="d469472dfa2f7c25" providerId="LiveId" clId="{650CC746-BBC1-4A89-920C-7777BCE0020F}" dt="2024-05-14T19:54:44.855" v="842" actId="20577"/>
          <ac:spMkLst>
            <pc:docMk/>
            <pc:sldMk cId="1852866102" sldId="266"/>
            <ac:spMk id="3" creationId="{AF400A5D-E534-F279-CEB7-96E6AA6084C8}"/>
          </ac:spMkLst>
        </pc:spChg>
        <pc:spChg chg="mod">
          <ac:chgData name="Claire Hyun" userId="d469472dfa2f7c25" providerId="LiveId" clId="{650CC746-BBC1-4A89-920C-7777BCE0020F}" dt="2024-05-14T20:02:41.461" v="927" actId="20577"/>
          <ac:spMkLst>
            <pc:docMk/>
            <pc:sldMk cId="1852866102" sldId="266"/>
            <ac:spMk id="4" creationId="{54B185CD-F9EA-60AD-2521-C170186C4EA7}"/>
          </ac:spMkLst>
        </pc:spChg>
      </pc:sldChg>
      <pc:sldChg chg="modSp new mod">
        <pc:chgData name="Claire Hyun" userId="d469472dfa2f7c25" providerId="LiveId" clId="{650CC746-BBC1-4A89-920C-7777BCE0020F}" dt="2024-05-14T20:03:18.381" v="931" actId="255"/>
        <pc:sldMkLst>
          <pc:docMk/>
          <pc:sldMk cId="1942592824" sldId="267"/>
        </pc:sldMkLst>
        <pc:spChg chg="mod">
          <ac:chgData name="Claire Hyun" userId="d469472dfa2f7c25" providerId="LiveId" clId="{650CC746-BBC1-4A89-920C-7777BCE0020F}" dt="2024-05-14T20:03:05.233" v="929"/>
          <ac:spMkLst>
            <pc:docMk/>
            <pc:sldMk cId="1942592824" sldId="267"/>
            <ac:spMk id="3" creationId="{EA6B2D29-9123-8164-8E1B-720941A1631C}"/>
          </ac:spMkLst>
        </pc:spChg>
        <pc:spChg chg="mod">
          <ac:chgData name="Claire Hyun" userId="d469472dfa2f7c25" providerId="LiveId" clId="{650CC746-BBC1-4A89-920C-7777BCE0020F}" dt="2024-05-14T20:03:18.381" v="931" actId="255"/>
          <ac:spMkLst>
            <pc:docMk/>
            <pc:sldMk cId="1942592824" sldId="267"/>
            <ac:spMk id="4" creationId="{5E9C3D2B-6C5C-3EFA-6F4C-279D2B8DBFDF}"/>
          </ac:spMkLst>
        </pc:spChg>
      </pc:sldChg>
      <pc:sldChg chg="del">
        <pc:chgData name="Claire Hyun" userId="d469472dfa2f7c25" providerId="LiveId" clId="{650CC746-BBC1-4A89-920C-7777BCE0020F}" dt="2024-05-14T19:36:42.875" v="26" actId="2696"/>
        <pc:sldMkLst>
          <pc:docMk/>
          <pc:sldMk cId="4221320100" sldId="267"/>
        </pc:sldMkLst>
      </pc:sldChg>
      <pc:sldChg chg="modSp new mod">
        <pc:chgData name="Claire Hyun" userId="d469472dfa2f7c25" providerId="LiveId" clId="{650CC746-BBC1-4A89-920C-7777BCE0020F}" dt="2024-05-14T20:03:36.733" v="935" actId="255"/>
        <pc:sldMkLst>
          <pc:docMk/>
          <pc:sldMk cId="3537484885" sldId="268"/>
        </pc:sldMkLst>
        <pc:spChg chg="mod">
          <ac:chgData name="Claire Hyun" userId="d469472dfa2f7c25" providerId="LiveId" clId="{650CC746-BBC1-4A89-920C-7777BCE0020F}" dt="2024-05-14T20:03:27.070" v="933"/>
          <ac:spMkLst>
            <pc:docMk/>
            <pc:sldMk cId="3537484885" sldId="268"/>
            <ac:spMk id="3" creationId="{4AF01DED-8BDD-05C9-517F-48636B95CBE7}"/>
          </ac:spMkLst>
        </pc:spChg>
        <pc:spChg chg="mod">
          <ac:chgData name="Claire Hyun" userId="d469472dfa2f7c25" providerId="LiveId" clId="{650CC746-BBC1-4A89-920C-7777BCE0020F}" dt="2024-05-14T20:03:36.733" v="935" actId="255"/>
          <ac:spMkLst>
            <pc:docMk/>
            <pc:sldMk cId="3537484885" sldId="268"/>
            <ac:spMk id="4" creationId="{DFD1D0C0-3A8E-872F-56DC-42019227B47D}"/>
          </ac:spMkLst>
        </pc:spChg>
      </pc:sldChg>
      <pc:sldChg chg="modSp new mod">
        <pc:chgData name="Claire Hyun" userId="d469472dfa2f7c25" providerId="LiveId" clId="{650CC746-BBC1-4A89-920C-7777BCE0020F}" dt="2024-05-14T20:03:58.333" v="939" actId="255"/>
        <pc:sldMkLst>
          <pc:docMk/>
          <pc:sldMk cId="1236993274" sldId="269"/>
        </pc:sldMkLst>
        <pc:spChg chg="mod">
          <ac:chgData name="Claire Hyun" userId="d469472dfa2f7c25" providerId="LiveId" clId="{650CC746-BBC1-4A89-920C-7777BCE0020F}" dt="2024-05-14T20:03:45.355" v="937"/>
          <ac:spMkLst>
            <pc:docMk/>
            <pc:sldMk cId="1236993274" sldId="269"/>
            <ac:spMk id="3" creationId="{F8D3146A-4B6C-61BA-875C-C21340C74393}"/>
          </ac:spMkLst>
        </pc:spChg>
        <pc:spChg chg="mod">
          <ac:chgData name="Claire Hyun" userId="d469472dfa2f7c25" providerId="LiveId" clId="{650CC746-BBC1-4A89-920C-7777BCE0020F}" dt="2024-05-14T20:03:58.333" v="939" actId="255"/>
          <ac:spMkLst>
            <pc:docMk/>
            <pc:sldMk cId="1236993274" sldId="269"/>
            <ac:spMk id="4" creationId="{657FB206-0E2B-6F25-232F-F18C8E34549C}"/>
          </ac:spMkLst>
        </pc:spChg>
      </pc:sldChg>
      <pc:sldChg chg="del">
        <pc:chgData name="Claire Hyun" userId="d469472dfa2f7c25" providerId="LiveId" clId="{650CC746-BBC1-4A89-920C-7777BCE0020F}" dt="2024-05-14T19:36:44.740" v="27" actId="2696"/>
        <pc:sldMkLst>
          <pc:docMk/>
          <pc:sldMk cId="3088372402" sldId="269"/>
        </pc:sldMkLst>
      </pc:sldChg>
      <pc:sldChg chg="modSp new mod">
        <pc:chgData name="Claire Hyun" userId="d469472dfa2f7c25" providerId="LiveId" clId="{650CC746-BBC1-4A89-920C-7777BCE0020F}" dt="2024-05-14T20:04:22.684" v="944" actId="255"/>
        <pc:sldMkLst>
          <pc:docMk/>
          <pc:sldMk cId="524381985" sldId="270"/>
        </pc:sldMkLst>
        <pc:spChg chg="mod">
          <ac:chgData name="Claire Hyun" userId="d469472dfa2f7c25" providerId="LiveId" clId="{650CC746-BBC1-4A89-920C-7777BCE0020F}" dt="2024-05-14T20:04:07.788" v="941"/>
          <ac:spMkLst>
            <pc:docMk/>
            <pc:sldMk cId="524381985" sldId="270"/>
            <ac:spMk id="3" creationId="{E1F46591-8D06-9B10-CE3B-C7F63BCA8E20}"/>
          </ac:spMkLst>
        </pc:spChg>
        <pc:spChg chg="mod">
          <ac:chgData name="Claire Hyun" userId="d469472dfa2f7c25" providerId="LiveId" clId="{650CC746-BBC1-4A89-920C-7777BCE0020F}" dt="2024-05-14T20:04:22.684" v="944" actId="255"/>
          <ac:spMkLst>
            <pc:docMk/>
            <pc:sldMk cId="524381985" sldId="270"/>
            <ac:spMk id="4" creationId="{A1867725-BE7B-FFE9-38F2-703683E7BC4A}"/>
          </ac:spMkLst>
        </pc:spChg>
      </pc:sldChg>
      <pc:sldChg chg="del">
        <pc:chgData name="Claire Hyun" userId="d469472dfa2f7c25" providerId="LiveId" clId="{650CC746-BBC1-4A89-920C-7777BCE0020F}" dt="2024-05-14T19:36:46.955" v="28" actId="2696"/>
        <pc:sldMkLst>
          <pc:docMk/>
          <pc:sldMk cId="2146386478" sldId="270"/>
        </pc:sldMkLst>
      </pc:sldChg>
      <pc:sldChg chg="modSp new mod">
        <pc:chgData name="Claire Hyun" userId="d469472dfa2f7c25" providerId="LiveId" clId="{650CC746-BBC1-4A89-920C-7777BCE0020F}" dt="2024-05-14T20:04:34.320" v="947"/>
        <pc:sldMkLst>
          <pc:docMk/>
          <pc:sldMk cId="1134853590" sldId="271"/>
        </pc:sldMkLst>
        <pc:spChg chg="mod">
          <ac:chgData name="Claire Hyun" userId="d469472dfa2f7c25" providerId="LiveId" clId="{650CC746-BBC1-4A89-920C-7777BCE0020F}" dt="2024-05-14T20:04:30.420" v="946"/>
          <ac:spMkLst>
            <pc:docMk/>
            <pc:sldMk cId="1134853590" sldId="271"/>
            <ac:spMk id="3" creationId="{E1112AD6-2751-B214-E979-8699D53EB765}"/>
          </ac:spMkLst>
        </pc:spChg>
        <pc:spChg chg="mod">
          <ac:chgData name="Claire Hyun" userId="d469472dfa2f7c25" providerId="LiveId" clId="{650CC746-BBC1-4A89-920C-7777BCE0020F}" dt="2024-05-14T20:04:34.320" v="947"/>
          <ac:spMkLst>
            <pc:docMk/>
            <pc:sldMk cId="1134853590" sldId="271"/>
            <ac:spMk id="4" creationId="{C9FBB2E2-0FDF-8B51-ED53-765D2D2C5FFF}"/>
          </ac:spMkLst>
        </pc:spChg>
      </pc:sldChg>
      <pc:sldChg chg="del">
        <pc:chgData name="Claire Hyun" userId="d469472dfa2f7c25" providerId="LiveId" clId="{650CC746-BBC1-4A89-920C-7777BCE0020F}" dt="2024-05-14T19:36:49.170" v="29" actId="2696"/>
        <pc:sldMkLst>
          <pc:docMk/>
          <pc:sldMk cId="3293273790" sldId="271"/>
        </pc:sldMkLst>
      </pc:sldChg>
      <pc:sldChg chg="modSp new mod">
        <pc:chgData name="Claire Hyun" userId="d469472dfa2f7c25" providerId="LiveId" clId="{650CC746-BBC1-4A89-920C-7777BCE0020F}" dt="2024-05-14T20:05:05.743" v="953"/>
        <pc:sldMkLst>
          <pc:docMk/>
          <pc:sldMk cId="1068192561" sldId="272"/>
        </pc:sldMkLst>
        <pc:spChg chg="mod">
          <ac:chgData name="Claire Hyun" userId="d469472dfa2f7c25" providerId="LiveId" clId="{650CC746-BBC1-4A89-920C-7777BCE0020F}" dt="2024-05-14T20:05:00.870" v="952"/>
          <ac:spMkLst>
            <pc:docMk/>
            <pc:sldMk cId="1068192561" sldId="272"/>
            <ac:spMk id="3" creationId="{802B427D-63B0-7EA6-6427-1641A23A6C96}"/>
          </ac:spMkLst>
        </pc:spChg>
        <pc:spChg chg="mod">
          <ac:chgData name="Claire Hyun" userId="d469472dfa2f7c25" providerId="LiveId" clId="{650CC746-BBC1-4A89-920C-7777BCE0020F}" dt="2024-05-14T20:05:05.743" v="953"/>
          <ac:spMkLst>
            <pc:docMk/>
            <pc:sldMk cId="1068192561" sldId="272"/>
            <ac:spMk id="4" creationId="{5414A210-B40C-AE6C-AB55-E2C8E3A91A90}"/>
          </ac:spMkLst>
        </pc:spChg>
      </pc:sldChg>
      <pc:sldChg chg="modSp new mod">
        <pc:chgData name="Claire Hyun" userId="d469472dfa2f7c25" providerId="LiveId" clId="{650CC746-BBC1-4A89-920C-7777BCE0020F}" dt="2024-05-14T20:05:24.463" v="957" actId="255"/>
        <pc:sldMkLst>
          <pc:docMk/>
          <pc:sldMk cId="2476437142" sldId="273"/>
        </pc:sldMkLst>
        <pc:spChg chg="mod">
          <ac:chgData name="Claire Hyun" userId="d469472dfa2f7c25" providerId="LiveId" clId="{650CC746-BBC1-4A89-920C-7777BCE0020F}" dt="2024-05-14T20:05:13.899" v="955"/>
          <ac:spMkLst>
            <pc:docMk/>
            <pc:sldMk cId="2476437142" sldId="273"/>
            <ac:spMk id="3" creationId="{F9840E79-F04B-9DDB-38D1-55D2BC0B89B0}"/>
          </ac:spMkLst>
        </pc:spChg>
        <pc:spChg chg="mod">
          <ac:chgData name="Claire Hyun" userId="d469472dfa2f7c25" providerId="LiveId" clId="{650CC746-BBC1-4A89-920C-7777BCE0020F}" dt="2024-05-14T20:05:24.463" v="957" actId="255"/>
          <ac:spMkLst>
            <pc:docMk/>
            <pc:sldMk cId="2476437142" sldId="273"/>
            <ac:spMk id="4" creationId="{1A931F4E-F9DA-65F4-9A83-D24DB4E0EE25}"/>
          </ac:spMkLst>
        </pc:spChg>
      </pc:sldChg>
    </pc:docChg>
  </pc:docChgLst>
  <pc:docChgLst>
    <pc:chgData name="Claire Hyun" userId="d469472dfa2f7c25" providerId="LiveId" clId="{D4CB79E5-94A1-4E71-975E-010ECFE9C024}"/>
    <pc:docChg chg="undo custSel addSld delSld modSld sldOrd">
      <pc:chgData name="Claire Hyun" userId="d469472dfa2f7c25" providerId="LiveId" clId="{D4CB79E5-94A1-4E71-975E-010ECFE9C024}" dt="2024-05-27T18:31:46.689" v="802"/>
      <pc:docMkLst>
        <pc:docMk/>
      </pc:docMkLst>
      <pc:sldChg chg="modSp mod">
        <pc:chgData name="Claire Hyun" userId="d469472dfa2f7c25" providerId="LiveId" clId="{D4CB79E5-94A1-4E71-975E-010ECFE9C024}" dt="2024-05-27T17:51:39.555" v="15" actId="20577"/>
        <pc:sldMkLst>
          <pc:docMk/>
          <pc:sldMk cId="1174817430" sldId="258"/>
        </pc:sldMkLst>
        <pc:spChg chg="mod">
          <ac:chgData name="Claire Hyun" userId="d469472dfa2f7c25" providerId="LiveId" clId="{D4CB79E5-94A1-4E71-975E-010ECFE9C024}" dt="2024-05-27T17:51:39.555" v="15" actId="20577"/>
          <ac:spMkLst>
            <pc:docMk/>
            <pc:sldMk cId="1174817430" sldId="258"/>
            <ac:spMk id="3" creationId="{64528E1C-269A-543E-0061-2A7D6F0BB810}"/>
          </ac:spMkLst>
        </pc:spChg>
      </pc:sldChg>
      <pc:sldChg chg="modSp mod">
        <pc:chgData name="Claire Hyun" userId="d469472dfa2f7c25" providerId="LiveId" clId="{D4CB79E5-94A1-4E71-975E-010ECFE9C024}" dt="2024-05-27T17:52:02.885" v="19" actId="400"/>
        <pc:sldMkLst>
          <pc:docMk/>
          <pc:sldMk cId="1503254879" sldId="262"/>
        </pc:sldMkLst>
        <pc:spChg chg="mod">
          <ac:chgData name="Claire Hyun" userId="d469472dfa2f7c25" providerId="LiveId" clId="{D4CB79E5-94A1-4E71-975E-010ECFE9C024}" dt="2024-05-27T17:52:02.885" v="19" actId="400"/>
          <ac:spMkLst>
            <pc:docMk/>
            <pc:sldMk cId="1503254879" sldId="262"/>
            <ac:spMk id="4" creationId="{5EFFE30C-7AB5-D671-BA94-3457E1D005F6}"/>
          </ac:spMkLst>
        </pc:spChg>
      </pc:sldChg>
      <pc:sldChg chg="modSp del mod">
        <pc:chgData name="Claire Hyun" userId="d469472dfa2f7c25" providerId="LiveId" clId="{D4CB79E5-94A1-4E71-975E-010ECFE9C024}" dt="2024-05-27T17:53:30.979" v="36" actId="2696"/>
        <pc:sldMkLst>
          <pc:docMk/>
          <pc:sldMk cId="3192390064" sldId="263"/>
        </pc:sldMkLst>
        <pc:spChg chg="mod">
          <ac:chgData name="Claire Hyun" userId="d469472dfa2f7c25" providerId="LiveId" clId="{D4CB79E5-94A1-4E71-975E-010ECFE9C024}" dt="2024-05-27T17:53:06.818" v="35" actId="20577"/>
          <ac:spMkLst>
            <pc:docMk/>
            <pc:sldMk cId="3192390064" sldId="263"/>
            <ac:spMk id="4" creationId="{507241F8-5721-21B6-569C-DFE8C819EA20}"/>
          </ac:spMkLst>
        </pc:spChg>
      </pc:sldChg>
      <pc:sldChg chg="modSp mod">
        <pc:chgData name="Claire Hyun" userId="d469472dfa2f7c25" providerId="LiveId" clId="{D4CB79E5-94A1-4E71-975E-010ECFE9C024}" dt="2024-05-27T18:23:42.025" v="734" actId="20577"/>
        <pc:sldMkLst>
          <pc:docMk/>
          <pc:sldMk cId="3828089940" sldId="264"/>
        </pc:sldMkLst>
        <pc:spChg chg="mod">
          <ac:chgData name="Claire Hyun" userId="d469472dfa2f7c25" providerId="LiveId" clId="{D4CB79E5-94A1-4E71-975E-010ECFE9C024}" dt="2024-05-27T17:52:44.294" v="22" actId="20577"/>
          <ac:spMkLst>
            <pc:docMk/>
            <pc:sldMk cId="3828089940" sldId="264"/>
            <ac:spMk id="3" creationId="{CCD33BC1-3537-C915-052E-AE4413F2EDCD}"/>
          </ac:spMkLst>
        </pc:spChg>
        <pc:spChg chg="mod">
          <ac:chgData name="Claire Hyun" userId="d469472dfa2f7c25" providerId="LiveId" clId="{D4CB79E5-94A1-4E71-975E-010ECFE9C024}" dt="2024-05-27T18:23:42.025" v="734" actId="20577"/>
          <ac:spMkLst>
            <pc:docMk/>
            <pc:sldMk cId="3828089940" sldId="264"/>
            <ac:spMk id="4" creationId="{9FBDDC1A-36CA-127E-A393-2737720E94E1}"/>
          </ac:spMkLst>
        </pc:spChg>
      </pc:sldChg>
      <pc:sldChg chg="modSp mod">
        <pc:chgData name="Claire Hyun" userId="d469472dfa2f7c25" providerId="LiveId" clId="{D4CB79E5-94A1-4E71-975E-010ECFE9C024}" dt="2024-05-27T18:02:28.480" v="308" actId="20577"/>
        <pc:sldMkLst>
          <pc:docMk/>
          <pc:sldMk cId="2282757703" sldId="265"/>
        </pc:sldMkLst>
        <pc:spChg chg="mod">
          <ac:chgData name="Claire Hyun" userId="d469472dfa2f7c25" providerId="LiveId" clId="{D4CB79E5-94A1-4E71-975E-010ECFE9C024}" dt="2024-05-27T17:55:27.744" v="57" actId="20577"/>
          <ac:spMkLst>
            <pc:docMk/>
            <pc:sldMk cId="2282757703" sldId="265"/>
            <ac:spMk id="3" creationId="{A06153FF-C631-771F-BC25-4D8394430FBE}"/>
          </ac:spMkLst>
        </pc:spChg>
        <pc:spChg chg="mod">
          <ac:chgData name="Claire Hyun" userId="d469472dfa2f7c25" providerId="LiveId" clId="{D4CB79E5-94A1-4E71-975E-010ECFE9C024}" dt="2024-05-27T18:02:28.480" v="308" actId="20577"/>
          <ac:spMkLst>
            <pc:docMk/>
            <pc:sldMk cId="2282757703" sldId="265"/>
            <ac:spMk id="4" creationId="{0DE4DBEE-DF28-2113-9F40-7E7D02C3C19A}"/>
          </ac:spMkLst>
        </pc:spChg>
      </pc:sldChg>
      <pc:sldChg chg="del">
        <pc:chgData name="Claire Hyun" userId="d469472dfa2f7c25" providerId="LiveId" clId="{D4CB79E5-94A1-4E71-975E-010ECFE9C024}" dt="2024-05-27T17:55:39.550" v="59" actId="2696"/>
        <pc:sldMkLst>
          <pc:docMk/>
          <pc:sldMk cId="1852866102" sldId="266"/>
        </pc:sldMkLst>
      </pc:sldChg>
      <pc:sldChg chg="ord">
        <pc:chgData name="Claire Hyun" userId="d469472dfa2f7c25" providerId="LiveId" clId="{D4CB79E5-94A1-4E71-975E-010ECFE9C024}" dt="2024-05-27T18:05:38.112" v="381"/>
        <pc:sldMkLst>
          <pc:docMk/>
          <pc:sldMk cId="1236993274" sldId="269"/>
        </pc:sldMkLst>
      </pc:sldChg>
      <pc:sldChg chg="del">
        <pc:chgData name="Claire Hyun" userId="d469472dfa2f7c25" providerId="LiveId" clId="{D4CB79E5-94A1-4E71-975E-010ECFE9C024}" dt="2024-05-27T18:22:17.012" v="678" actId="2696"/>
        <pc:sldMkLst>
          <pc:docMk/>
          <pc:sldMk cId="524381985" sldId="270"/>
        </pc:sldMkLst>
      </pc:sldChg>
      <pc:sldChg chg="del">
        <pc:chgData name="Claire Hyun" userId="d469472dfa2f7c25" providerId="LiveId" clId="{D4CB79E5-94A1-4E71-975E-010ECFE9C024}" dt="2024-05-27T18:22:19.512" v="679" actId="2696"/>
        <pc:sldMkLst>
          <pc:docMk/>
          <pc:sldMk cId="1134853590" sldId="271"/>
        </pc:sldMkLst>
      </pc:sldChg>
      <pc:sldChg chg="modSp new mod">
        <pc:chgData name="Claire Hyun" userId="d469472dfa2f7c25" providerId="LiveId" clId="{D4CB79E5-94A1-4E71-975E-010ECFE9C024}" dt="2024-05-27T18:30:20.891" v="799" actId="207"/>
        <pc:sldMkLst>
          <pc:docMk/>
          <pc:sldMk cId="3981222713" sldId="274"/>
        </pc:sldMkLst>
        <pc:spChg chg="mod">
          <ac:chgData name="Claire Hyun" userId="d469472dfa2f7c25" providerId="LiveId" clId="{D4CB79E5-94A1-4E71-975E-010ECFE9C024}" dt="2024-05-27T18:03:13.419" v="346"/>
          <ac:spMkLst>
            <pc:docMk/>
            <pc:sldMk cId="3981222713" sldId="274"/>
            <ac:spMk id="3" creationId="{4C977EA4-2CA6-77AC-F295-35CA1D5EC3BE}"/>
          </ac:spMkLst>
        </pc:spChg>
        <pc:spChg chg="mod">
          <ac:chgData name="Claire Hyun" userId="d469472dfa2f7c25" providerId="LiveId" clId="{D4CB79E5-94A1-4E71-975E-010ECFE9C024}" dt="2024-05-27T18:30:20.891" v="799" actId="207"/>
          <ac:spMkLst>
            <pc:docMk/>
            <pc:sldMk cId="3981222713" sldId="274"/>
            <ac:spMk id="4" creationId="{6CC325DB-F069-85D8-788B-4197590646F2}"/>
          </ac:spMkLst>
        </pc:spChg>
      </pc:sldChg>
      <pc:sldChg chg="modSp new mod">
        <pc:chgData name="Claire Hyun" userId="d469472dfa2f7c25" providerId="LiveId" clId="{D4CB79E5-94A1-4E71-975E-010ECFE9C024}" dt="2024-05-27T18:21:41.710" v="677" actId="20577"/>
        <pc:sldMkLst>
          <pc:docMk/>
          <pc:sldMk cId="3183286152" sldId="275"/>
        </pc:sldMkLst>
        <pc:spChg chg="mod">
          <ac:chgData name="Claire Hyun" userId="d469472dfa2f7c25" providerId="LiveId" clId="{D4CB79E5-94A1-4E71-975E-010ECFE9C024}" dt="2024-05-27T18:06:36.942" v="408" actId="20577"/>
          <ac:spMkLst>
            <pc:docMk/>
            <pc:sldMk cId="3183286152" sldId="275"/>
            <ac:spMk id="3" creationId="{78E164F8-1581-64CC-F971-109C5CFFBB80}"/>
          </ac:spMkLst>
        </pc:spChg>
        <pc:spChg chg="mod">
          <ac:chgData name="Claire Hyun" userId="d469472dfa2f7c25" providerId="LiveId" clId="{D4CB79E5-94A1-4E71-975E-010ECFE9C024}" dt="2024-05-27T18:21:41.710" v="677" actId="20577"/>
          <ac:spMkLst>
            <pc:docMk/>
            <pc:sldMk cId="3183286152" sldId="275"/>
            <ac:spMk id="4" creationId="{799194F9-E928-FAB8-61E6-66A0EF972069}"/>
          </ac:spMkLst>
        </pc:spChg>
      </pc:sldChg>
      <pc:sldChg chg="addSp modSp new mod">
        <pc:chgData name="Claire Hyun" userId="d469472dfa2f7c25" providerId="LiveId" clId="{D4CB79E5-94A1-4E71-975E-010ECFE9C024}" dt="2024-05-27T18:29:57.103" v="797" actId="20577"/>
        <pc:sldMkLst>
          <pc:docMk/>
          <pc:sldMk cId="2348634502" sldId="276"/>
        </pc:sldMkLst>
        <pc:spChg chg="mod">
          <ac:chgData name="Claire Hyun" userId="d469472dfa2f7c25" providerId="LiveId" clId="{D4CB79E5-94A1-4E71-975E-010ECFE9C024}" dt="2024-05-27T18:27:54.627" v="744" actId="1076"/>
          <ac:spMkLst>
            <pc:docMk/>
            <pc:sldMk cId="2348634502" sldId="276"/>
            <ac:spMk id="3" creationId="{B8E47FD2-F7F3-CA8A-33AE-6AC3A0F816D4}"/>
          </ac:spMkLst>
        </pc:spChg>
        <pc:spChg chg="mod">
          <ac:chgData name="Claire Hyun" userId="d469472dfa2f7c25" providerId="LiveId" clId="{D4CB79E5-94A1-4E71-975E-010ECFE9C024}" dt="2024-05-27T18:29:57.103" v="797" actId="20577"/>
          <ac:spMkLst>
            <pc:docMk/>
            <pc:sldMk cId="2348634502" sldId="276"/>
            <ac:spMk id="4" creationId="{19AF6303-ECAA-C327-D6A3-AC7084DB79C7}"/>
          </ac:spMkLst>
        </pc:spChg>
        <pc:picChg chg="add mod">
          <ac:chgData name="Claire Hyun" userId="d469472dfa2f7c25" providerId="LiveId" clId="{D4CB79E5-94A1-4E71-975E-010ECFE9C024}" dt="2024-05-27T18:27:54.627" v="744" actId="1076"/>
          <ac:picMkLst>
            <pc:docMk/>
            <pc:sldMk cId="2348634502" sldId="276"/>
            <ac:picMk id="1026" creationId="{4E6D2AFF-CBC1-DC3B-268E-616AF3F94C19}"/>
          </ac:picMkLst>
        </pc:picChg>
        <pc:picChg chg="add mod">
          <ac:chgData name="Claire Hyun" userId="d469472dfa2f7c25" providerId="LiveId" clId="{D4CB79E5-94A1-4E71-975E-010ECFE9C024}" dt="2024-05-27T18:27:59.502" v="746" actId="1076"/>
          <ac:picMkLst>
            <pc:docMk/>
            <pc:sldMk cId="2348634502" sldId="276"/>
            <ac:picMk id="1028" creationId="{AC7DA122-EBE6-75BE-369C-88F8357A94BF}"/>
          </ac:picMkLst>
        </pc:picChg>
      </pc:sldChg>
      <pc:sldChg chg="modSp new mod">
        <pc:chgData name="Claire Hyun" userId="d469472dfa2f7c25" providerId="LiveId" clId="{D4CB79E5-94A1-4E71-975E-010ECFE9C024}" dt="2024-05-27T18:31:46.689" v="802"/>
        <pc:sldMkLst>
          <pc:docMk/>
          <pc:sldMk cId="2407532400" sldId="277"/>
        </pc:sldMkLst>
        <pc:spChg chg="mod">
          <ac:chgData name="Claire Hyun" userId="d469472dfa2f7c25" providerId="LiveId" clId="{D4CB79E5-94A1-4E71-975E-010ECFE9C024}" dt="2024-05-27T18:31:41.988" v="801"/>
          <ac:spMkLst>
            <pc:docMk/>
            <pc:sldMk cId="2407532400" sldId="277"/>
            <ac:spMk id="3" creationId="{D1AB749D-9672-E221-E65D-D556B5576F18}"/>
          </ac:spMkLst>
        </pc:spChg>
        <pc:spChg chg="mod">
          <ac:chgData name="Claire Hyun" userId="d469472dfa2f7c25" providerId="LiveId" clId="{D4CB79E5-94A1-4E71-975E-010ECFE9C024}" dt="2024-05-27T18:31:46.689" v="802"/>
          <ac:spMkLst>
            <pc:docMk/>
            <pc:sldMk cId="2407532400" sldId="277"/>
            <ac:spMk id="4" creationId="{94195985-2FE9-B5DE-2D7C-F482818FD0D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EDDC4-A7BF-4A62-85FF-17C95660EF76}" type="datetimeFigureOut">
              <a:rPr lang="de-DE" smtClean="0"/>
              <a:t>27.05.2024</a:t>
            </a:fld>
            <a:endParaRPr lang="de-DE"/>
          </a:p>
        </p:txBody>
      </p:sp>
      <p:sp>
        <p:nvSpPr>
          <p:cNvPr id="4" name="Folienbildplatzhalter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B551E-9F22-4B6E-924D-4DC3CE728678}" type="slidenum">
              <a:rPr lang="de-DE" smtClean="0"/>
              <a:t>‹#›</a:t>
            </a:fld>
            <a:endParaRPr lang="de-DE"/>
          </a:p>
        </p:txBody>
      </p:sp>
    </p:spTree>
    <p:extLst>
      <p:ext uri="{BB962C8B-B14F-4D97-AF65-F5344CB8AC3E}">
        <p14:creationId xmlns:p14="http://schemas.microsoft.com/office/powerpoint/2010/main" val="331759032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sv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inweise zur Nutzun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26ACC08-E600-437E-A2B2-FB64953D020C}"/>
              </a:ext>
            </a:extLst>
          </p:cNvPr>
          <p:cNvSpPr txBox="1"/>
          <p:nvPr userDrawn="1"/>
        </p:nvSpPr>
        <p:spPr>
          <a:xfrm>
            <a:off x="323167" y="957515"/>
            <a:ext cx="11525934" cy="5570756"/>
          </a:xfrm>
          <a:prstGeom prst="rect">
            <a:avLst/>
          </a:prstGeom>
          <a:noFill/>
        </p:spPr>
        <p:txBody>
          <a:bodyPr wrap="square" lIns="0" tIns="0" rIns="0" bIns="0" rtlCol="0">
            <a:spAutoFit/>
          </a:bodyPr>
          <a:lstStyle/>
          <a:p>
            <a:pPr marL="23628" lvl="1" indent="0" algn="l" defTabSz="2267851" rtl="0" eaLnBrk="1" latinLnBrk="0" hangingPunct="1">
              <a:lnSpc>
                <a:spcPct val="100000"/>
              </a:lnSpc>
              <a:spcBef>
                <a:spcPts val="0"/>
              </a:spcBef>
              <a:spcAft>
                <a:spcPts val="1200"/>
              </a:spcAft>
              <a:buFont typeface="Meta Offc Pro" panose="020B0504030101020102" pitchFamily="34" charset="0"/>
              <a:buNone/>
              <a:tabLst/>
            </a:pPr>
            <a:r>
              <a:rPr lang="de-DE" sz="2000" b="1" kern="1200" baseline="0" dirty="0">
                <a:solidFill>
                  <a:schemeClr val="tx1"/>
                </a:solidFill>
                <a:latin typeface="Calibri" panose="020F0502020204030204" pitchFamily="34" charset="0"/>
                <a:ea typeface="+mn-ea"/>
                <a:cs typeface="Calibri" panose="020F0502020204030204" pitchFamily="34" charset="0"/>
              </a:rPr>
              <a:t>Hinweise zur Nutzung / </a:t>
            </a:r>
            <a:r>
              <a:rPr lang="de-DE" sz="2000" b="1" kern="1200" baseline="0" dirty="0" err="1">
                <a:solidFill>
                  <a:schemeClr val="tx1"/>
                </a:solidFill>
                <a:latin typeface="Calibri" panose="020F0502020204030204" pitchFamily="34" charset="0"/>
                <a:ea typeface="+mn-ea"/>
                <a:cs typeface="Calibri" panose="020F0502020204030204" pitchFamily="34" charset="0"/>
              </a:rPr>
              <a:t>Tips</a:t>
            </a:r>
            <a:r>
              <a:rPr lang="de-DE" sz="2000" b="1" kern="1200" baseline="0" dirty="0">
                <a:solidFill>
                  <a:schemeClr val="tx1"/>
                </a:solidFill>
                <a:latin typeface="Calibri" panose="020F0502020204030204" pitchFamily="34" charset="0"/>
                <a:ea typeface="+mn-ea"/>
                <a:cs typeface="Calibri" panose="020F0502020204030204" pitchFamily="34" charset="0"/>
              </a:rPr>
              <a:t> on </a:t>
            </a:r>
            <a:r>
              <a:rPr lang="de-DE" sz="2000" b="1" kern="1200" baseline="0" dirty="0" err="1">
                <a:solidFill>
                  <a:schemeClr val="tx1"/>
                </a:solidFill>
                <a:latin typeface="Calibri" panose="020F0502020204030204" pitchFamily="34" charset="0"/>
                <a:ea typeface="+mn-ea"/>
                <a:cs typeface="Calibri" panose="020F0502020204030204" pitchFamily="34" charset="0"/>
              </a:rPr>
              <a:t>use</a:t>
            </a:r>
            <a:endParaRPr lang="de-DE" sz="2000" b="1" kern="1200" baseline="0" dirty="0">
              <a:solidFill>
                <a:schemeClr val="tx1"/>
              </a:solidFill>
              <a:latin typeface="Calibri" panose="020F0502020204030204" pitchFamily="34" charset="0"/>
              <a:ea typeface="+mn-ea"/>
              <a:cs typeface="Calibri" panose="020F0502020204030204" pitchFamily="34" charset="0"/>
            </a:endParaRPr>
          </a:p>
          <a:p>
            <a:pPr marL="182563" lvl="1" indent="-158750" algn="l" defTabSz="2267851" rtl="0" eaLnBrk="1" latinLnBrk="0" hangingPunct="1">
              <a:lnSpc>
                <a:spcPct val="100000"/>
              </a:lnSpc>
              <a:spcBef>
                <a:spcPts val="0"/>
              </a:spcBef>
              <a:spcAft>
                <a:spcPts val="600"/>
              </a:spcAft>
              <a:buFont typeface="Meta Offc Pro" panose="020B0504030101020102" pitchFamily="34" charset="0"/>
              <a:buChar char="-"/>
              <a:tabLst>
                <a:tab pos="182563" algn="l"/>
              </a:tabLst>
            </a:pPr>
            <a:r>
              <a:rPr lang="de-DE" sz="1200" b="0" kern="1200" baseline="0" dirty="0">
                <a:solidFill>
                  <a:schemeClr val="tx1"/>
                </a:solidFill>
                <a:latin typeface="Calibri" panose="020F0502020204030204" pitchFamily="34" charset="0"/>
                <a:ea typeface="+mn-ea"/>
                <a:cs typeface="Calibri" panose="020F0502020204030204" pitchFamily="34" charset="0"/>
              </a:rPr>
              <a:t>Die Layouts der Folien sind </a:t>
            </a:r>
            <a:r>
              <a:rPr lang="de-DE" sz="1200" b="1" kern="1200" baseline="0" dirty="0">
                <a:solidFill>
                  <a:schemeClr val="tx1"/>
                </a:solidFill>
                <a:latin typeface="Calibri" panose="020F0502020204030204" pitchFamily="34" charset="0"/>
                <a:ea typeface="+mn-ea"/>
                <a:cs typeface="Calibri" panose="020F0502020204030204" pitchFamily="34" charset="0"/>
              </a:rPr>
              <a:t>Vorlagen</a:t>
            </a:r>
            <a:r>
              <a:rPr lang="de-DE" sz="1200" b="0" kern="1200" baseline="0" dirty="0">
                <a:solidFill>
                  <a:schemeClr val="tx1"/>
                </a:solidFill>
                <a:latin typeface="Calibri" panose="020F0502020204030204" pitchFamily="34" charset="0"/>
                <a:ea typeface="+mn-ea"/>
                <a:cs typeface="Calibri" panose="020F0502020204030204" pitchFamily="34" charset="0"/>
              </a:rPr>
              <a:t> und können angepasst werden. Folgende </a:t>
            </a:r>
            <a:r>
              <a:rPr lang="de-DE" sz="1200" b="1" kern="1200" baseline="0" dirty="0">
                <a:solidFill>
                  <a:schemeClr val="tx1"/>
                </a:solidFill>
                <a:latin typeface="Calibri" panose="020F0502020204030204" pitchFamily="34" charset="0"/>
                <a:ea typeface="+mn-ea"/>
                <a:cs typeface="Calibri" panose="020F0502020204030204" pitchFamily="34" charset="0"/>
              </a:rPr>
              <a:t>Änderungen</a:t>
            </a:r>
            <a:r>
              <a:rPr lang="de-DE" sz="1200" b="0" kern="1200" baseline="0" dirty="0">
                <a:solidFill>
                  <a:schemeClr val="tx1"/>
                </a:solidFill>
                <a:latin typeface="Calibri" panose="020F0502020204030204" pitchFamily="34" charset="0"/>
                <a:ea typeface="+mn-ea"/>
                <a:cs typeface="Calibri" panose="020F0502020204030204" pitchFamily="34" charset="0"/>
              </a:rPr>
              <a:t> sind möglich:</a:t>
            </a:r>
          </a:p>
          <a:p>
            <a:pPr marL="449263" lvl="1" indent="-182563" algn="l" defTabSz="2267851" rtl="0" eaLnBrk="1" latinLnBrk="0" hangingPunct="1">
              <a:lnSpc>
                <a:spcPct val="100000"/>
              </a:lnSpc>
              <a:spcBef>
                <a:spcPts val="0"/>
              </a:spcBef>
              <a:spcAft>
                <a:spcPts val="600"/>
              </a:spcAft>
              <a:buFont typeface="Meta Offc Pro" panose="020B0504030101020102" pitchFamily="34" charset="0"/>
              <a:buChar char="-"/>
              <a:tabLst/>
            </a:pPr>
            <a:r>
              <a:rPr lang="de-DE" sz="1200" b="0" u="sng" kern="1200" baseline="0" dirty="0">
                <a:solidFill>
                  <a:schemeClr val="tx1"/>
                </a:solidFill>
                <a:latin typeface="Calibri" panose="020F0502020204030204" pitchFamily="34" charset="0"/>
                <a:ea typeface="+mn-ea"/>
                <a:cs typeface="Calibri" panose="020F0502020204030204" pitchFamily="34" charset="0"/>
              </a:rPr>
              <a:t>Design und Copyright</a:t>
            </a:r>
            <a:r>
              <a:rPr lang="de-DE" sz="1200" b="0" u="none" kern="1200" baseline="0" dirty="0">
                <a:solidFill>
                  <a:schemeClr val="tx1"/>
                </a:solidFill>
                <a:latin typeface="Calibri" panose="020F0502020204030204" pitchFamily="34" charset="0"/>
                <a:ea typeface="+mn-ea"/>
                <a:cs typeface="Calibri" panose="020F0502020204030204" pitchFamily="34" charset="0"/>
              </a:rPr>
              <a:t>: Folienmaster öffnen. </a:t>
            </a:r>
            <a:r>
              <a:rPr lang="de-DE" sz="1200" b="0" u="sng" kern="1200" baseline="0" dirty="0">
                <a:solidFill>
                  <a:schemeClr val="tx1"/>
                </a:solidFill>
                <a:latin typeface="Calibri" panose="020F0502020204030204" pitchFamily="34" charset="0"/>
                <a:ea typeface="+mn-ea"/>
                <a:cs typeface="Calibri" panose="020F0502020204030204" pitchFamily="34" charset="0"/>
              </a:rPr>
              <a:t>Text</a:t>
            </a:r>
            <a:r>
              <a:rPr lang="de-DE" sz="1200" b="0" u="none" kern="1200" baseline="0" dirty="0">
                <a:solidFill>
                  <a:schemeClr val="tx1"/>
                </a:solidFill>
                <a:latin typeface="Calibri" panose="020F0502020204030204" pitchFamily="34" charset="0"/>
                <a:ea typeface="+mn-ea"/>
                <a:cs typeface="Calibri" panose="020F0502020204030204" pitchFamily="34" charset="0"/>
              </a:rPr>
              <a:t>: Folienmaster nicht öffnen</a:t>
            </a:r>
          </a:p>
          <a:p>
            <a:pPr marL="449263" lvl="1" indent="-182563" algn="l" defTabSz="2267851" rtl="0" eaLnBrk="1" latinLnBrk="0" hangingPunct="1">
              <a:lnSpc>
                <a:spcPct val="100000"/>
              </a:lnSpc>
              <a:spcBef>
                <a:spcPts val="0"/>
              </a:spcBef>
              <a:spcAft>
                <a:spcPts val="600"/>
              </a:spcAft>
              <a:buFont typeface="Meta Offc Pro" panose="020B0504030101020102" pitchFamily="34" charset="0"/>
              <a:buChar char="-"/>
              <a:tabLst/>
            </a:pPr>
            <a:r>
              <a:rPr lang="de-DE" sz="1200" b="0" u="sng" kern="1200" baseline="0" dirty="0">
                <a:solidFill>
                  <a:schemeClr val="tx1"/>
                </a:solidFill>
                <a:latin typeface="Calibri" panose="020F0502020204030204" pitchFamily="34" charset="0"/>
                <a:ea typeface="+mn-ea"/>
                <a:cs typeface="Calibri" panose="020F0502020204030204" pitchFamily="34" charset="0"/>
              </a:rPr>
              <a:t>Designfarben</a:t>
            </a:r>
            <a:r>
              <a:rPr lang="de-DE" sz="1200" b="0" kern="1200" baseline="0" dirty="0">
                <a:solidFill>
                  <a:schemeClr val="tx1"/>
                </a:solidFill>
                <a:latin typeface="Calibri" panose="020F0502020204030204" pitchFamily="34" charset="0"/>
                <a:ea typeface="+mn-ea"/>
                <a:cs typeface="Calibri" panose="020F0502020204030204" pitchFamily="34" charset="0"/>
              </a:rPr>
              <a:t>: Ansicht &gt; Folienmaster &gt; Form anklicken &gt; Formformat &gt; Formkontur (bei Linien) bzw. Fülleffekt (bei Flächen) &gt; Farbe wählen (Uni-Farben sind hinterlegt)</a:t>
            </a:r>
          </a:p>
          <a:p>
            <a:pPr marL="449263" lvl="1" indent="-182563" algn="l" defTabSz="2267851" rtl="0" eaLnBrk="1" latinLnBrk="0" hangingPunct="1">
              <a:lnSpc>
                <a:spcPct val="100000"/>
              </a:lnSpc>
              <a:spcBef>
                <a:spcPts val="0"/>
              </a:spcBef>
              <a:spcAft>
                <a:spcPts val="600"/>
              </a:spcAft>
              <a:buFont typeface="Meta Offc Pro" panose="020B0504030101020102" pitchFamily="34" charset="0"/>
              <a:buChar char="-"/>
              <a:tabLst/>
            </a:pPr>
            <a:r>
              <a:rPr lang="de-DE" sz="1200" b="0" u="sng" kern="1200" baseline="0" dirty="0">
                <a:solidFill>
                  <a:schemeClr val="tx1"/>
                </a:solidFill>
                <a:latin typeface="Calibri" panose="020F0502020204030204" pitchFamily="34" charset="0"/>
                <a:ea typeface="+mn-ea"/>
                <a:cs typeface="Calibri" panose="020F0502020204030204" pitchFamily="34" charset="0"/>
              </a:rPr>
              <a:t>Bilder</a:t>
            </a:r>
            <a:r>
              <a:rPr lang="de-DE" sz="1200" b="0" kern="1200" baseline="0" dirty="0">
                <a:solidFill>
                  <a:schemeClr val="tx1"/>
                </a:solidFill>
                <a:latin typeface="Calibri" panose="020F0502020204030204" pitchFamily="34" charset="0"/>
                <a:ea typeface="+mn-ea"/>
                <a:cs typeface="Calibri" panose="020F0502020204030204" pitchFamily="34" charset="0"/>
              </a:rPr>
              <a:t>: Ansicht &gt; Folienmaster &gt; Bild anklicken &gt; (ggf. Farbfläche/-filter beiseite schieben) &gt; Bild anklicken &gt; Bildformat &gt; „Bild ändern“ &gt; Bild hochladen &gt;  (ggf. Farbfläche/-filter wieder über das Bild schieben) </a:t>
            </a:r>
          </a:p>
          <a:p>
            <a:pPr marL="449263" lvl="1" indent="-182563" algn="l" defTabSz="2267851" rtl="0" eaLnBrk="1" latinLnBrk="0" hangingPunct="1">
              <a:lnSpc>
                <a:spcPct val="100000"/>
              </a:lnSpc>
              <a:spcBef>
                <a:spcPts val="0"/>
              </a:spcBef>
              <a:spcAft>
                <a:spcPts val="600"/>
              </a:spcAft>
              <a:buFont typeface="Meta Offc Pro" panose="020B0504030101020102" pitchFamily="34" charset="0"/>
              <a:buChar char="-"/>
              <a:tabLst/>
            </a:pPr>
            <a:r>
              <a:rPr lang="de-DE" sz="1200" b="0" u="sng" kern="1200" baseline="0" dirty="0">
                <a:solidFill>
                  <a:schemeClr val="tx1"/>
                </a:solidFill>
                <a:latin typeface="Calibri" panose="020F0502020204030204" pitchFamily="34" charset="0"/>
                <a:ea typeface="+mn-ea"/>
                <a:cs typeface="Calibri" panose="020F0502020204030204" pitchFamily="34" charset="0"/>
              </a:rPr>
              <a:t>Bilder formatieren/positionieren</a:t>
            </a:r>
            <a:r>
              <a:rPr lang="de-DE" sz="1200" b="0" kern="1200" baseline="0" dirty="0">
                <a:solidFill>
                  <a:schemeClr val="tx1"/>
                </a:solidFill>
                <a:latin typeface="Calibri" panose="020F0502020204030204" pitchFamily="34" charset="0"/>
                <a:ea typeface="+mn-ea"/>
                <a:cs typeface="Calibri" panose="020F0502020204030204" pitchFamily="34" charset="0"/>
              </a:rPr>
              <a:t>: Rechter Mausklick auf das Bild &gt; „Zuschneiden“. ACHTUNG: Verzerren Sie das Bild nicht! Nutzen Sie beim Skalieren ausschließlich die Eckpunkte und halten Sie die Shifttaste währenddessen gedrückt</a:t>
            </a:r>
          </a:p>
          <a:p>
            <a:pPr marL="449263" lvl="1" indent="-182563" algn="l" defTabSz="2267851" rtl="0" eaLnBrk="1" latinLnBrk="0" hangingPunct="1">
              <a:lnSpc>
                <a:spcPct val="100000"/>
              </a:lnSpc>
              <a:spcBef>
                <a:spcPts val="0"/>
              </a:spcBef>
              <a:spcAft>
                <a:spcPts val="1200"/>
              </a:spcAft>
              <a:buFont typeface="Meta Offc Pro" panose="020B0504030101020102" pitchFamily="34" charset="0"/>
              <a:buChar char="-"/>
              <a:tabLst/>
            </a:pPr>
            <a:r>
              <a:rPr lang="de-DE" sz="1200" b="1" u="sng" kern="1200" baseline="0" dirty="0">
                <a:solidFill>
                  <a:schemeClr val="tx1"/>
                </a:solidFill>
                <a:latin typeface="Calibri" panose="020F0502020204030204" pitchFamily="34" charset="0"/>
                <a:ea typeface="+mn-ea"/>
                <a:cs typeface="Calibri" panose="020F0502020204030204" pitchFamily="34" charset="0"/>
              </a:rPr>
              <a:t>Druck</a:t>
            </a:r>
            <a:r>
              <a:rPr lang="de-DE" sz="1200" b="1" u="none" kern="1200" baseline="0" dirty="0">
                <a:solidFill>
                  <a:schemeClr val="tx1"/>
                </a:solidFill>
                <a:latin typeface="Calibri" panose="020F0502020204030204" pitchFamily="34" charset="0"/>
                <a:ea typeface="+mn-ea"/>
                <a:cs typeface="Calibri" panose="020F0502020204030204" pitchFamily="34" charset="0"/>
              </a:rPr>
              <a:t>: Folie erst als PDF speichern! </a:t>
            </a:r>
            <a:r>
              <a:rPr lang="de-DE" sz="1200" b="0" kern="1200" baseline="0" dirty="0">
                <a:solidFill>
                  <a:schemeClr val="tx1"/>
                </a:solidFill>
                <a:latin typeface="Calibri" panose="020F0502020204030204" pitchFamily="34" charset="0"/>
                <a:ea typeface="+mn-ea"/>
                <a:cs typeface="Calibri" panose="020F0502020204030204" pitchFamily="34" charset="0"/>
              </a:rPr>
              <a:t>Datei &gt; speichern unter &gt; Ort suchen &gt; Dateityp PDF wählen &gt; Optionen anklicken &gt; gewünschte Folie auswählen &gt; mit „OK“ bestätigen &gt; speichern</a:t>
            </a:r>
          </a:p>
          <a:p>
            <a:pPr marL="182563" marR="0" lvl="1" indent="-158750"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de-DE" sz="1200" b="0" kern="1200" baseline="0" dirty="0">
                <a:solidFill>
                  <a:schemeClr val="tx1"/>
                </a:solidFill>
                <a:latin typeface="Calibri" panose="020F0502020204030204" pitchFamily="34" charset="0"/>
                <a:ea typeface="+mn-ea"/>
                <a:cs typeface="Calibri" panose="020F0502020204030204" pitchFamily="34" charset="0"/>
              </a:rPr>
              <a:t>Geben Sie bei der Verwendung von Bildern bitte das Copyright an</a:t>
            </a:r>
          </a:p>
          <a:p>
            <a:pPr marL="441021" marR="0" lvl="1" indent="-417393"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endParaRPr lang="de-DE" sz="1200" b="0" kern="1200" baseline="0" dirty="0">
              <a:solidFill>
                <a:schemeClr val="tx1"/>
              </a:solidFill>
              <a:latin typeface="Calibri" panose="020F0502020204030204" pitchFamily="34" charset="0"/>
              <a:ea typeface="+mn-ea"/>
              <a:cs typeface="Calibri" panose="020F0502020204030204" pitchFamily="34" charset="0"/>
            </a:endParaRPr>
          </a:p>
          <a:p>
            <a:pPr marL="182563" marR="0" lvl="1" indent="-158750"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en-US" sz="1200" b="0" kern="1200" baseline="0" dirty="0">
                <a:solidFill>
                  <a:schemeClr val="tx1"/>
                </a:solidFill>
                <a:latin typeface="Calibri" panose="020F0502020204030204" pitchFamily="34" charset="0"/>
                <a:ea typeface="+mn-ea"/>
                <a:cs typeface="Calibri" panose="020F0502020204030204" pitchFamily="34" charset="0"/>
              </a:rPr>
              <a:t>The slide layouts are </a:t>
            </a:r>
            <a:r>
              <a:rPr lang="en-US" sz="1200" b="1" kern="1200" baseline="0" dirty="0">
                <a:solidFill>
                  <a:schemeClr val="tx1"/>
                </a:solidFill>
                <a:latin typeface="Calibri" panose="020F0502020204030204" pitchFamily="34" charset="0"/>
                <a:ea typeface="+mn-ea"/>
                <a:cs typeface="Calibri" panose="020F0502020204030204" pitchFamily="34" charset="0"/>
              </a:rPr>
              <a:t>templates</a:t>
            </a:r>
            <a:r>
              <a:rPr lang="en-US" sz="1200" b="0" kern="1200" baseline="0" dirty="0">
                <a:solidFill>
                  <a:schemeClr val="tx1"/>
                </a:solidFill>
                <a:latin typeface="Calibri" panose="020F0502020204030204" pitchFamily="34" charset="0"/>
                <a:ea typeface="+mn-ea"/>
                <a:cs typeface="Calibri" panose="020F0502020204030204" pitchFamily="34" charset="0"/>
              </a:rPr>
              <a:t> and can be adapted. The following </a:t>
            </a:r>
            <a:r>
              <a:rPr lang="en-US" sz="1200" b="1" kern="1200" baseline="0" dirty="0">
                <a:solidFill>
                  <a:schemeClr val="tx1"/>
                </a:solidFill>
                <a:latin typeface="Calibri" panose="020F0502020204030204" pitchFamily="34" charset="0"/>
                <a:ea typeface="+mn-ea"/>
                <a:cs typeface="Calibri" panose="020F0502020204030204" pitchFamily="34" charset="0"/>
              </a:rPr>
              <a:t>changes</a:t>
            </a:r>
            <a:r>
              <a:rPr lang="en-US" sz="1200" b="0" kern="1200" baseline="0" dirty="0">
                <a:solidFill>
                  <a:schemeClr val="tx1"/>
                </a:solidFill>
                <a:latin typeface="Calibri" panose="020F0502020204030204" pitchFamily="34" charset="0"/>
                <a:ea typeface="+mn-ea"/>
                <a:cs typeface="Calibri" panose="020F0502020204030204" pitchFamily="34" charset="0"/>
              </a:rPr>
              <a:t> are possible:</a:t>
            </a:r>
          </a:p>
          <a:p>
            <a:pPr marL="449263" marR="0" lvl="1" indent="-182563"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en-US" sz="1200" b="0" u="sng" kern="1200" baseline="0" dirty="0">
                <a:solidFill>
                  <a:schemeClr val="tx1"/>
                </a:solidFill>
                <a:latin typeface="Calibri" panose="020F0502020204030204" pitchFamily="34" charset="0"/>
                <a:ea typeface="+mn-ea"/>
                <a:cs typeface="Calibri" panose="020F0502020204030204" pitchFamily="34" charset="0"/>
              </a:rPr>
              <a:t>Design and copyright</a:t>
            </a:r>
            <a:r>
              <a:rPr lang="en-US" sz="1200" b="0" u="none" kern="1200" baseline="0" dirty="0">
                <a:solidFill>
                  <a:schemeClr val="tx1"/>
                </a:solidFill>
                <a:latin typeface="Calibri" panose="020F0502020204030204" pitchFamily="34" charset="0"/>
                <a:ea typeface="+mn-ea"/>
                <a:cs typeface="Calibri" panose="020F0502020204030204" pitchFamily="34" charset="0"/>
              </a:rPr>
              <a:t>: Open slide master. </a:t>
            </a:r>
            <a:r>
              <a:rPr lang="en-US" sz="1200" b="0" u="sng" kern="1200" baseline="0" dirty="0">
                <a:solidFill>
                  <a:schemeClr val="tx1"/>
                </a:solidFill>
                <a:latin typeface="Calibri" panose="020F0502020204030204" pitchFamily="34" charset="0"/>
                <a:ea typeface="+mn-ea"/>
                <a:cs typeface="Calibri" panose="020F0502020204030204" pitchFamily="34" charset="0"/>
              </a:rPr>
              <a:t>Text</a:t>
            </a:r>
            <a:r>
              <a:rPr lang="en-US" sz="1200" b="0" u="none" kern="1200" baseline="0" dirty="0">
                <a:solidFill>
                  <a:schemeClr val="tx1"/>
                </a:solidFill>
                <a:latin typeface="Calibri" panose="020F0502020204030204" pitchFamily="34" charset="0"/>
                <a:ea typeface="+mn-ea"/>
                <a:cs typeface="Calibri" panose="020F0502020204030204" pitchFamily="34" charset="0"/>
              </a:rPr>
              <a:t>: Slide master must be closed</a:t>
            </a:r>
          </a:p>
          <a:p>
            <a:pPr marL="449263" marR="0" lvl="1" indent="-182563"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en-US" sz="1200" b="0" u="sng" kern="1200" baseline="0" dirty="0">
                <a:solidFill>
                  <a:schemeClr val="tx1"/>
                </a:solidFill>
                <a:latin typeface="Calibri" panose="020F0502020204030204" pitchFamily="34" charset="0"/>
                <a:ea typeface="+mn-ea"/>
                <a:cs typeface="Calibri" panose="020F0502020204030204" pitchFamily="34" charset="0"/>
              </a:rPr>
              <a:t>Design </a:t>
            </a:r>
            <a:r>
              <a:rPr lang="en-US" sz="1200" b="0" u="sng" kern="1200" baseline="0" dirty="0" err="1">
                <a:solidFill>
                  <a:schemeClr val="tx1"/>
                </a:solidFill>
                <a:latin typeface="Calibri" panose="020F0502020204030204" pitchFamily="34" charset="0"/>
                <a:ea typeface="+mn-ea"/>
                <a:cs typeface="Calibri" panose="020F0502020204030204" pitchFamily="34" charset="0"/>
              </a:rPr>
              <a:t>colours</a:t>
            </a:r>
            <a:r>
              <a:rPr lang="en-US" sz="1200" b="0" kern="1200" baseline="0" dirty="0">
                <a:solidFill>
                  <a:schemeClr val="tx1"/>
                </a:solidFill>
                <a:latin typeface="Calibri" panose="020F0502020204030204" pitchFamily="34" charset="0"/>
                <a:ea typeface="+mn-ea"/>
                <a:cs typeface="Calibri" panose="020F0502020204030204" pitchFamily="34" charset="0"/>
              </a:rPr>
              <a:t>: View &gt; Slide master &gt; Click on form &gt; Format &gt; Shape contour (for lines) or Fill effect (for areas) &gt; Select </a:t>
            </a:r>
            <a:r>
              <a:rPr lang="en-US" sz="1200" b="0" kern="1200" baseline="0" dirty="0" err="1">
                <a:solidFill>
                  <a:schemeClr val="tx1"/>
                </a:solidFill>
                <a:latin typeface="Calibri" panose="020F0502020204030204" pitchFamily="34" charset="0"/>
                <a:ea typeface="+mn-ea"/>
                <a:cs typeface="Calibri" panose="020F0502020204030204" pitchFamily="34" charset="0"/>
              </a:rPr>
              <a:t>colour</a:t>
            </a:r>
            <a:endParaRPr lang="en-US" sz="1200" b="0" kern="1200" baseline="0" dirty="0">
              <a:solidFill>
                <a:schemeClr val="tx1"/>
              </a:solidFill>
              <a:latin typeface="Calibri" panose="020F0502020204030204" pitchFamily="34" charset="0"/>
              <a:ea typeface="+mn-ea"/>
              <a:cs typeface="Calibri" panose="020F0502020204030204" pitchFamily="34" charset="0"/>
            </a:endParaRPr>
          </a:p>
          <a:p>
            <a:pPr marL="449263" marR="0" lvl="1" indent="-182563"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en-US" sz="1200" b="0" u="sng" kern="1200" baseline="0" dirty="0">
                <a:solidFill>
                  <a:schemeClr val="tx1"/>
                </a:solidFill>
                <a:latin typeface="Calibri" panose="020F0502020204030204" pitchFamily="34" charset="0"/>
                <a:ea typeface="+mn-ea"/>
                <a:cs typeface="Calibri" panose="020F0502020204030204" pitchFamily="34" charset="0"/>
              </a:rPr>
              <a:t>Images</a:t>
            </a:r>
            <a:r>
              <a:rPr lang="en-US" sz="1200" b="0" kern="1200" baseline="0" dirty="0">
                <a:solidFill>
                  <a:schemeClr val="tx1"/>
                </a:solidFill>
                <a:latin typeface="Calibri" panose="020F0502020204030204" pitchFamily="34" charset="0"/>
                <a:ea typeface="+mn-ea"/>
                <a:cs typeface="Calibri" panose="020F0502020204030204" pitchFamily="34" charset="0"/>
              </a:rPr>
              <a:t>: &gt; View &gt; Slide master &gt; Click on image &gt; (Where required: Shift the </a:t>
            </a:r>
            <a:r>
              <a:rPr lang="en-US" sz="1200" b="0" kern="1200" baseline="0" dirty="0" err="1">
                <a:solidFill>
                  <a:schemeClr val="tx1"/>
                </a:solidFill>
                <a:latin typeface="Calibri" panose="020F0502020204030204" pitchFamily="34" charset="0"/>
                <a:ea typeface="+mn-ea"/>
                <a:cs typeface="Calibri" panose="020F0502020204030204" pitchFamily="34" charset="0"/>
              </a:rPr>
              <a:t>colour</a:t>
            </a:r>
            <a:r>
              <a:rPr lang="en-US" sz="1200" b="0" kern="1200" baseline="0" dirty="0">
                <a:solidFill>
                  <a:schemeClr val="tx1"/>
                </a:solidFill>
                <a:latin typeface="Calibri" panose="020F0502020204030204" pitchFamily="34" charset="0"/>
                <a:ea typeface="+mn-ea"/>
                <a:cs typeface="Calibri" panose="020F0502020204030204" pitchFamily="34" charset="0"/>
              </a:rPr>
              <a:t> filter to one side) &gt; Image format &gt; Select "Change image" &gt; Upload picture (Where required: Replace the </a:t>
            </a:r>
            <a:r>
              <a:rPr lang="en-US" sz="1200" b="0" kern="1200" baseline="0" dirty="0" err="1">
                <a:solidFill>
                  <a:schemeClr val="tx1"/>
                </a:solidFill>
                <a:latin typeface="Calibri" panose="020F0502020204030204" pitchFamily="34" charset="0"/>
                <a:ea typeface="+mn-ea"/>
                <a:cs typeface="Calibri" panose="020F0502020204030204" pitchFamily="34" charset="0"/>
              </a:rPr>
              <a:t>colour</a:t>
            </a:r>
            <a:r>
              <a:rPr lang="en-US" sz="1200" b="0" kern="1200" baseline="0" dirty="0">
                <a:solidFill>
                  <a:schemeClr val="tx1"/>
                </a:solidFill>
                <a:latin typeface="Calibri" panose="020F0502020204030204" pitchFamily="34" charset="0"/>
                <a:ea typeface="+mn-ea"/>
                <a:cs typeface="Calibri" panose="020F0502020204030204" pitchFamily="34" charset="0"/>
              </a:rPr>
              <a:t> filter)</a:t>
            </a:r>
          </a:p>
          <a:p>
            <a:pPr marL="449263" marR="0" lvl="1" indent="-182563"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en-US" sz="1200" b="0" u="sng" kern="1200" baseline="0" dirty="0">
                <a:solidFill>
                  <a:schemeClr val="tx1"/>
                </a:solidFill>
                <a:latin typeface="Calibri" panose="020F0502020204030204" pitchFamily="34" charset="0"/>
                <a:ea typeface="+mn-ea"/>
                <a:cs typeface="Calibri" panose="020F0502020204030204" pitchFamily="34" charset="0"/>
              </a:rPr>
              <a:t>Format images</a:t>
            </a:r>
            <a:r>
              <a:rPr lang="en-US" sz="1200" b="0" kern="1200" baseline="0" dirty="0">
                <a:solidFill>
                  <a:schemeClr val="tx1"/>
                </a:solidFill>
                <a:latin typeface="Calibri" panose="020F0502020204030204" pitchFamily="34" charset="0"/>
                <a:ea typeface="+mn-ea"/>
                <a:cs typeface="Calibri" panose="020F0502020204030204" pitchFamily="34" charset="0"/>
              </a:rPr>
              <a:t>: Right mouse-click on background image and select &gt; "Crop". PLEASE NOTE: Do not distort the image! When resizing an image, use only the corner marks and keep the shift button pressed while doing so.</a:t>
            </a:r>
          </a:p>
          <a:p>
            <a:pPr marL="449263" marR="0" lvl="1" indent="-182563" algn="l" defTabSz="2267851" rtl="0" eaLnBrk="1" fontAlgn="auto" latinLnBrk="0" hangingPunct="1">
              <a:lnSpc>
                <a:spcPct val="100000"/>
              </a:lnSpc>
              <a:spcBef>
                <a:spcPts val="0"/>
              </a:spcBef>
              <a:spcAft>
                <a:spcPts val="1200"/>
              </a:spcAft>
              <a:buClrTx/>
              <a:buSzTx/>
              <a:buFont typeface="Meta Offc Pro" panose="020B0504030101020102" pitchFamily="34" charset="0"/>
              <a:buChar char="-"/>
              <a:tabLst/>
              <a:defRPr/>
            </a:pPr>
            <a:r>
              <a:rPr lang="en-US" sz="1200" b="1" u="sng" kern="1200" baseline="0" dirty="0">
                <a:solidFill>
                  <a:schemeClr val="tx1"/>
                </a:solidFill>
                <a:latin typeface="Calibri" panose="020F0502020204030204" pitchFamily="34" charset="0"/>
                <a:ea typeface="+mn-ea"/>
                <a:cs typeface="Calibri" panose="020F0502020204030204" pitchFamily="34" charset="0"/>
              </a:rPr>
              <a:t>Print</a:t>
            </a:r>
            <a:r>
              <a:rPr lang="en-US" sz="1200" b="1" kern="1200" baseline="0" dirty="0">
                <a:solidFill>
                  <a:schemeClr val="tx1"/>
                </a:solidFill>
                <a:latin typeface="Calibri" panose="020F0502020204030204" pitchFamily="34" charset="0"/>
                <a:ea typeface="+mn-ea"/>
                <a:cs typeface="Calibri" panose="020F0502020204030204" pitchFamily="34" charset="0"/>
              </a:rPr>
              <a:t>: Save slide as PDF first! </a:t>
            </a:r>
            <a:r>
              <a:rPr lang="en-US" sz="1200" b="0" kern="1200" baseline="0" dirty="0">
                <a:solidFill>
                  <a:schemeClr val="tx1"/>
                </a:solidFill>
                <a:latin typeface="Calibri" panose="020F0502020204030204" pitchFamily="34" charset="0"/>
                <a:ea typeface="+mn-ea"/>
                <a:cs typeface="Calibri" panose="020F0502020204030204" pitchFamily="34" charset="0"/>
              </a:rPr>
              <a:t>File &gt; save as &gt; search location &gt; select file type PDF &gt; click options &gt; select desired slide &gt; confirm with "OK" &gt; save</a:t>
            </a:r>
          </a:p>
          <a:p>
            <a:pPr marL="182563" marR="0" lvl="1" indent="-158750" algn="l" defTabSz="2267851" rtl="0" eaLnBrk="1" fontAlgn="auto" latinLnBrk="0" hangingPunct="1">
              <a:lnSpc>
                <a:spcPct val="100000"/>
              </a:lnSpc>
              <a:spcBef>
                <a:spcPts val="0"/>
              </a:spcBef>
              <a:spcAft>
                <a:spcPts val="600"/>
              </a:spcAft>
              <a:buClrTx/>
              <a:buSzTx/>
              <a:buFont typeface="Meta Offc Pro" panose="020B0504030101020102" pitchFamily="34" charset="0"/>
              <a:buChar char="-"/>
              <a:tabLst/>
              <a:defRPr/>
            </a:pPr>
            <a:r>
              <a:rPr lang="en-US" sz="1200" b="0" kern="1200" baseline="0" dirty="0">
                <a:solidFill>
                  <a:schemeClr val="tx1"/>
                </a:solidFill>
                <a:latin typeface="Calibri" panose="020F0502020204030204" pitchFamily="34" charset="0"/>
                <a:ea typeface="+mn-ea"/>
                <a:cs typeface="Calibri" panose="020F0502020204030204" pitchFamily="34" charset="0"/>
              </a:rPr>
              <a:t>Using pictures, please quote the copyright </a:t>
            </a:r>
          </a:p>
        </p:txBody>
      </p:sp>
    </p:spTree>
    <p:extLst>
      <p:ext uri="{BB962C8B-B14F-4D97-AF65-F5344CB8AC3E}">
        <p14:creationId xmlns:p14="http://schemas.microsoft.com/office/powerpoint/2010/main" val="2904365802"/>
      </p:ext>
    </p:extLst>
  </p:cSld>
  <p:clrMapOvr>
    <a:masterClrMapping/>
  </p:clrMapOvr>
  <p:extLst>
    <p:ext uri="{DCECCB84-F9BA-43D5-87BE-67443E8EF086}">
      <p15:sldGuideLst xmlns:p15="http://schemas.microsoft.com/office/powerpoint/2012/main">
        <p15:guide id="2" orient="horz" pos="845">
          <p15:clr>
            <a:srgbClr val="FBAE40"/>
          </p15:clr>
        </p15:guide>
        <p15:guide id="3" orient="horz" pos="1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Design D.5 // Forschung 3 // Titel">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38E54224-1B74-F332-D84A-57FBCCC16341}"/>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495" t="14363" r="7040" b="12439"/>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4" name="Freihandform 3">
            <a:extLst>
              <a:ext uri="{FF2B5EF4-FFF2-40B4-BE49-F238E27FC236}">
                <a16:creationId xmlns:a16="http://schemas.microsoft.com/office/drawing/2014/main" id="{03E6B18D-3473-07D1-82AE-DA67470918F4}"/>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1"/>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3C321EB7-56D3-1C94-741A-B338D242B8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C0105BB4-E46F-46CA-B029-5F58286A83F2}"/>
              </a:ext>
            </a:extLst>
          </p:cNvPr>
          <p:cNvSpPr txBox="1"/>
          <p:nvPr userDrawn="1"/>
        </p:nvSpPr>
        <p:spPr>
          <a:xfrm>
            <a:off x="11931194" y="652727"/>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2871929390"/>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Design D.7 // Geisteswissenschaften 2 // Titel">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EB0042C-AA9E-E8A6-71F6-604E45F1CE2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414" t="29495" r="1025" b="4463"/>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4" name="Freihandform 3">
            <a:extLst>
              <a:ext uri="{FF2B5EF4-FFF2-40B4-BE49-F238E27FC236}">
                <a16:creationId xmlns:a16="http://schemas.microsoft.com/office/drawing/2014/main" id="{A149FA84-F02F-91B9-6EC1-B041F89E6494}"/>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bg2"/>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949A017F-51D7-B52F-C9C3-5CF1D765B2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0975CC4C-B516-48D3-88A6-A70408117216}"/>
              </a:ext>
            </a:extLst>
          </p:cNvPr>
          <p:cNvSpPr txBox="1"/>
          <p:nvPr userDrawn="1"/>
        </p:nvSpPr>
        <p:spPr>
          <a:xfrm>
            <a:off x="11951876" y="2085974"/>
            <a:ext cx="276999" cy="1797505"/>
          </a:xfrm>
          <a:prstGeom prst="rect">
            <a:avLst/>
          </a:prstGeom>
          <a:noFill/>
        </p:spPr>
        <p:txBody>
          <a:bodyPr vert="vert270" wrap="square" rtlCol="0" anchor="ctr">
            <a:spAutoFit/>
          </a:bodyPr>
          <a:lstStyle/>
          <a:p>
            <a:r>
              <a:rPr lang="de-DE" sz="600" dirty="0">
                <a:solidFill>
                  <a:schemeClr val="bg1">
                    <a:lumMod val="25000"/>
                  </a:schemeClr>
                </a:solidFill>
              </a:rPr>
              <a:t>© stock.adobe.com - Jade Maas/</a:t>
            </a:r>
            <a:r>
              <a:rPr lang="de-DE" sz="600" dirty="0" err="1">
                <a:solidFill>
                  <a:schemeClr val="bg1">
                    <a:lumMod val="25000"/>
                  </a:schemeClr>
                </a:solidFill>
              </a:rPr>
              <a:t>peopleimages.coms</a:t>
            </a:r>
            <a:endParaRPr lang="de-DE" sz="600" dirty="0">
              <a:solidFill>
                <a:schemeClr val="bg1">
                  <a:lumMod val="25000"/>
                </a:schemeClr>
              </a:solidFill>
            </a:endParaRPr>
          </a:p>
        </p:txBody>
      </p:sp>
    </p:spTree>
    <p:extLst>
      <p:ext uri="{BB962C8B-B14F-4D97-AF65-F5344CB8AC3E}">
        <p14:creationId xmlns:p14="http://schemas.microsoft.com/office/powerpoint/2010/main" val="929864159"/>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esign D.8 // Studierende 1 // Titel">
    <p:spTree>
      <p:nvGrpSpPr>
        <p:cNvPr id="1" name=""/>
        <p:cNvGrpSpPr/>
        <p:nvPr/>
      </p:nvGrpSpPr>
      <p:grpSpPr>
        <a:xfrm>
          <a:off x="0" y="0"/>
          <a:ext cx="0" cy="0"/>
          <a:chOff x="0" y="0"/>
          <a:chExt cx="0" cy="0"/>
        </a:xfrm>
      </p:grpSpPr>
      <p:sp>
        <p:nvSpPr>
          <p:cNvPr id="12" name="Freihandform 11">
            <a:extLst>
              <a:ext uri="{FF2B5EF4-FFF2-40B4-BE49-F238E27FC236}">
                <a16:creationId xmlns:a16="http://schemas.microsoft.com/office/drawing/2014/main" id="{C84F029B-552D-B878-C5C3-EDD87518B4DC}"/>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4" name="Grafik 3">
            <a:extLst>
              <a:ext uri="{FF2B5EF4-FFF2-40B4-BE49-F238E27FC236}">
                <a16:creationId xmlns:a16="http://schemas.microsoft.com/office/drawing/2014/main" id="{56BF6E44-7F0A-2B91-64F9-9F04B1EBA271}"/>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385" t="35075" r="25626" b="15240"/>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3"/>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DCB79CEB-59EA-3691-86F7-85232B852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BAF27D88-EB1E-4DB2-A5A8-CDB3F30C06EB}"/>
              </a:ext>
            </a:extLst>
          </p:cNvPr>
          <p:cNvSpPr txBox="1"/>
          <p:nvPr userDrawn="1"/>
        </p:nvSpPr>
        <p:spPr>
          <a:xfrm>
            <a:off x="11913776" y="2411888"/>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3674223796"/>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Design D.9 // Studierende 2 // Titel">
    <p:spTree>
      <p:nvGrpSpPr>
        <p:cNvPr id="1" name=""/>
        <p:cNvGrpSpPr/>
        <p:nvPr/>
      </p:nvGrpSpPr>
      <p:grpSpPr>
        <a:xfrm>
          <a:off x="0" y="0"/>
          <a:ext cx="0" cy="0"/>
          <a:chOff x="0" y="0"/>
          <a:chExt cx="0" cy="0"/>
        </a:xfrm>
      </p:grpSpPr>
      <p:sp>
        <p:nvSpPr>
          <p:cNvPr id="12" name="Freihandform 11">
            <a:extLst>
              <a:ext uri="{FF2B5EF4-FFF2-40B4-BE49-F238E27FC236}">
                <a16:creationId xmlns:a16="http://schemas.microsoft.com/office/drawing/2014/main" id="{5750FA79-D612-24FE-418F-2C1EDD6408A3}"/>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4" name="Grafik 3">
            <a:extLst>
              <a:ext uri="{FF2B5EF4-FFF2-40B4-BE49-F238E27FC236}">
                <a16:creationId xmlns:a16="http://schemas.microsoft.com/office/drawing/2014/main" id="{F25EE5AE-750C-2056-2030-53FB6787557E}"/>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593" t="2626" r="571" b="31028"/>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bg2"/>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0F5B9E5C-21AA-B47A-2D87-37316E3D66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1AD53320-DAF0-4B9B-B7A6-C2FAE38013CF}"/>
              </a:ext>
            </a:extLst>
          </p:cNvPr>
          <p:cNvSpPr txBox="1"/>
          <p:nvPr userDrawn="1"/>
        </p:nvSpPr>
        <p:spPr>
          <a:xfrm>
            <a:off x="11913776" y="-26530"/>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2566687299"/>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Design D.9 // Studierende 2 // Titel">
    <p:spTree>
      <p:nvGrpSpPr>
        <p:cNvPr id="1" name=""/>
        <p:cNvGrpSpPr/>
        <p:nvPr/>
      </p:nvGrpSpPr>
      <p:grpSpPr>
        <a:xfrm>
          <a:off x="0" y="0"/>
          <a:ext cx="0" cy="0"/>
          <a:chOff x="0" y="0"/>
          <a:chExt cx="0" cy="0"/>
        </a:xfrm>
      </p:grpSpPr>
      <p:sp>
        <p:nvSpPr>
          <p:cNvPr id="12" name="Freihandform 11">
            <a:extLst>
              <a:ext uri="{FF2B5EF4-FFF2-40B4-BE49-F238E27FC236}">
                <a16:creationId xmlns:a16="http://schemas.microsoft.com/office/drawing/2014/main" id="{105C0A3A-F55E-B0E0-9829-B8A355B71722}"/>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rgbClr val="B1C8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4" name="Grafik 3">
            <a:extLst>
              <a:ext uri="{FF2B5EF4-FFF2-40B4-BE49-F238E27FC236}">
                <a16:creationId xmlns:a16="http://schemas.microsoft.com/office/drawing/2014/main" id="{16B3F723-0433-0505-479C-C7AD4CF5BA6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78" t="26009" r="184" b="1026"/>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rgbClr val="B1C800"/>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6CE82CE3-6CE8-A257-0360-A352BD8F3A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B920C0C5-5BAC-4A8D-99D8-288EEB1D23B9}"/>
              </a:ext>
            </a:extLst>
          </p:cNvPr>
          <p:cNvSpPr txBox="1"/>
          <p:nvPr userDrawn="1"/>
        </p:nvSpPr>
        <p:spPr>
          <a:xfrm>
            <a:off x="11948610" y="2803757"/>
            <a:ext cx="276999" cy="1136863"/>
          </a:xfrm>
          <a:prstGeom prst="rect">
            <a:avLst/>
          </a:prstGeom>
          <a:noFill/>
        </p:spPr>
        <p:txBody>
          <a:bodyPr vert="vert270" wrap="square" rtlCol="0" anchor="ctr">
            <a:spAutoFit/>
          </a:bodyPr>
          <a:lstStyle/>
          <a:p>
            <a:r>
              <a:rPr lang="de-DE" sz="600" dirty="0">
                <a:solidFill>
                  <a:schemeClr val="bg1">
                    <a:lumMod val="25000"/>
                  </a:schemeClr>
                </a:solidFill>
              </a:rPr>
              <a:t>© Uni Münster – Nike Gais</a:t>
            </a:r>
          </a:p>
        </p:txBody>
      </p:sp>
    </p:spTree>
    <p:extLst>
      <p:ext uri="{BB962C8B-B14F-4D97-AF65-F5344CB8AC3E}">
        <p14:creationId xmlns:p14="http://schemas.microsoft.com/office/powerpoint/2010/main" val="657338578"/>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esign F.1 // Forschung 1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84" t="14262" b="6169"/>
          <a:stretch/>
        </p:blipFill>
        <p:spPr>
          <a:xfrm>
            <a:off x="-1940" y="3088"/>
            <a:ext cx="12219340" cy="6862741"/>
          </a:xfrm>
          <a:prstGeom prst="rect">
            <a:avLst/>
          </a:prstGeom>
        </p:spPr>
      </p:pic>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chemeClr val="accent2"/>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chemeClr val="tx1"/>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5" name="Grafik 24">
            <a:extLst>
              <a:ext uri="{FF2B5EF4-FFF2-40B4-BE49-F238E27FC236}">
                <a16:creationId xmlns:a16="http://schemas.microsoft.com/office/drawing/2014/main" id="{9D175489-3B32-EF94-34E3-18404B08547C}"/>
              </a:ext>
            </a:extLst>
          </p:cNvPr>
          <p:cNvPicPr>
            <a:picLocks noChangeAspect="1"/>
          </p:cNvPicPr>
          <p:nvPr userDrawn="1"/>
        </p:nvPicPr>
        <p:blipFill>
          <a:blip r:embed="rId3"/>
          <a:srcRect/>
          <a:stretch/>
        </p:blipFill>
        <p:spPr>
          <a:xfrm>
            <a:off x="358775" y="293869"/>
            <a:ext cx="2880000" cy="780560"/>
          </a:xfrm>
          <a:prstGeom prst="rect">
            <a:avLst/>
          </a:prstGeom>
          <a:noFill/>
        </p:spPr>
      </p:pic>
      <p:sp>
        <p:nvSpPr>
          <p:cNvPr id="27" name="Vertikaler Textplatzhalter 2">
            <a:extLst>
              <a:ext uri="{FF2B5EF4-FFF2-40B4-BE49-F238E27FC236}">
                <a16:creationId xmlns:a16="http://schemas.microsoft.com/office/drawing/2014/main" id="{86F0FAEE-0395-37A3-D420-3A17210C49F4}"/>
              </a:ext>
            </a:extLst>
          </p:cNvPr>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4" name="Grafik 3">
            <a:extLst>
              <a:ext uri="{FF2B5EF4-FFF2-40B4-BE49-F238E27FC236}">
                <a16:creationId xmlns:a16="http://schemas.microsoft.com/office/drawing/2014/main" id="{73550A6A-42C4-E11D-F4E8-F9DC5DA37B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381" b="2381"/>
          <a:stretch/>
        </p:blipFill>
        <p:spPr>
          <a:xfrm>
            <a:off x="334962" y="6335367"/>
            <a:ext cx="1201735" cy="182081"/>
          </a:xfrm>
          <a:prstGeom prst="rect">
            <a:avLst/>
          </a:prstGeom>
        </p:spPr>
      </p:pic>
      <p:sp>
        <p:nvSpPr>
          <p:cNvPr id="20" name="Textfeld 19">
            <a:extLst>
              <a:ext uri="{FF2B5EF4-FFF2-40B4-BE49-F238E27FC236}">
                <a16:creationId xmlns:a16="http://schemas.microsoft.com/office/drawing/2014/main" id="{A1A688CD-064B-46DB-A8B1-AFCC9CEE67EE}"/>
              </a:ext>
            </a:extLst>
          </p:cNvPr>
          <p:cNvSpPr txBox="1"/>
          <p:nvPr userDrawn="1"/>
        </p:nvSpPr>
        <p:spPr>
          <a:xfrm>
            <a:off x="11913776" y="1963927"/>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2083638983"/>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Design F.2 // Forschung 2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90" t="21567" r="7108" b="560"/>
          <a:stretch/>
        </p:blipFill>
        <p:spPr>
          <a:xfrm>
            <a:off x="-700" y="3089"/>
            <a:ext cx="12205400" cy="6854912"/>
          </a:xfrm>
          <a:prstGeom prst="rect">
            <a:avLst/>
          </a:prstGeom>
        </p:spPr>
      </p:pic>
      <p:sp>
        <p:nvSpPr>
          <p:cNvPr id="31" name="Rechteck 30">
            <a:extLst>
              <a:ext uri="{FF2B5EF4-FFF2-40B4-BE49-F238E27FC236}">
                <a16:creationId xmlns:a16="http://schemas.microsoft.com/office/drawing/2014/main" id="{DC8E386C-4D74-9DCE-A3AD-98C4DDEFC74B}"/>
              </a:ext>
            </a:extLst>
          </p:cNvPr>
          <p:cNvSpPr/>
          <p:nvPr userDrawn="1"/>
        </p:nvSpPr>
        <p:spPr>
          <a:xfrm>
            <a:off x="1" y="0"/>
            <a:ext cx="12204698" cy="6858000"/>
          </a:xfrm>
          <a:prstGeom prst="rect">
            <a:avLst/>
          </a:prstGeom>
          <a:solidFill>
            <a:schemeClr val="accent1">
              <a:alpha val="2473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reihandform 5">
            <a:extLst>
              <a:ext uri="{FF2B5EF4-FFF2-40B4-BE49-F238E27FC236}">
                <a16:creationId xmlns:a16="http://schemas.microsoft.com/office/drawing/2014/main" id="{3B8786AE-EFD0-2E85-B1F3-8854B929CCD7}"/>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sp>
        <p:nvSpPr>
          <p:cNvPr id="30" name="Vertikaler Textplatzhalter 2">
            <a:extLst>
              <a:ext uri="{FF2B5EF4-FFF2-40B4-BE49-F238E27FC236}">
                <a16:creationId xmlns:a16="http://schemas.microsoft.com/office/drawing/2014/main" id="{66FBEF87-AE8E-B562-8F54-29B3B2831A28}"/>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chemeClr val="bg2"/>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4" name="Grafik 3">
            <a:extLst>
              <a:ext uri="{FF2B5EF4-FFF2-40B4-BE49-F238E27FC236}">
                <a16:creationId xmlns:a16="http://schemas.microsoft.com/office/drawing/2014/main" id="{181C290C-D27D-AC07-5708-38E2539AD27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2381" b="2381"/>
          <a:stretch/>
        </p:blipFill>
        <p:spPr>
          <a:xfrm>
            <a:off x="334962" y="6335367"/>
            <a:ext cx="1201735" cy="182081"/>
          </a:xfrm>
          <a:prstGeom prst="rect">
            <a:avLst/>
          </a:prstGeom>
        </p:spPr>
      </p:pic>
      <p:pic>
        <p:nvPicPr>
          <p:cNvPr id="10" name="Grafik 9">
            <a:extLst>
              <a:ext uri="{FF2B5EF4-FFF2-40B4-BE49-F238E27FC236}">
                <a16:creationId xmlns:a16="http://schemas.microsoft.com/office/drawing/2014/main" id="{B1CD6A36-6159-516D-42A7-25D71875F42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41312" y="276642"/>
            <a:ext cx="2909931" cy="813335"/>
          </a:xfrm>
          <a:prstGeom prst="rect">
            <a:avLst/>
          </a:prstGeom>
        </p:spPr>
      </p:pic>
      <p:sp>
        <p:nvSpPr>
          <p:cNvPr id="21" name="Textfeld 20">
            <a:extLst>
              <a:ext uri="{FF2B5EF4-FFF2-40B4-BE49-F238E27FC236}">
                <a16:creationId xmlns:a16="http://schemas.microsoft.com/office/drawing/2014/main" id="{790D3F81-87F4-4A29-9BC0-20ECACE40736}"/>
              </a:ext>
            </a:extLst>
          </p:cNvPr>
          <p:cNvSpPr txBox="1"/>
          <p:nvPr userDrawn="1"/>
        </p:nvSpPr>
        <p:spPr>
          <a:xfrm>
            <a:off x="11875676" y="3480041"/>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1899668842"/>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Design F.3 // Forschung 3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5" r="7235" b="20276"/>
          <a:stretch/>
        </p:blipFill>
        <p:spPr>
          <a:xfrm>
            <a:off x="-700" y="3089"/>
            <a:ext cx="12205400" cy="6854912"/>
          </a:xfrm>
          <a:prstGeom prst="rect">
            <a:avLst/>
          </a:prstGeom>
        </p:spPr>
      </p:pic>
      <p:sp>
        <p:nvSpPr>
          <p:cNvPr id="16" name="Rechteck 15">
            <a:extLst>
              <a:ext uri="{FF2B5EF4-FFF2-40B4-BE49-F238E27FC236}">
                <a16:creationId xmlns:a16="http://schemas.microsoft.com/office/drawing/2014/main" id="{E38D7D54-A97B-8524-3A25-E195B65D3F6B}"/>
              </a:ext>
            </a:extLst>
          </p:cNvPr>
          <p:cNvSpPr/>
          <p:nvPr userDrawn="1"/>
        </p:nvSpPr>
        <p:spPr>
          <a:xfrm>
            <a:off x="0" y="-3089"/>
            <a:ext cx="12204700" cy="6858000"/>
          </a:xfrm>
          <a:prstGeom prst="rect">
            <a:avLst/>
          </a:prstGeom>
          <a:solidFill>
            <a:schemeClr val="bg1">
              <a:lumMod val="1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F2E3BBB-AE88-060D-1381-08DCC0D0CA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21" name="Textfeld 20">
            <a:extLst>
              <a:ext uri="{FF2B5EF4-FFF2-40B4-BE49-F238E27FC236}">
                <a16:creationId xmlns:a16="http://schemas.microsoft.com/office/drawing/2014/main" id="{082B8AFF-E03E-450B-A829-0F6258C46EC6}"/>
              </a:ext>
            </a:extLst>
          </p:cNvPr>
          <p:cNvSpPr txBox="1"/>
          <p:nvPr userDrawn="1"/>
        </p:nvSpPr>
        <p:spPr>
          <a:xfrm>
            <a:off x="11913776" y="79616"/>
            <a:ext cx="276999" cy="1136863"/>
          </a:xfrm>
          <a:prstGeom prst="rect">
            <a:avLst/>
          </a:prstGeom>
          <a:noFill/>
        </p:spPr>
        <p:txBody>
          <a:bodyPr vert="vert270" wrap="square" rtlCol="0" anchor="ctr">
            <a:spAutoFit/>
          </a:bodyPr>
          <a:lstStyle/>
          <a:p>
            <a:r>
              <a:rPr lang="de-DE" sz="600" dirty="0">
                <a:solidFill>
                  <a:schemeClr val="bg1">
                    <a:lumMod val="25000"/>
                  </a:schemeClr>
                </a:solidFill>
              </a:rPr>
              <a:t>© Uni Münster – Nike Gais</a:t>
            </a:r>
          </a:p>
        </p:txBody>
      </p:sp>
    </p:spTree>
    <p:extLst>
      <p:ext uri="{BB962C8B-B14F-4D97-AF65-F5344CB8AC3E}">
        <p14:creationId xmlns:p14="http://schemas.microsoft.com/office/powerpoint/2010/main" val="351706291"/>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Design F.3 // Forschung 3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 t="7016" r="17585" b="23524"/>
          <a:stretch/>
        </p:blipFill>
        <p:spPr>
          <a:xfrm>
            <a:off x="-700" y="3089"/>
            <a:ext cx="12205400" cy="6854912"/>
          </a:xfrm>
          <a:prstGeom prst="rect">
            <a:avLst/>
          </a:prstGeom>
        </p:spPr>
      </p:pic>
      <p:sp>
        <p:nvSpPr>
          <p:cNvPr id="16" name="Rechteck 15">
            <a:extLst>
              <a:ext uri="{FF2B5EF4-FFF2-40B4-BE49-F238E27FC236}">
                <a16:creationId xmlns:a16="http://schemas.microsoft.com/office/drawing/2014/main" id="{E38D7D54-A97B-8524-3A25-E195B65D3F6B}"/>
              </a:ext>
            </a:extLst>
          </p:cNvPr>
          <p:cNvSpPr/>
          <p:nvPr userDrawn="1"/>
        </p:nvSpPr>
        <p:spPr>
          <a:xfrm>
            <a:off x="0" y="0"/>
            <a:ext cx="12204700" cy="6858000"/>
          </a:xfrm>
          <a:prstGeom prst="rect">
            <a:avLst/>
          </a:prstGeom>
          <a:solidFill>
            <a:schemeClr val="bg1">
              <a:lumMod val="1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EE86A60-98B9-1786-4167-44D0A9AFAC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21" name="Textfeld 20">
            <a:extLst>
              <a:ext uri="{FF2B5EF4-FFF2-40B4-BE49-F238E27FC236}">
                <a16:creationId xmlns:a16="http://schemas.microsoft.com/office/drawing/2014/main" id="{20A3684D-83EB-4FA7-9E48-9004595642BD}"/>
              </a:ext>
            </a:extLst>
          </p:cNvPr>
          <p:cNvSpPr txBox="1"/>
          <p:nvPr userDrawn="1"/>
        </p:nvSpPr>
        <p:spPr>
          <a:xfrm>
            <a:off x="11913776" y="4784966"/>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1568141927"/>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Design F.5 // Geisteswissenschaften 2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80" r="11882" b="10863"/>
          <a:stretch/>
        </p:blipFill>
        <p:spPr>
          <a:xfrm>
            <a:off x="-700" y="3089"/>
            <a:ext cx="12205400" cy="6854912"/>
          </a:xfrm>
          <a:prstGeom prst="rect">
            <a:avLst/>
          </a:prstGeom>
        </p:spPr>
      </p:pic>
      <p:sp>
        <p:nvSpPr>
          <p:cNvPr id="16" name="Rechteck 15">
            <a:extLst>
              <a:ext uri="{FF2B5EF4-FFF2-40B4-BE49-F238E27FC236}">
                <a16:creationId xmlns:a16="http://schemas.microsoft.com/office/drawing/2014/main" id="{CDFB2AE1-99E0-1C55-C999-183FCE7A2D51}"/>
              </a:ext>
            </a:extLst>
          </p:cNvPr>
          <p:cNvSpPr/>
          <p:nvPr userDrawn="1"/>
        </p:nvSpPr>
        <p:spPr>
          <a:xfrm>
            <a:off x="0" y="-3090"/>
            <a:ext cx="12204700" cy="6864175"/>
          </a:xfrm>
          <a:prstGeom prst="rect">
            <a:avLst/>
          </a:prstGeom>
          <a:solidFill>
            <a:schemeClr val="bg1">
              <a:lumMod val="10000"/>
              <a:alpha val="348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B8D9788A-0217-7A0C-8507-07C08BE1B625}"/>
              </a:ext>
            </a:extLst>
          </p:cNvPr>
          <p:cNvPicPr>
            <a:picLocks noChangeAspect="1"/>
          </p:cNvPicPr>
          <p:nvPr userDrawn="1"/>
        </p:nvPicPr>
        <p:blipFill>
          <a:blip r:embed="rId4"/>
          <a:srcRect/>
          <a:stretch/>
        </p:blipFill>
        <p:spPr>
          <a:xfrm>
            <a:off x="358775" y="293869"/>
            <a:ext cx="2880000" cy="780560"/>
          </a:xfrm>
          <a:prstGeom prst="rect">
            <a:avLst/>
          </a:prstGeom>
          <a:noFill/>
        </p:spPr>
      </p:pic>
      <p:sp>
        <p:nvSpPr>
          <p:cNvPr id="22" name="Textfeld 21">
            <a:extLst>
              <a:ext uri="{FF2B5EF4-FFF2-40B4-BE49-F238E27FC236}">
                <a16:creationId xmlns:a16="http://schemas.microsoft.com/office/drawing/2014/main" id="{41209F7A-C888-40E4-82C3-DA20C94CDC05}"/>
              </a:ext>
            </a:extLst>
          </p:cNvPr>
          <p:cNvSpPr txBox="1"/>
          <p:nvPr userDrawn="1"/>
        </p:nvSpPr>
        <p:spPr>
          <a:xfrm>
            <a:off x="11913776" y="200024"/>
            <a:ext cx="276999" cy="1797505"/>
          </a:xfrm>
          <a:prstGeom prst="rect">
            <a:avLst/>
          </a:prstGeom>
          <a:noFill/>
        </p:spPr>
        <p:txBody>
          <a:bodyPr vert="vert270" wrap="square" rtlCol="0" anchor="ctr">
            <a:spAutoFit/>
          </a:bodyPr>
          <a:lstStyle/>
          <a:p>
            <a:r>
              <a:rPr lang="de-DE" sz="600" dirty="0">
                <a:solidFill>
                  <a:schemeClr val="bg1">
                    <a:lumMod val="25000"/>
                  </a:schemeClr>
                </a:solidFill>
              </a:rPr>
              <a:t>© stock.adobe.com - Jade Maas/</a:t>
            </a:r>
            <a:r>
              <a:rPr lang="de-DE" sz="600" dirty="0" err="1">
                <a:solidFill>
                  <a:schemeClr val="bg1">
                    <a:lumMod val="25000"/>
                  </a:schemeClr>
                </a:solidFill>
              </a:rPr>
              <a:t>peopleimages.coms</a:t>
            </a:r>
            <a:endParaRPr lang="de-DE" sz="600" dirty="0">
              <a:solidFill>
                <a:schemeClr val="bg1">
                  <a:lumMod val="25000"/>
                </a:schemeClr>
              </a:solidFill>
            </a:endParaRPr>
          </a:p>
        </p:txBody>
      </p:sp>
    </p:spTree>
    <p:extLst>
      <p:ext uri="{BB962C8B-B14F-4D97-AF65-F5344CB8AC3E}">
        <p14:creationId xmlns:p14="http://schemas.microsoft.com/office/powerpoint/2010/main" val="734221412"/>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sign A // Linien // Titel">
    <p:spTree>
      <p:nvGrpSpPr>
        <p:cNvPr id="1" name=""/>
        <p:cNvGrpSpPr/>
        <p:nvPr/>
      </p:nvGrpSpPr>
      <p:grpSpPr>
        <a:xfrm>
          <a:off x="0" y="0"/>
          <a:ext cx="0" cy="0"/>
          <a:chOff x="0" y="0"/>
          <a:chExt cx="0" cy="0"/>
        </a:xfrm>
      </p:grpSpPr>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333F48"/>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cxnSp>
        <p:nvCxnSpPr>
          <p:cNvPr id="4" name="Gerade Verbindung 3">
            <a:extLst>
              <a:ext uri="{FF2B5EF4-FFF2-40B4-BE49-F238E27FC236}">
                <a16:creationId xmlns:a16="http://schemas.microsoft.com/office/drawing/2014/main" id="{8C577C99-D98B-61A1-311B-8637B1D0460E}"/>
              </a:ext>
            </a:extLst>
          </p:cNvPr>
          <p:cNvCxnSpPr>
            <a:cxnSpLocks/>
          </p:cNvCxnSpPr>
          <p:nvPr userDrawn="1"/>
        </p:nvCxnSpPr>
        <p:spPr>
          <a:xfrm rot="-360000">
            <a:off x="-198000" y="1203107"/>
            <a:ext cx="1260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563874DC-F8B3-4329-58AA-DC755D2ED75D}"/>
              </a:ext>
            </a:extLst>
          </p:cNvPr>
          <p:cNvCxnSpPr>
            <a:cxnSpLocks/>
          </p:cNvCxnSpPr>
          <p:nvPr userDrawn="1"/>
        </p:nvCxnSpPr>
        <p:spPr>
          <a:xfrm rot="720000">
            <a:off x="-238223" y="6236942"/>
            <a:ext cx="684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uppieren 26">
            <a:extLst>
              <a:ext uri="{FF2B5EF4-FFF2-40B4-BE49-F238E27FC236}">
                <a16:creationId xmlns:a16="http://schemas.microsoft.com/office/drawing/2014/main" id="{9AE4959C-9EB7-E95F-015E-25DCDA4744A1}"/>
              </a:ext>
            </a:extLst>
          </p:cNvPr>
          <p:cNvGrpSpPr/>
          <p:nvPr userDrawn="1"/>
        </p:nvGrpSpPr>
        <p:grpSpPr>
          <a:xfrm>
            <a:off x="-468000" y="-468000"/>
            <a:ext cx="13140000" cy="7776000"/>
            <a:chOff x="-468000" y="-468000"/>
            <a:chExt cx="13140000" cy="7776000"/>
          </a:xfrm>
        </p:grpSpPr>
        <p:sp>
          <p:nvSpPr>
            <p:cNvPr id="30" name="Hilfslinien">
              <a:extLst>
                <a:ext uri="{FF2B5EF4-FFF2-40B4-BE49-F238E27FC236}">
                  <a16:creationId xmlns:a16="http://schemas.microsoft.com/office/drawing/2014/main" id="{EA6358B6-1F98-4780-1F17-A7B676CB6A7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31" name="Linie">
              <a:extLst>
                <a:ext uri="{FF2B5EF4-FFF2-40B4-BE49-F238E27FC236}">
                  <a16:creationId xmlns:a16="http://schemas.microsoft.com/office/drawing/2014/main" id="{11DDCA81-30A8-BFFD-9869-0B85B0CB30DB}"/>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Linie">
              <a:extLst>
                <a:ext uri="{FF2B5EF4-FFF2-40B4-BE49-F238E27FC236}">
                  <a16:creationId xmlns:a16="http://schemas.microsoft.com/office/drawing/2014/main" id="{F4CA02BE-EB10-0F81-ED48-0ADA79BAADCB}"/>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B61BB912-B5F1-7E9F-A39C-FB6638E8EC81}"/>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CC6EFEF0-1D30-54E9-60C9-C4701530CF98}"/>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780A4645-67EF-EC15-25D7-81E94BF2FB66}"/>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AF7CC930-65AE-92B8-1635-B74C95C2A835}"/>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DA0E34CC-E8AD-E38F-475D-9CE6652DBBB1}"/>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5" name="Hilfslinien">
            <a:extLst>
              <a:ext uri="{FF2B5EF4-FFF2-40B4-BE49-F238E27FC236}">
                <a16:creationId xmlns:a16="http://schemas.microsoft.com/office/drawing/2014/main" id="{A76A255D-7AE8-3ABF-5376-F3615E46A07E}"/>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5" name="Grafik 4">
            <a:extLst>
              <a:ext uri="{FF2B5EF4-FFF2-40B4-BE49-F238E27FC236}">
                <a16:creationId xmlns:a16="http://schemas.microsoft.com/office/drawing/2014/main" id="{4831F487-2DD6-B4FE-D57B-D6960A6F96F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1" b="2381"/>
          <a:stretch/>
        </p:blipFill>
        <p:spPr>
          <a:xfrm>
            <a:off x="334962" y="6335367"/>
            <a:ext cx="1201735" cy="182081"/>
          </a:xfrm>
          <a:prstGeom prst="rect">
            <a:avLst/>
          </a:prstGeom>
        </p:spPr>
      </p:pic>
      <p:pic>
        <p:nvPicPr>
          <p:cNvPr id="7" name="Grafik 6">
            <a:extLst>
              <a:ext uri="{FF2B5EF4-FFF2-40B4-BE49-F238E27FC236}">
                <a16:creationId xmlns:a16="http://schemas.microsoft.com/office/drawing/2014/main" id="{F10F408E-869E-5FB0-9037-F95088A11D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2666462536"/>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Design F.6 // Studierende 1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90" t="31432" r="29932" b="16356"/>
          <a:stretch/>
        </p:blipFill>
        <p:spPr>
          <a:xfrm>
            <a:off x="-700" y="3089"/>
            <a:ext cx="12205400" cy="6854912"/>
          </a:xfrm>
          <a:prstGeom prst="rect">
            <a:avLst/>
          </a:prstGeom>
        </p:spPr>
      </p:pic>
      <p:sp>
        <p:nvSpPr>
          <p:cNvPr id="10" name="Rechteck 9">
            <a:extLst>
              <a:ext uri="{FF2B5EF4-FFF2-40B4-BE49-F238E27FC236}">
                <a16:creationId xmlns:a16="http://schemas.microsoft.com/office/drawing/2014/main" id="{E4A24737-1A3C-272F-2CA2-842AE5133E6B}"/>
              </a:ext>
            </a:extLst>
          </p:cNvPr>
          <p:cNvSpPr/>
          <p:nvPr userDrawn="1"/>
        </p:nvSpPr>
        <p:spPr>
          <a:xfrm>
            <a:off x="0" y="-4684"/>
            <a:ext cx="12204700" cy="6862684"/>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chemeClr val="tx1"/>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chemeClr val="tx1"/>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B8D9788A-0217-7A0C-8507-07C08BE1B625}"/>
              </a:ext>
            </a:extLst>
          </p:cNvPr>
          <p:cNvPicPr>
            <a:picLocks noChangeAspect="1"/>
          </p:cNvPicPr>
          <p:nvPr userDrawn="1"/>
        </p:nvPicPr>
        <p:blipFill>
          <a:blip r:embed="rId3"/>
          <a:srcRect/>
          <a:stretch/>
        </p:blipFill>
        <p:spPr>
          <a:xfrm>
            <a:off x="358775" y="293869"/>
            <a:ext cx="2880000" cy="780560"/>
          </a:xfrm>
          <a:prstGeom prst="rect">
            <a:avLst/>
          </a:prstGeom>
          <a:noFill/>
        </p:spPr>
      </p:pic>
      <p:sp>
        <p:nvSpPr>
          <p:cNvPr id="24" name="Vertikaler Textplatzhalter 2">
            <a:extLst>
              <a:ext uri="{FF2B5EF4-FFF2-40B4-BE49-F238E27FC236}">
                <a16:creationId xmlns:a16="http://schemas.microsoft.com/office/drawing/2014/main" id="{B496DE94-1169-B147-79DF-9A06ADAC2E23}"/>
              </a:ext>
            </a:extLst>
          </p:cNvPr>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4" name="Grafik 3">
            <a:extLst>
              <a:ext uri="{FF2B5EF4-FFF2-40B4-BE49-F238E27FC236}">
                <a16:creationId xmlns:a16="http://schemas.microsoft.com/office/drawing/2014/main" id="{A3AFDFAC-527C-4C54-4996-00DC2A05EEA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381" b="2381"/>
          <a:stretch/>
        </p:blipFill>
        <p:spPr>
          <a:xfrm>
            <a:off x="334962" y="6335367"/>
            <a:ext cx="1201735" cy="182081"/>
          </a:xfrm>
          <a:prstGeom prst="rect">
            <a:avLst/>
          </a:prstGeom>
        </p:spPr>
      </p:pic>
      <p:sp>
        <p:nvSpPr>
          <p:cNvPr id="22" name="Textfeld 21">
            <a:extLst>
              <a:ext uri="{FF2B5EF4-FFF2-40B4-BE49-F238E27FC236}">
                <a16:creationId xmlns:a16="http://schemas.microsoft.com/office/drawing/2014/main" id="{6EF4DEF9-1A85-47B1-A15A-A0FD1331A812}"/>
              </a:ext>
            </a:extLst>
          </p:cNvPr>
          <p:cNvSpPr txBox="1"/>
          <p:nvPr userDrawn="1"/>
        </p:nvSpPr>
        <p:spPr>
          <a:xfrm>
            <a:off x="11913776" y="1756016"/>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3464533628"/>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Design F.7 // Studierende 2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 r="5496" b="20288"/>
          <a:stretch/>
        </p:blipFill>
        <p:spPr>
          <a:xfrm>
            <a:off x="-700" y="3089"/>
            <a:ext cx="12205400" cy="6854912"/>
          </a:xfrm>
          <a:prstGeom prst="rect">
            <a:avLst/>
          </a:prstGeom>
        </p:spPr>
      </p:pic>
      <p:sp>
        <p:nvSpPr>
          <p:cNvPr id="5" name="Rechteck 4">
            <a:extLst>
              <a:ext uri="{FF2B5EF4-FFF2-40B4-BE49-F238E27FC236}">
                <a16:creationId xmlns:a16="http://schemas.microsoft.com/office/drawing/2014/main" id="{3B845782-415C-8152-7FAC-8E1B81AD7125}"/>
              </a:ext>
            </a:extLst>
          </p:cNvPr>
          <p:cNvSpPr/>
          <p:nvPr userDrawn="1"/>
        </p:nvSpPr>
        <p:spPr>
          <a:xfrm>
            <a:off x="0" y="0"/>
            <a:ext cx="12204700" cy="6854907"/>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chemeClr val="tx1"/>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chemeClr val="tx1"/>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Menu: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B8D9788A-0217-7A0C-8507-07C08BE1B625}"/>
              </a:ext>
            </a:extLst>
          </p:cNvPr>
          <p:cNvPicPr>
            <a:picLocks noChangeAspect="1"/>
          </p:cNvPicPr>
          <p:nvPr userDrawn="1"/>
        </p:nvPicPr>
        <p:blipFill>
          <a:blip r:embed="rId3"/>
          <a:srcRect/>
          <a:stretch/>
        </p:blipFill>
        <p:spPr>
          <a:xfrm>
            <a:off x="358775" y="293869"/>
            <a:ext cx="2880000" cy="780560"/>
          </a:xfrm>
          <a:prstGeom prst="rect">
            <a:avLst/>
          </a:prstGeom>
          <a:noFill/>
        </p:spPr>
      </p:pic>
      <p:sp>
        <p:nvSpPr>
          <p:cNvPr id="24" name="Vertikaler Textplatzhalter 2">
            <a:extLst>
              <a:ext uri="{FF2B5EF4-FFF2-40B4-BE49-F238E27FC236}">
                <a16:creationId xmlns:a16="http://schemas.microsoft.com/office/drawing/2014/main" id="{B496DE94-1169-B147-79DF-9A06ADAC2E23}"/>
              </a:ext>
            </a:extLst>
          </p:cNvPr>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4" name="Grafik 3">
            <a:extLst>
              <a:ext uri="{FF2B5EF4-FFF2-40B4-BE49-F238E27FC236}">
                <a16:creationId xmlns:a16="http://schemas.microsoft.com/office/drawing/2014/main" id="{4B5B3E85-BC98-2141-5ADD-FC6AEA8C9A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381" b="2381"/>
          <a:stretch/>
        </p:blipFill>
        <p:spPr>
          <a:xfrm>
            <a:off x="334962" y="6335367"/>
            <a:ext cx="1201735" cy="182081"/>
          </a:xfrm>
          <a:prstGeom prst="rect">
            <a:avLst/>
          </a:prstGeom>
        </p:spPr>
      </p:pic>
      <p:sp>
        <p:nvSpPr>
          <p:cNvPr id="22" name="Textfeld 21">
            <a:extLst>
              <a:ext uri="{FF2B5EF4-FFF2-40B4-BE49-F238E27FC236}">
                <a16:creationId xmlns:a16="http://schemas.microsoft.com/office/drawing/2014/main" id="{7D4A78C9-B02F-405F-BCBD-878D44CA993A}"/>
              </a:ext>
            </a:extLst>
          </p:cNvPr>
          <p:cNvSpPr txBox="1"/>
          <p:nvPr userDrawn="1"/>
        </p:nvSpPr>
        <p:spPr>
          <a:xfrm>
            <a:off x="11913776" y="3270491"/>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515581051"/>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Design F.7 // Studierende 2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t="7862" b="7862"/>
          <a:stretch/>
        </p:blipFill>
        <p:spPr>
          <a:xfrm>
            <a:off x="-700" y="3089"/>
            <a:ext cx="12205400" cy="6854912"/>
          </a:xfrm>
          <a:prstGeom prst="rect">
            <a:avLst/>
          </a:prstGeom>
        </p:spPr>
      </p:pic>
      <p:sp>
        <p:nvSpPr>
          <p:cNvPr id="5" name="Rechteck 4">
            <a:extLst>
              <a:ext uri="{FF2B5EF4-FFF2-40B4-BE49-F238E27FC236}">
                <a16:creationId xmlns:a16="http://schemas.microsoft.com/office/drawing/2014/main" id="{3B845782-415C-8152-7FAC-8E1B81AD7125}"/>
              </a:ext>
            </a:extLst>
          </p:cNvPr>
          <p:cNvSpPr/>
          <p:nvPr userDrawn="1"/>
        </p:nvSpPr>
        <p:spPr>
          <a:xfrm>
            <a:off x="0" y="-1"/>
            <a:ext cx="12204700" cy="6854909"/>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chemeClr val="tx1"/>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chemeClr val="tx1"/>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rgbClr val="B1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cxnSp>
        <p:nvCxnSpPr>
          <p:cNvPr id="6" name="Gerade Verbindung 5">
            <a:extLst>
              <a:ext uri="{FF2B5EF4-FFF2-40B4-BE49-F238E27FC236}">
                <a16:creationId xmlns:a16="http://schemas.microsoft.com/office/drawing/2014/main" id="{0C6D6F75-1082-9AE5-CB00-421663BF3F1A}"/>
              </a:ext>
            </a:extLst>
          </p:cNvPr>
          <p:cNvCxnSpPr>
            <a:cxnSpLocks/>
          </p:cNvCxnSpPr>
          <p:nvPr userDrawn="1"/>
        </p:nvCxnSpPr>
        <p:spPr>
          <a:xfrm rot="720000">
            <a:off x="-238223" y="6236942"/>
            <a:ext cx="6840000" cy="0"/>
          </a:xfrm>
          <a:prstGeom prst="line">
            <a:avLst/>
          </a:prstGeom>
          <a:ln w="57150">
            <a:solidFill>
              <a:srgbClr val="B1C800"/>
            </a:solidFill>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B8D9788A-0217-7A0C-8507-07C08BE1B625}"/>
              </a:ext>
            </a:extLst>
          </p:cNvPr>
          <p:cNvPicPr>
            <a:picLocks noChangeAspect="1"/>
          </p:cNvPicPr>
          <p:nvPr userDrawn="1"/>
        </p:nvPicPr>
        <p:blipFill>
          <a:blip r:embed="rId3"/>
          <a:srcRect/>
          <a:stretch/>
        </p:blipFill>
        <p:spPr>
          <a:xfrm>
            <a:off x="358775" y="293869"/>
            <a:ext cx="2880000" cy="780560"/>
          </a:xfrm>
          <a:prstGeom prst="rect">
            <a:avLst/>
          </a:prstGeom>
          <a:noFill/>
        </p:spPr>
      </p:pic>
      <p:sp>
        <p:nvSpPr>
          <p:cNvPr id="24" name="Vertikaler Textplatzhalter 2">
            <a:extLst>
              <a:ext uri="{FF2B5EF4-FFF2-40B4-BE49-F238E27FC236}">
                <a16:creationId xmlns:a16="http://schemas.microsoft.com/office/drawing/2014/main" id="{B496DE94-1169-B147-79DF-9A06ADAC2E23}"/>
              </a:ext>
            </a:extLst>
          </p:cNvPr>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4" name="Grafik 3">
            <a:extLst>
              <a:ext uri="{FF2B5EF4-FFF2-40B4-BE49-F238E27FC236}">
                <a16:creationId xmlns:a16="http://schemas.microsoft.com/office/drawing/2014/main" id="{57FB1A02-E3E8-4FCE-AFA2-F22379D3B78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381" b="2381"/>
          <a:stretch/>
        </p:blipFill>
        <p:spPr>
          <a:xfrm>
            <a:off x="334962" y="6335367"/>
            <a:ext cx="1201735" cy="182081"/>
          </a:xfrm>
          <a:prstGeom prst="rect">
            <a:avLst/>
          </a:prstGeom>
        </p:spPr>
      </p:pic>
      <p:sp>
        <p:nvSpPr>
          <p:cNvPr id="22" name="Textfeld 21">
            <a:extLst>
              <a:ext uri="{FF2B5EF4-FFF2-40B4-BE49-F238E27FC236}">
                <a16:creationId xmlns:a16="http://schemas.microsoft.com/office/drawing/2014/main" id="{B00C8D27-9DD6-4AE6-9ED7-1229F76FB1D0}"/>
              </a:ext>
            </a:extLst>
          </p:cNvPr>
          <p:cNvSpPr txBox="1"/>
          <p:nvPr userDrawn="1"/>
        </p:nvSpPr>
        <p:spPr>
          <a:xfrm>
            <a:off x="11913776" y="3813416"/>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1279330018"/>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esign E // Eigene Bilder // Tite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9F53E8E-1412-0ACF-E34E-0C3D9704CE5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388" t="43529" r="7685" b="36602"/>
          <a:stretch/>
        </p:blipFill>
        <p:spPr>
          <a:xfrm>
            <a:off x="2586789" y="0"/>
            <a:ext cx="9617911" cy="3119473"/>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chemeClr val="tx1"/>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1"/>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chemeClr val="tx1"/>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6EB08FA4-B622-2B72-8FD4-CB474C3CCDBB}"/>
              </a:ext>
            </a:extLst>
          </p:cNvPr>
          <p:cNvGrpSpPr/>
          <p:nvPr userDrawn="1"/>
        </p:nvGrpSpPr>
        <p:grpSpPr>
          <a:xfrm>
            <a:off x="-468000" y="-468000"/>
            <a:ext cx="13140000" cy="7776000"/>
            <a:chOff x="-468000" y="-468000"/>
            <a:chExt cx="13140000" cy="7776000"/>
          </a:xfrm>
        </p:grpSpPr>
        <p:sp>
          <p:nvSpPr>
            <p:cNvPr id="6" name="Hilfslinien">
              <a:extLst>
                <a:ext uri="{FF2B5EF4-FFF2-40B4-BE49-F238E27FC236}">
                  <a16:creationId xmlns:a16="http://schemas.microsoft.com/office/drawing/2014/main" id="{A7AE69A8-2229-A533-7A8E-98D88F8F4019}"/>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7" name="Linie">
              <a:extLst>
                <a:ext uri="{FF2B5EF4-FFF2-40B4-BE49-F238E27FC236}">
                  <a16:creationId xmlns:a16="http://schemas.microsoft.com/office/drawing/2014/main" id="{E07173E2-265B-5FEE-D8C9-4FC1B14DAF2E}"/>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DFAE9437-79E8-C770-79FE-402A8C3F9F7F}"/>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7A74F3D2-F71B-9DBB-92D5-1451C7902F5D}"/>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9F13D6B8-92F8-57D6-BBB0-4C64F499B2CB}"/>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0F107C7C-1735-3634-EA60-34B95F248904}"/>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7DC78891-CE3B-A771-3BF7-05240F13BEB9}"/>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6022DDB6-7863-0F48-D401-BFBD30A753DC}"/>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1" name="Hilfslinien">
            <a:extLst>
              <a:ext uri="{FF2B5EF4-FFF2-40B4-BE49-F238E27FC236}">
                <a16:creationId xmlns:a16="http://schemas.microsoft.com/office/drawing/2014/main" id="{DCE1B0F8-DB33-7AF4-CDFB-63EDCB0ACB7A}"/>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23" name="Grafik 22">
            <a:extLst>
              <a:ext uri="{FF2B5EF4-FFF2-40B4-BE49-F238E27FC236}">
                <a16:creationId xmlns:a16="http://schemas.microsoft.com/office/drawing/2014/main" id="{B661E3DC-4AFD-B3A5-B5B4-1CE416165DF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928" t="66368" r="18915" b="19739"/>
          <a:stretch/>
        </p:blipFill>
        <p:spPr>
          <a:xfrm>
            <a:off x="5875469" y="4801508"/>
            <a:ext cx="6329231" cy="2056492"/>
          </a:xfrm>
          <a:custGeom>
            <a:avLst/>
            <a:gdLst>
              <a:gd name="connsiteX0" fmla="*/ 6329231 w 6329231"/>
              <a:gd name="connsiteY0" fmla="*/ 0 h 2056492"/>
              <a:gd name="connsiteX1" fmla="*/ 6329231 w 6329231"/>
              <a:gd name="connsiteY1" fmla="*/ 2056492 h 2056492"/>
              <a:gd name="connsiteX2" fmla="*/ 0 w 6329231"/>
              <a:gd name="connsiteY2" fmla="*/ 2056492 h 2056492"/>
            </a:gdLst>
            <a:ahLst/>
            <a:cxnLst>
              <a:cxn ang="0">
                <a:pos x="connsiteX0" y="connsiteY0"/>
              </a:cxn>
              <a:cxn ang="0">
                <a:pos x="connsiteX1" y="connsiteY1"/>
              </a:cxn>
              <a:cxn ang="0">
                <a:pos x="connsiteX2" y="connsiteY2"/>
              </a:cxn>
            </a:cxnLst>
            <a:rect l="l" t="t" r="r" b="b"/>
            <a:pathLst>
              <a:path w="6329231" h="2056492">
                <a:moveTo>
                  <a:pt x="6329231" y="0"/>
                </a:moveTo>
                <a:lnTo>
                  <a:pt x="6329231" y="2056492"/>
                </a:lnTo>
                <a:lnTo>
                  <a:pt x="0" y="2056492"/>
                </a:lnTo>
                <a:close/>
              </a:path>
            </a:pathLst>
          </a:custGeom>
        </p:spPr>
      </p:pic>
      <p:pic>
        <p:nvPicPr>
          <p:cNvPr id="13" name="Grafik 12">
            <a:extLst>
              <a:ext uri="{FF2B5EF4-FFF2-40B4-BE49-F238E27FC236}">
                <a16:creationId xmlns:a16="http://schemas.microsoft.com/office/drawing/2014/main" id="{D7CBC32A-EEA0-1161-5C2D-666C329DBB0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381" b="2381"/>
          <a:stretch/>
        </p:blipFill>
        <p:spPr>
          <a:xfrm>
            <a:off x="334962" y="6335367"/>
            <a:ext cx="1201735" cy="182081"/>
          </a:xfrm>
          <a:prstGeom prst="rect">
            <a:avLst/>
          </a:prstGeom>
        </p:spPr>
      </p:pic>
      <p:pic>
        <p:nvPicPr>
          <p:cNvPr id="14" name="Grafik 13">
            <a:extLst>
              <a:ext uri="{FF2B5EF4-FFF2-40B4-BE49-F238E27FC236}">
                <a16:creationId xmlns:a16="http://schemas.microsoft.com/office/drawing/2014/main" id="{B98235FB-3538-A26C-449D-30C4D54C89A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CA415A99-C5C7-42BE-811C-2D7DF58D1C85}"/>
              </a:ext>
            </a:extLst>
          </p:cNvPr>
          <p:cNvSpPr txBox="1"/>
          <p:nvPr userDrawn="1"/>
        </p:nvSpPr>
        <p:spPr>
          <a:xfrm>
            <a:off x="11913776" y="5423141"/>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995632280"/>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esign F.1 // Fläche + Hintergrundbild Schloss im Winter // Titel">
    <p:spTree>
      <p:nvGrpSpPr>
        <p:cNvPr id="1" name=""/>
        <p:cNvGrpSpPr/>
        <p:nvPr/>
      </p:nvGrpSpPr>
      <p:grpSpPr>
        <a:xfrm>
          <a:off x="0" y="0"/>
          <a:ext cx="0" cy="0"/>
          <a:chOff x="0" y="0"/>
          <a:chExt cx="0" cy="0"/>
        </a:xfrm>
      </p:grpSpPr>
      <p:pic>
        <p:nvPicPr>
          <p:cNvPr id="9" name="Grafik 8" descr="Ein Bild, das draußen, Himmel, Baum, Gebäude enthält.&#10;&#10;Automatisch generierte Beschreibung">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782"/>
          <a:stretch/>
        </p:blipFill>
        <p:spPr>
          <a:xfrm>
            <a:off x="-700" y="3089"/>
            <a:ext cx="12205400" cy="6854912"/>
          </a:xfrm>
          <a:prstGeom prst="rect">
            <a:avLst/>
          </a:prstGeom>
        </p:spPr>
      </p:pic>
      <p:sp>
        <p:nvSpPr>
          <p:cNvPr id="5" name="Rechteck 4">
            <a:extLst>
              <a:ext uri="{FF2B5EF4-FFF2-40B4-BE49-F238E27FC236}">
                <a16:creationId xmlns:a16="http://schemas.microsoft.com/office/drawing/2014/main" id="{754810E7-1824-43CF-69E3-635575B04051}"/>
              </a:ext>
            </a:extLst>
          </p:cNvPr>
          <p:cNvSpPr/>
          <p:nvPr userDrawn="1"/>
        </p:nvSpPr>
        <p:spPr>
          <a:xfrm>
            <a:off x="0" y="0"/>
            <a:ext cx="12204700" cy="6858000"/>
          </a:xfrm>
          <a:prstGeom prst="rect">
            <a:avLst/>
          </a:prstGeom>
          <a:solidFill>
            <a:schemeClr val="accent3">
              <a:alpha val="6003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2" name="Rechteck 2">
            <a:extLst>
              <a:ext uri="{FF2B5EF4-FFF2-40B4-BE49-F238E27FC236}">
                <a16:creationId xmlns:a16="http://schemas.microsoft.com/office/drawing/2014/main" id="{C5FCF425-F40A-D955-4162-CDB8AA61A791}"/>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66234BC3-0B58-A40E-D8EC-F8213D251D77}"/>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E3A2185E-AA2F-AFE9-A394-FA6D4B31816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7FBC7988-B0EC-1014-158E-279877C9B451}"/>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3C35C003-A0D8-FDE1-8C48-6FA37F709C4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601D163C-9CF0-1386-42BE-07482BD5CF0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E2343A27-15A5-B967-D2F1-E97DEE3C2370}"/>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127838DB-3D27-D9D5-573D-2093DEA3F412}"/>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D335F13D-E418-67A6-031E-51CEBC1C920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3F14C6D-5D88-FD47-F5D3-2A4370434F4B}"/>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192ADBFE-BBCA-16C7-E4D3-1DE6795D709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4" name="Grafik 3">
            <a:extLst>
              <a:ext uri="{FF2B5EF4-FFF2-40B4-BE49-F238E27FC236}">
                <a16:creationId xmlns:a16="http://schemas.microsoft.com/office/drawing/2014/main" id="{1AF5206A-047A-44E8-5950-B0A24AA2F9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20" name="Textfeld 19">
            <a:extLst>
              <a:ext uri="{FF2B5EF4-FFF2-40B4-BE49-F238E27FC236}">
                <a16:creationId xmlns:a16="http://schemas.microsoft.com/office/drawing/2014/main" id="{01BCB084-0831-4D2F-B6F5-B1532A9745BD}"/>
              </a:ext>
            </a:extLst>
          </p:cNvPr>
          <p:cNvSpPr txBox="1"/>
          <p:nvPr userDrawn="1"/>
        </p:nvSpPr>
        <p:spPr>
          <a:xfrm>
            <a:off x="11913776" y="4718291"/>
            <a:ext cx="276999" cy="1136863"/>
          </a:xfrm>
          <a:prstGeom prst="rect">
            <a:avLst/>
          </a:prstGeom>
          <a:noFill/>
        </p:spPr>
        <p:txBody>
          <a:bodyPr vert="vert270" wrap="square" rtlCol="0" anchor="ctr">
            <a:spAutoFit/>
          </a:bodyPr>
          <a:lstStyle/>
          <a:p>
            <a:r>
              <a:rPr lang="de-DE" sz="600" dirty="0">
                <a:solidFill>
                  <a:schemeClr val="bg1">
                    <a:lumMod val="25000"/>
                  </a:schemeClr>
                </a:solidFill>
              </a:rPr>
              <a:t>© Uni Münster – MünsterView</a:t>
            </a:r>
          </a:p>
        </p:txBody>
      </p:sp>
    </p:spTree>
    <p:extLst>
      <p:ext uri="{BB962C8B-B14F-4D97-AF65-F5344CB8AC3E}">
        <p14:creationId xmlns:p14="http://schemas.microsoft.com/office/powerpoint/2010/main" val="759395588"/>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sign F.2 // Fläche + Hintergrundbild Schloss im Sommer // Tite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715575E-929A-058E-56FD-AA4BB32689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204701" cy="6858000"/>
          </a:xfrm>
          <a:prstGeom prst="rect">
            <a:avLst/>
          </a:prstGeom>
        </p:spPr>
      </p:pic>
      <p:sp>
        <p:nvSpPr>
          <p:cNvPr id="5" name="Rechteck 4">
            <a:extLst>
              <a:ext uri="{FF2B5EF4-FFF2-40B4-BE49-F238E27FC236}">
                <a16:creationId xmlns:a16="http://schemas.microsoft.com/office/drawing/2014/main" id="{754810E7-1824-43CF-69E3-635575B04051}"/>
              </a:ext>
            </a:extLst>
          </p:cNvPr>
          <p:cNvSpPr/>
          <p:nvPr userDrawn="1"/>
        </p:nvSpPr>
        <p:spPr>
          <a:xfrm>
            <a:off x="-1" y="-2"/>
            <a:ext cx="12204701" cy="685800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2" name="Rechteck 2">
            <a:extLst>
              <a:ext uri="{FF2B5EF4-FFF2-40B4-BE49-F238E27FC236}">
                <a16:creationId xmlns:a16="http://schemas.microsoft.com/office/drawing/2014/main" id="{0D601545-9F4C-CDD8-D5C6-52511CB1D885}"/>
              </a:ext>
            </a:extLst>
          </p:cNvPr>
          <p:cNvSpPr/>
          <p:nvPr userDrawn="1"/>
        </p:nvSpPr>
        <p:spPr>
          <a:xfrm>
            <a:off x="0" y="0"/>
            <a:ext cx="9503923" cy="2023353"/>
          </a:xfrm>
          <a:custGeom>
            <a:avLst/>
            <a:gdLst>
              <a:gd name="connsiteX0" fmla="*/ 0 w 9503923"/>
              <a:gd name="connsiteY0" fmla="*/ 0 h 2023353"/>
              <a:gd name="connsiteX1" fmla="*/ 9503923 w 9503923"/>
              <a:gd name="connsiteY1" fmla="*/ 0 h 2023353"/>
              <a:gd name="connsiteX2" fmla="*/ 9503923 w 9503923"/>
              <a:gd name="connsiteY2" fmla="*/ 2023353 h 2023353"/>
              <a:gd name="connsiteX3" fmla="*/ 0 w 9503923"/>
              <a:gd name="connsiteY3" fmla="*/ 2023353 h 2023353"/>
              <a:gd name="connsiteX4" fmla="*/ 0 w 9503923"/>
              <a:gd name="connsiteY4" fmla="*/ 0 h 2023353"/>
              <a:gd name="connsiteX0" fmla="*/ 0 w 9503923"/>
              <a:gd name="connsiteY0" fmla="*/ 0 h 2023353"/>
              <a:gd name="connsiteX1" fmla="*/ 9503923 w 9503923"/>
              <a:gd name="connsiteY1" fmla="*/ 0 h 2023353"/>
              <a:gd name="connsiteX2" fmla="*/ 0 w 9503923"/>
              <a:gd name="connsiteY2" fmla="*/ 2023353 h 2023353"/>
              <a:gd name="connsiteX3" fmla="*/ 0 w 9503923"/>
              <a:gd name="connsiteY3" fmla="*/ 0 h 2023353"/>
            </a:gdLst>
            <a:ahLst/>
            <a:cxnLst>
              <a:cxn ang="0">
                <a:pos x="connsiteX0" y="connsiteY0"/>
              </a:cxn>
              <a:cxn ang="0">
                <a:pos x="connsiteX1" y="connsiteY1"/>
              </a:cxn>
              <a:cxn ang="0">
                <a:pos x="connsiteX2" y="connsiteY2"/>
              </a:cxn>
              <a:cxn ang="0">
                <a:pos x="connsiteX3" y="connsiteY3"/>
              </a:cxn>
            </a:cxnLst>
            <a:rect l="l" t="t" r="r" b="b"/>
            <a:pathLst>
              <a:path w="9503923" h="2023353">
                <a:moveTo>
                  <a:pt x="0" y="0"/>
                </a:moveTo>
                <a:lnTo>
                  <a:pt x="9503923" y="0"/>
                </a:lnTo>
                <a:lnTo>
                  <a:pt x="0" y="202335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AB742821-D639-46DC-6DA7-90E7CA1E4841}"/>
              </a:ext>
            </a:extLst>
          </p:cNvPr>
          <p:cNvGrpSpPr/>
          <p:nvPr userDrawn="1"/>
        </p:nvGrpSpPr>
        <p:grpSpPr>
          <a:xfrm>
            <a:off x="-468000" y="-468000"/>
            <a:ext cx="13140000" cy="7776000"/>
            <a:chOff x="-468000" y="-468000"/>
            <a:chExt cx="13140000" cy="7776000"/>
          </a:xfrm>
        </p:grpSpPr>
        <p:sp>
          <p:nvSpPr>
            <p:cNvPr id="7" name="Hilfslinien">
              <a:extLst>
                <a:ext uri="{FF2B5EF4-FFF2-40B4-BE49-F238E27FC236}">
                  <a16:creationId xmlns:a16="http://schemas.microsoft.com/office/drawing/2014/main" id="{8CB63E9E-C537-8F3D-A058-C3EF864664DC}"/>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8" name="Linie">
              <a:extLst>
                <a:ext uri="{FF2B5EF4-FFF2-40B4-BE49-F238E27FC236}">
                  <a16:creationId xmlns:a16="http://schemas.microsoft.com/office/drawing/2014/main" id="{FABDC077-B75B-13AA-A6A9-C48FD85976C2}"/>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DD35ED-8C22-07BC-30F0-2CDFC2D12002}"/>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3B56841E-2428-DF73-DEF9-6F8DB11C43A8}"/>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2CDC533A-6DBC-DF4D-1A8F-CC58C8B22398}"/>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CFD4069E-BBE5-D398-1B9F-C934F2DBF55E}"/>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56219451-68C9-FEFF-15C0-F0DFF559087A}"/>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29832F06-F155-6583-B74C-1D89F0CB7C71}"/>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658C6D76-7E1D-9A56-9CD0-8E958F255446}"/>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4" name="Grafik 3">
            <a:extLst>
              <a:ext uri="{FF2B5EF4-FFF2-40B4-BE49-F238E27FC236}">
                <a16:creationId xmlns:a16="http://schemas.microsoft.com/office/drawing/2014/main" id="{1CA0B7D0-5814-508D-9218-94E6F3D094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20" name="Textfeld 19">
            <a:extLst>
              <a:ext uri="{FF2B5EF4-FFF2-40B4-BE49-F238E27FC236}">
                <a16:creationId xmlns:a16="http://schemas.microsoft.com/office/drawing/2014/main" id="{7DD58189-7244-4889-9F57-33DD2896AA64}"/>
              </a:ext>
            </a:extLst>
          </p:cNvPr>
          <p:cNvSpPr txBox="1"/>
          <p:nvPr userDrawn="1"/>
        </p:nvSpPr>
        <p:spPr>
          <a:xfrm>
            <a:off x="11913776" y="1001092"/>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Jan Lehmann</a:t>
            </a:r>
          </a:p>
        </p:txBody>
      </p:sp>
    </p:spTree>
    <p:extLst>
      <p:ext uri="{BB962C8B-B14F-4D97-AF65-F5344CB8AC3E}">
        <p14:creationId xmlns:p14="http://schemas.microsoft.com/office/powerpoint/2010/main" val="218610227"/>
      </p:ext>
    </p:extLst>
  </p:cSld>
  <p:clrMapOvr>
    <a:masterClrMapping/>
  </p:clrMapOvr>
  <p:extLst>
    <p:ext uri="{DCECCB84-F9BA-43D5-87BE-67443E8EF086}">
      <p15:sldGuideLst xmlns:p15="http://schemas.microsoft.com/office/powerpoint/2012/main">
        <p15:guide id="1" orient="horz" pos="1638">
          <p15:clr>
            <a:srgbClr val="FBAE40"/>
          </p15:clr>
        </p15:guide>
        <p15:guide id="2" orient="horz" pos="2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sign G.1 // Linien + Farbhintergrund // Titel">
    <p:bg>
      <p:bgPr>
        <a:solidFill>
          <a:schemeClr val="bg2"/>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F01273-5048-0153-5100-D203C69CDE2B}"/>
              </a:ext>
            </a:extLst>
          </p:cNvPr>
          <p:cNvPicPr>
            <a:picLocks noChangeAspect="1"/>
          </p:cNvPicPr>
          <p:nvPr userDrawn="1"/>
        </p:nvPicPr>
        <p:blipFill>
          <a:blip r:embed="rId2"/>
          <a:srcRect/>
          <a:stretch/>
        </p:blipFill>
        <p:spPr>
          <a:xfrm>
            <a:off x="358775" y="293869"/>
            <a:ext cx="2880000" cy="780560"/>
          </a:xfrm>
          <a:prstGeom prst="rect">
            <a:avLst/>
          </a:prstGeom>
          <a:noFill/>
        </p:spPr>
      </p:pic>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8" name="Grafik 7">
            <a:extLst>
              <a:ext uri="{FF2B5EF4-FFF2-40B4-BE49-F238E27FC236}">
                <a16:creationId xmlns:a16="http://schemas.microsoft.com/office/drawing/2014/main" id="{960A18E1-A7FB-7C2C-04F1-9ABF46BE9D8A}"/>
              </a:ext>
            </a:extLst>
          </p:cNvPr>
          <p:cNvPicPr>
            <a:picLocks noChangeAspect="1"/>
          </p:cNvPicPr>
          <p:nvPr userDrawn="1"/>
        </p:nvPicPr>
        <p:blipFill>
          <a:blip r:embed="rId3"/>
          <a:srcRect/>
          <a:stretch/>
        </p:blipFill>
        <p:spPr>
          <a:xfrm>
            <a:off x="358776" y="6343342"/>
            <a:ext cx="1151998" cy="160744"/>
          </a:xfrm>
          <a:prstGeom prst="rect">
            <a:avLst/>
          </a:prstGeom>
        </p:spPr>
      </p:pic>
      <p:cxnSp>
        <p:nvCxnSpPr>
          <p:cNvPr id="5" name="Gerade Verbindung 4">
            <a:extLst>
              <a:ext uri="{FF2B5EF4-FFF2-40B4-BE49-F238E27FC236}">
                <a16:creationId xmlns:a16="http://schemas.microsoft.com/office/drawing/2014/main" id="{AA5F9C5A-7865-EBB2-60FD-D1B0994BFC7F}"/>
              </a:ext>
            </a:extLst>
          </p:cNvPr>
          <p:cNvCxnSpPr>
            <a:cxnSpLocks/>
          </p:cNvCxnSpPr>
          <p:nvPr userDrawn="1"/>
        </p:nvCxnSpPr>
        <p:spPr>
          <a:xfrm rot="720000">
            <a:off x="-238223" y="6236942"/>
            <a:ext cx="6840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el 1">
            <a:extLst>
              <a:ext uri="{FF2B5EF4-FFF2-40B4-BE49-F238E27FC236}">
                <a16:creationId xmlns:a16="http://schemas.microsoft.com/office/drawing/2014/main" id="{7FE61742-A4C8-2CE9-70CA-A5F5EA3D013F}"/>
              </a:ext>
            </a:extLst>
          </p:cNvPr>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chemeClr val="accent3"/>
                </a:solidFill>
              </a:defRPr>
            </a:lvl1pPr>
          </a:lstStyle>
          <a:p>
            <a:r>
              <a:rPr lang="de-DE" dirty="0"/>
              <a:t>Titel der Präsentation </a:t>
            </a:r>
            <a:br>
              <a:rPr lang="de-DE" dirty="0"/>
            </a:br>
            <a:r>
              <a:rPr lang="de-DE" dirty="0"/>
              <a:t>auf zwei Zeilen einfügen</a:t>
            </a:r>
          </a:p>
        </p:txBody>
      </p:sp>
      <p:sp>
        <p:nvSpPr>
          <p:cNvPr id="7" name="Untertitel 2">
            <a:extLst>
              <a:ext uri="{FF2B5EF4-FFF2-40B4-BE49-F238E27FC236}">
                <a16:creationId xmlns:a16="http://schemas.microsoft.com/office/drawing/2014/main" id="{0628F250-DF1B-5A96-0223-7138498661C5}"/>
              </a:ext>
            </a:extLst>
          </p:cNvPr>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cxnSp>
        <p:nvCxnSpPr>
          <p:cNvPr id="4" name="Gerade Verbindung 3">
            <a:extLst>
              <a:ext uri="{FF2B5EF4-FFF2-40B4-BE49-F238E27FC236}">
                <a16:creationId xmlns:a16="http://schemas.microsoft.com/office/drawing/2014/main" id="{8264E5A0-E6C6-8251-3EEB-174459B080CC}"/>
              </a:ext>
            </a:extLst>
          </p:cNvPr>
          <p:cNvCxnSpPr>
            <a:cxnSpLocks/>
          </p:cNvCxnSpPr>
          <p:nvPr userDrawn="1"/>
        </p:nvCxnSpPr>
        <p:spPr>
          <a:xfrm rot="-360000">
            <a:off x="-198000" y="1203107"/>
            <a:ext cx="1260000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8012B200-22E6-0AE3-FE50-6D1BF37AA494}"/>
              </a:ext>
            </a:extLst>
          </p:cNvPr>
          <p:cNvGrpSpPr/>
          <p:nvPr userDrawn="1"/>
        </p:nvGrpSpPr>
        <p:grpSpPr>
          <a:xfrm>
            <a:off x="-468000" y="-468000"/>
            <a:ext cx="13140000" cy="7776000"/>
            <a:chOff x="-468000" y="-468000"/>
            <a:chExt cx="13140000" cy="7776000"/>
          </a:xfrm>
        </p:grpSpPr>
        <p:sp>
          <p:nvSpPr>
            <p:cNvPr id="11" name="Hilfslinien">
              <a:extLst>
                <a:ext uri="{FF2B5EF4-FFF2-40B4-BE49-F238E27FC236}">
                  <a16:creationId xmlns:a16="http://schemas.microsoft.com/office/drawing/2014/main" id="{7DC5F531-C3FF-F1A6-EF60-879BF9F5FA0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12" name="Linie">
              <a:extLst>
                <a:ext uri="{FF2B5EF4-FFF2-40B4-BE49-F238E27FC236}">
                  <a16:creationId xmlns:a16="http://schemas.microsoft.com/office/drawing/2014/main" id="{DE1E3A56-8454-772A-39AC-61985FABC632}"/>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197FE9B5-9004-E60F-AC43-65F4757874FB}"/>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42347A49-60B1-5F9B-7EC4-209EC041E9BA}"/>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0B5C75E3-6811-1068-53E3-434C78638E69}"/>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Linie">
              <a:extLst>
                <a:ext uri="{FF2B5EF4-FFF2-40B4-BE49-F238E27FC236}">
                  <a16:creationId xmlns:a16="http://schemas.microsoft.com/office/drawing/2014/main" id="{EDA1359A-3864-5311-2897-EC1EEBD791A7}"/>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CD012E89-8EAD-8CD9-165A-15688C40A2EC}"/>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Linie">
              <a:extLst>
                <a:ext uri="{FF2B5EF4-FFF2-40B4-BE49-F238E27FC236}">
                  <a16:creationId xmlns:a16="http://schemas.microsoft.com/office/drawing/2014/main" id="{DF9A0C2D-582A-6E09-2981-1915224FE0EE}"/>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1" name="Hilfslinien">
            <a:extLst>
              <a:ext uri="{FF2B5EF4-FFF2-40B4-BE49-F238E27FC236}">
                <a16:creationId xmlns:a16="http://schemas.microsoft.com/office/drawing/2014/main" id="{496C045C-A67C-ED9C-C9F7-3AE3F8FE54C2}"/>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spTree>
    <p:extLst>
      <p:ext uri="{BB962C8B-B14F-4D97-AF65-F5344CB8AC3E}">
        <p14:creationId xmlns:p14="http://schemas.microsoft.com/office/powerpoint/2010/main" val="675348959"/>
      </p:ext>
    </p:extLst>
  </p:cSld>
  <p:clrMapOvr>
    <a:masterClrMapping/>
  </p:clrMapOvr>
  <p:extLst>
    <p:ext uri="{DCECCB84-F9BA-43D5-87BE-67443E8EF086}">
      <p15:sldGuideLst xmlns:p15="http://schemas.microsoft.com/office/powerpoint/2012/main">
        <p15:guide id="1" orient="horz" pos="1638" userDrawn="1">
          <p15:clr>
            <a:srgbClr val="FBAE40"/>
          </p15:clr>
        </p15:guide>
        <p15:guide id="2" orient="horz" pos="243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esign G.2 // Linien + Farbhintergrund // Titel">
    <p:bg>
      <p:bgPr>
        <a:solidFill>
          <a:srgbClr val="7AB51D"/>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F01273-5048-0153-5100-D203C69CDE2B}"/>
              </a:ext>
            </a:extLst>
          </p:cNvPr>
          <p:cNvPicPr>
            <a:picLocks noChangeAspect="1"/>
          </p:cNvPicPr>
          <p:nvPr userDrawn="1"/>
        </p:nvPicPr>
        <p:blipFill>
          <a:blip r:embed="rId2"/>
          <a:srcRect/>
          <a:stretch/>
        </p:blipFill>
        <p:spPr>
          <a:xfrm>
            <a:off x="358775" y="293869"/>
            <a:ext cx="2880000" cy="780560"/>
          </a:xfrm>
          <a:prstGeom prst="rect">
            <a:avLst/>
          </a:prstGeom>
          <a:noFill/>
        </p:spPr>
      </p:pic>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8" name="Grafik 7">
            <a:extLst>
              <a:ext uri="{FF2B5EF4-FFF2-40B4-BE49-F238E27FC236}">
                <a16:creationId xmlns:a16="http://schemas.microsoft.com/office/drawing/2014/main" id="{960A18E1-A7FB-7C2C-04F1-9ABF46BE9D8A}"/>
              </a:ext>
            </a:extLst>
          </p:cNvPr>
          <p:cNvPicPr>
            <a:picLocks noChangeAspect="1"/>
          </p:cNvPicPr>
          <p:nvPr userDrawn="1"/>
        </p:nvPicPr>
        <p:blipFill>
          <a:blip r:embed="rId3"/>
          <a:srcRect/>
          <a:stretch/>
        </p:blipFill>
        <p:spPr>
          <a:xfrm>
            <a:off x="358776" y="6343342"/>
            <a:ext cx="1151998" cy="160744"/>
          </a:xfrm>
          <a:prstGeom prst="rect">
            <a:avLst/>
          </a:prstGeom>
        </p:spPr>
      </p:pic>
      <p:cxnSp>
        <p:nvCxnSpPr>
          <p:cNvPr id="5" name="Gerade Verbindung 4">
            <a:extLst>
              <a:ext uri="{FF2B5EF4-FFF2-40B4-BE49-F238E27FC236}">
                <a16:creationId xmlns:a16="http://schemas.microsoft.com/office/drawing/2014/main" id="{AA5F9C5A-7865-EBB2-60FD-D1B0994BFC7F}"/>
              </a:ext>
            </a:extLst>
          </p:cNvPr>
          <p:cNvCxnSpPr>
            <a:cxnSpLocks/>
          </p:cNvCxnSpPr>
          <p:nvPr userDrawn="1"/>
        </p:nvCxnSpPr>
        <p:spPr>
          <a:xfrm rot="720000">
            <a:off x="-238223" y="6236942"/>
            <a:ext cx="6840000" cy="0"/>
          </a:xfrm>
          <a:prstGeom prst="line">
            <a:avLst/>
          </a:prstGeom>
          <a:ln w="57150">
            <a:solidFill>
              <a:srgbClr val="FFFFFF">
                <a:alpha val="24960"/>
              </a:srgbClr>
            </a:solidFill>
          </a:ln>
        </p:spPr>
        <p:style>
          <a:lnRef idx="1">
            <a:schemeClr val="accent1"/>
          </a:lnRef>
          <a:fillRef idx="0">
            <a:schemeClr val="accent1"/>
          </a:fillRef>
          <a:effectRef idx="0">
            <a:schemeClr val="accent1"/>
          </a:effectRef>
          <a:fontRef idx="minor">
            <a:schemeClr val="tx1"/>
          </a:fontRef>
        </p:style>
      </p:cxnSp>
      <p:sp>
        <p:nvSpPr>
          <p:cNvPr id="6" name="Titel 1">
            <a:extLst>
              <a:ext uri="{FF2B5EF4-FFF2-40B4-BE49-F238E27FC236}">
                <a16:creationId xmlns:a16="http://schemas.microsoft.com/office/drawing/2014/main" id="{7FE61742-A4C8-2CE9-70CA-A5F5EA3D013F}"/>
              </a:ext>
            </a:extLst>
          </p:cNvPr>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FFFFFF"/>
                </a:solidFill>
              </a:defRPr>
            </a:lvl1pPr>
          </a:lstStyle>
          <a:p>
            <a:r>
              <a:rPr lang="de-DE" dirty="0"/>
              <a:t>Titel der Präsentation </a:t>
            </a:r>
            <a:br>
              <a:rPr lang="de-DE" dirty="0"/>
            </a:br>
            <a:r>
              <a:rPr lang="de-DE" dirty="0"/>
              <a:t>auf zwei Zeilen einfügen</a:t>
            </a:r>
          </a:p>
        </p:txBody>
      </p:sp>
      <p:sp>
        <p:nvSpPr>
          <p:cNvPr id="7" name="Untertitel 2">
            <a:extLst>
              <a:ext uri="{FF2B5EF4-FFF2-40B4-BE49-F238E27FC236}">
                <a16:creationId xmlns:a16="http://schemas.microsoft.com/office/drawing/2014/main" id="{0628F250-DF1B-5A96-0223-7138498661C5}"/>
              </a:ext>
            </a:extLst>
          </p:cNvPr>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FFFFFF"/>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cxnSp>
        <p:nvCxnSpPr>
          <p:cNvPr id="4" name="Gerade Verbindung 3">
            <a:extLst>
              <a:ext uri="{FF2B5EF4-FFF2-40B4-BE49-F238E27FC236}">
                <a16:creationId xmlns:a16="http://schemas.microsoft.com/office/drawing/2014/main" id="{3E1B9525-C544-24A8-A4B5-136A9198378D}"/>
              </a:ext>
            </a:extLst>
          </p:cNvPr>
          <p:cNvCxnSpPr>
            <a:cxnSpLocks/>
          </p:cNvCxnSpPr>
          <p:nvPr userDrawn="1"/>
        </p:nvCxnSpPr>
        <p:spPr>
          <a:xfrm rot="-360000">
            <a:off x="-198000" y="1203107"/>
            <a:ext cx="12600000" cy="0"/>
          </a:xfrm>
          <a:prstGeom prst="line">
            <a:avLst/>
          </a:prstGeom>
          <a:ln w="57150">
            <a:solidFill>
              <a:srgbClr val="FFFFFF">
                <a:alpha val="25361"/>
              </a:srgbClr>
            </a:solidFill>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3AE8F833-389E-2C73-6368-253A85DFF511}"/>
              </a:ext>
            </a:extLst>
          </p:cNvPr>
          <p:cNvGrpSpPr/>
          <p:nvPr userDrawn="1"/>
        </p:nvGrpSpPr>
        <p:grpSpPr>
          <a:xfrm>
            <a:off x="-468000" y="-468000"/>
            <a:ext cx="13140000" cy="7776000"/>
            <a:chOff x="-468000" y="-468000"/>
            <a:chExt cx="13140000" cy="7776000"/>
          </a:xfrm>
        </p:grpSpPr>
        <p:sp>
          <p:nvSpPr>
            <p:cNvPr id="11" name="Hilfslinien">
              <a:extLst>
                <a:ext uri="{FF2B5EF4-FFF2-40B4-BE49-F238E27FC236}">
                  <a16:creationId xmlns:a16="http://schemas.microsoft.com/office/drawing/2014/main" id="{C04BE030-B12A-8C58-A0FF-2915C21D4648}"/>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12" name="Linie">
              <a:extLst>
                <a:ext uri="{FF2B5EF4-FFF2-40B4-BE49-F238E27FC236}">
                  <a16:creationId xmlns:a16="http://schemas.microsoft.com/office/drawing/2014/main" id="{BF19BDF1-2CE0-B008-CB1A-F6634B944312}"/>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06DC76DF-C7F6-864F-C513-A230C36A7180}"/>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6DE1BACC-43A4-773B-0241-C642E0619A8E}"/>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8638854B-0FAD-9AC3-3132-6922D6B4C81D}"/>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Linie">
              <a:extLst>
                <a:ext uri="{FF2B5EF4-FFF2-40B4-BE49-F238E27FC236}">
                  <a16:creationId xmlns:a16="http://schemas.microsoft.com/office/drawing/2014/main" id="{1FC8C080-9D28-EFCF-F153-79939473C775}"/>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D4754DBB-F3A4-F058-F8A6-6A1CA7F16200}"/>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Linie">
              <a:extLst>
                <a:ext uri="{FF2B5EF4-FFF2-40B4-BE49-F238E27FC236}">
                  <a16:creationId xmlns:a16="http://schemas.microsoft.com/office/drawing/2014/main" id="{84D12409-580E-3251-F013-FD05C00C7C10}"/>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1" name="Hilfslinien">
            <a:extLst>
              <a:ext uri="{FF2B5EF4-FFF2-40B4-BE49-F238E27FC236}">
                <a16:creationId xmlns:a16="http://schemas.microsoft.com/office/drawing/2014/main" id="{B26A0BD4-0F79-9AA2-77C8-8D092BE972D8}"/>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spTree>
    <p:extLst>
      <p:ext uri="{BB962C8B-B14F-4D97-AF65-F5344CB8AC3E}">
        <p14:creationId xmlns:p14="http://schemas.microsoft.com/office/powerpoint/2010/main" val="2332610519"/>
      </p:ext>
    </p:extLst>
  </p:cSld>
  <p:clrMapOvr>
    <a:masterClrMapping/>
  </p:clrMapOvr>
  <p:extLst>
    <p:ext uri="{DCECCB84-F9BA-43D5-87BE-67443E8EF086}">
      <p15:sldGuideLst xmlns:p15="http://schemas.microsoft.com/office/powerpoint/2012/main">
        <p15:guide id="1" orient="horz" pos="1638" userDrawn="1">
          <p15:clr>
            <a:srgbClr val="FBAE40"/>
          </p15:clr>
        </p15:guide>
        <p15:guide id="2" orient="horz" pos="243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sign Inhalt // Headline + Text">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a:solidFill>
                  <a:srgbClr val="333F48"/>
                </a:solidFill>
              </a:defRPr>
            </a:lvl1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3" name="Titel 1"/>
          <p:cNvSpPr>
            <a:spLocks noGrp="1"/>
          </p:cNvSpPr>
          <p:nvPr>
            <p:ph type="title" hasCustomPrompt="1"/>
          </p:nvPr>
        </p:nvSpPr>
        <p:spPr>
          <a:xfrm>
            <a:off x="360000" y="1350962"/>
            <a:ext cx="11485224" cy="575329"/>
          </a:xfrm>
        </p:spPr>
        <p:txBody>
          <a:bodyPr/>
          <a:lstStyle>
            <a:lvl1pPr>
              <a:defRPr>
                <a:solidFill>
                  <a:srgbClr val="333F48"/>
                </a:solidFill>
              </a:defRPr>
            </a:lvl1pPr>
          </a:lstStyle>
          <a:p>
            <a:r>
              <a:rPr lang="de-DE" dirty="0"/>
              <a:t>Headline einfügen</a:t>
            </a:r>
          </a:p>
        </p:txBody>
      </p:sp>
      <p:sp>
        <p:nvSpPr>
          <p:cNvPr id="14" name="Vertikaler Textplatzhalter 2"/>
          <p:cNvSpPr>
            <a:spLocks noGrp="1"/>
          </p:cNvSpPr>
          <p:nvPr>
            <p:ph type="body" orient="vert" idx="1" hasCustomPrompt="1"/>
          </p:nvPr>
        </p:nvSpPr>
        <p:spPr>
          <a:xfrm>
            <a:off x="358774" y="2322513"/>
            <a:ext cx="11485225" cy="342106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126738237"/>
      </p:ext>
    </p:extLst>
  </p:cSld>
  <p:clrMapOvr>
    <a:masterClrMapping/>
  </p:clrMapOvr>
  <p:extLst>
    <p:ext uri="{DCECCB84-F9BA-43D5-87BE-67443E8EF086}">
      <p15:sldGuideLst xmlns:p15="http://schemas.microsoft.com/office/powerpoint/2012/main">
        <p15:guide id="2" orient="horz" pos="845" userDrawn="1">
          <p15:clr>
            <a:srgbClr val="FBAE40"/>
          </p15:clr>
        </p15:guide>
        <p15:guide id="3" orient="horz" pos="145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sign Inhalt // Headline +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a:solidFill>
                  <a:srgbClr val="333F48"/>
                </a:solidFill>
              </a:defRPr>
            </a:lvl1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3" name="Titel 1"/>
          <p:cNvSpPr>
            <a:spLocks noGrp="1"/>
          </p:cNvSpPr>
          <p:nvPr>
            <p:ph type="title" hasCustomPrompt="1"/>
          </p:nvPr>
        </p:nvSpPr>
        <p:spPr>
          <a:xfrm>
            <a:off x="360000" y="1350962"/>
            <a:ext cx="11484000" cy="575329"/>
          </a:xfrm>
        </p:spPr>
        <p:txBody>
          <a:bodyPr/>
          <a:lstStyle>
            <a:lvl1pPr>
              <a:defRPr>
                <a:solidFill>
                  <a:srgbClr val="333F48"/>
                </a:solidFill>
              </a:defRPr>
            </a:lvl1pPr>
          </a:lstStyle>
          <a:p>
            <a:r>
              <a:rPr lang="de-DE" dirty="0"/>
              <a:t>Headline einfügen</a:t>
            </a:r>
          </a:p>
        </p:txBody>
      </p:sp>
      <p:sp>
        <p:nvSpPr>
          <p:cNvPr id="14" name="Inhaltsplatzhalter 2"/>
          <p:cNvSpPr>
            <a:spLocks noGrp="1"/>
          </p:cNvSpPr>
          <p:nvPr>
            <p:ph idx="1" hasCustomPrompt="1"/>
          </p:nvPr>
        </p:nvSpPr>
        <p:spPr>
          <a:xfrm>
            <a:off x="360000" y="2322513"/>
            <a:ext cx="11484000" cy="3421062"/>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70586745"/>
      </p:ext>
    </p:extLst>
  </p:cSld>
  <p:clrMapOvr>
    <a:masterClrMapping/>
  </p:clrMapOvr>
  <p:extLst>
    <p:ext uri="{DCECCB84-F9BA-43D5-87BE-67443E8EF086}">
      <p15:sldGuideLst xmlns:p15="http://schemas.microsoft.com/office/powerpoint/2012/main">
        <p15:guide id="1" orient="horz" pos="1457" userDrawn="1">
          <p15:clr>
            <a:srgbClr val="FBAE40"/>
          </p15:clr>
        </p15:guide>
        <p15:guide id="3" orient="horz" pos="8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sign B // Linie + Fläche // Titel">
    <p:spTree>
      <p:nvGrpSpPr>
        <p:cNvPr id="1" name=""/>
        <p:cNvGrpSpPr/>
        <p:nvPr/>
      </p:nvGrpSpPr>
      <p:grpSpPr>
        <a:xfrm>
          <a:off x="0" y="0"/>
          <a:ext cx="0" cy="0"/>
          <a:chOff x="0" y="0"/>
          <a:chExt cx="0" cy="0"/>
        </a:xfrm>
      </p:grpSpPr>
      <p:sp>
        <p:nvSpPr>
          <p:cNvPr id="48" name="Titel 1"/>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2"/>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7" name="Vertikaler Textplatzhalter 2">
            <a:extLst>
              <a:ext uri="{FF2B5EF4-FFF2-40B4-BE49-F238E27FC236}">
                <a16:creationId xmlns:a16="http://schemas.microsoft.com/office/drawing/2014/main" id="{8B0E7D7D-93BD-A463-C9F9-3F8B066EDE22}"/>
              </a:ext>
            </a:extLst>
          </p:cNvPr>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cxnSp>
        <p:nvCxnSpPr>
          <p:cNvPr id="10" name="Gerade Verbindung 9">
            <a:extLst>
              <a:ext uri="{FF2B5EF4-FFF2-40B4-BE49-F238E27FC236}">
                <a16:creationId xmlns:a16="http://schemas.microsoft.com/office/drawing/2014/main" id="{DCCE4440-18B9-870D-62E3-0576E0A7A3B9}"/>
              </a:ext>
            </a:extLst>
          </p:cNvPr>
          <p:cNvCxnSpPr>
            <a:cxnSpLocks/>
          </p:cNvCxnSpPr>
          <p:nvPr userDrawn="1"/>
        </p:nvCxnSpPr>
        <p:spPr>
          <a:xfrm rot="360000">
            <a:off x="-195062" y="5262595"/>
            <a:ext cx="1260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hteck 1">
            <a:extLst>
              <a:ext uri="{FF2B5EF4-FFF2-40B4-BE49-F238E27FC236}">
                <a16:creationId xmlns:a16="http://schemas.microsoft.com/office/drawing/2014/main" id="{4B862DA9-1217-21E7-2EF6-BC88A8925AC1}"/>
              </a:ext>
            </a:extLst>
          </p:cNvPr>
          <p:cNvSpPr/>
          <p:nvPr userDrawn="1"/>
        </p:nvSpPr>
        <p:spPr>
          <a:xfrm>
            <a:off x="5184742" y="0"/>
            <a:ext cx="7019958" cy="3139126"/>
          </a:xfrm>
          <a:custGeom>
            <a:avLst/>
            <a:gdLst>
              <a:gd name="connsiteX0" fmla="*/ 0 w 7019958"/>
              <a:gd name="connsiteY0" fmla="*/ 0 h 3139126"/>
              <a:gd name="connsiteX1" fmla="*/ 7019958 w 7019958"/>
              <a:gd name="connsiteY1" fmla="*/ 0 h 3139126"/>
              <a:gd name="connsiteX2" fmla="*/ 7019958 w 7019958"/>
              <a:gd name="connsiteY2" fmla="*/ 3139126 h 3139126"/>
              <a:gd name="connsiteX3" fmla="*/ 0 w 7019958"/>
              <a:gd name="connsiteY3" fmla="*/ 3139126 h 3139126"/>
              <a:gd name="connsiteX4" fmla="*/ 0 w 7019958"/>
              <a:gd name="connsiteY4" fmla="*/ 0 h 3139126"/>
              <a:gd name="connsiteX0" fmla="*/ 0 w 7019958"/>
              <a:gd name="connsiteY0" fmla="*/ 0 h 3139126"/>
              <a:gd name="connsiteX1" fmla="*/ 7019958 w 7019958"/>
              <a:gd name="connsiteY1" fmla="*/ 0 h 3139126"/>
              <a:gd name="connsiteX2" fmla="*/ 7019958 w 7019958"/>
              <a:gd name="connsiteY2" fmla="*/ 3139126 h 3139126"/>
              <a:gd name="connsiteX3" fmla="*/ 0 w 7019958"/>
              <a:gd name="connsiteY3" fmla="*/ 0 h 3139126"/>
            </a:gdLst>
            <a:ahLst/>
            <a:cxnLst>
              <a:cxn ang="0">
                <a:pos x="connsiteX0" y="connsiteY0"/>
              </a:cxn>
              <a:cxn ang="0">
                <a:pos x="connsiteX1" y="connsiteY1"/>
              </a:cxn>
              <a:cxn ang="0">
                <a:pos x="connsiteX2" y="connsiteY2"/>
              </a:cxn>
              <a:cxn ang="0">
                <a:pos x="connsiteX3" y="connsiteY3"/>
              </a:cxn>
            </a:cxnLst>
            <a:rect l="l" t="t" r="r" b="b"/>
            <a:pathLst>
              <a:path w="7019958" h="3139126">
                <a:moveTo>
                  <a:pt x="0" y="0"/>
                </a:moveTo>
                <a:lnTo>
                  <a:pt x="7019958" y="0"/>
                </a:lnTo>
                <a:lnTo>
                  <a:pt x="7019958" y="313912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a:extLst>
              <a:ext uri="{FF2B5EF4-FFF2-40B4-BE49-F238E27FC236}">
                <a16:creationId xmlns:a16="http://schemas.microsoft.com/office/drawing/2014/main" id="{F284B6C2-39F1-5E7A-F183-41AED5885ACF}"/>
              </a:ext>
            </a:extLst>
          </p:cNvPr>
          <p:cNvGrpSpPr/>
          <p:nvPr userDrawn="1"/>
        </p:nvGrpSpPr>
        <p:grpSpPr>
          <a:xfrm>
            <a:off x="-468000" y="-468000"/>
            <a:ext cx="13140000" cy="7776000"/>
            <a:chOff x="-468000" y="-468000"/>
            <a:chExt cx="13140000" cy="7776000"/>
          </a:xfrm>
        </p:grpSpPr>
        <p:sp>
          <p:nvSpPr>
            <p:cNvPr id="25" name="Hilfslinien">
              <a:extLst>
                <a:ext uri="{FF2B5EF4-FFF2-40B4-BE49-F238E27FC236}">
                  <a16:creationId xmlns:a16="http://schemas.microsoft.com/office/drawing/2014/main" id="{67092469-8237-7D0F-191D-E724110C7A46}"/>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26" name="Linie">
              <a:extLst>
                <a:ext uri="{FF2B5EF4-FFF2-40B4-BE49-F238E27FC236}">
                  <a16:creationId xmlns:a16="http://schemas.microsoft.com/office/drawing/2014/main" id="{F208395A-DCAA-05E9-2F73-BEF0981A498E}"/>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4CDA1422-A3C2-705C-9CE7-6478238842D2}"/>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8E7FC7E7-E963-FA68-DC1F-05445A979C75}"/>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BB9E224D-BF84-BA43-85D9-3F7A9C455348}"/>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AD304CD7-AE36-7C4C-A9AB-807DAAC7417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Linie">
              <a:extLst>
                <a:ext uri="{FF2B5EF4-FFF2-40B4-BE49-F238E27FC236}">
                  <a16:creationId xmlns:a16="http://schemas.microsoft.com/office/drawing/2014/main" id="{2C0614AD-FE4D-80DA-B138-8568EF642911}"/>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88683533-55A0-48EC-7833-3E9147979A9E}"/>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5" name="Hilfslinien">
            <a:extLst>
              <a:ext uri="{FF2B5EF4-FFF2-40B4-BE49-F238E27FC236}">
                <a16:creationId xmlns:a16="http://schemas.microsoft.com/office/drawing/2014/main" id="{B702F998-434E-4CBD-5603-75E04148AEFC}"/>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2" name="Grafik 1">
            <a:extLst>
              <a:ext uri="{FF2B5EF4-FFF2-40B4-BE49-F238E27FC236}">
                <a16:creationId xmlns:a16="http://schemas.microsoft.com/office/drawing/2014/main" id="{D1419749-203C-E47E-EE98-AB0DB45F19E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1" b="2381"/>
          <a:stretch/>
        </p:blipFill>
        <p:spPr>
          <a:xfrm>
            <a:off x="334962" y="6335367"/>
            <a:ext cx="1201735" cy="182081"/>
          </a:xfrm>
          <a:prstGeom prst="rect">
            <a:avLst/>
          </a:prstGeom>
        </p:spPr>
      </p:pic>
      <p:pic>
        <p:nvPicPr>
          <p:cNvPr id="3" name="Grafik 2">
            <a:extLst>
              <a:ext uri="{FF2B5EF4-FFF2-40B4-BE49-F238E27FC236}">
                <a16:creationId xmlns:a16="http://schemas.microsoft.com/office/drawing/2014/main" id="{4F4BE955-38F1-1D3F-A9A4-C0770F303C2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113362830"/>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sign Inhalt // Headline + Text mit Bild">
    <p:spTree>
      <p:nvGrpSpPr>
        <p:cNvPr id="1" name=""/>
        <p:cNvGrpSpPr/>
        <p:nvPr/>
      </p:nvGrpSpPr>
      <p:grpSpPr>
        <a:xfrm>
          <a:off x="0" y="0"/>
          <a:ext cx="0" cy="0"/>
          <a:chOff x="0" y="0"/>
          <a:chExt cx="0" cy="0"/>
        </a:xfrm>
      </p:grpSpPr>
      <p:sp>
        <p:nvSpPr>
          <p:cNvPr id="7" name="Foliennummernplatzhalter 6"/>
          <p:cNvSpPr>
            <a:spLocks noGrp="1"/>
          </p:cNvSpPr>
          <p:nvPr>
            <p:ph type="sldNum" sz="quarter" idx="17"/>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4" name="Titel 1"/>
          <p:cNvSpPr>
            <a:spLocks noGrp="1"/>
          </p:cNvSpPr>
          <p:nvPr>
            <p:ph type="title" hasCustomPrompt="1"/>
          </p:nvPr>
        </p:nvSpPr>
        <p:spPr>
          <a:xfrm>
            <a:off x="358774" y="1350962"/>
            <a:ext cx="5751000" cy="1080000"/>
          </a:xfrm>
        </p:spPr>
        <p:txBody>
          <a:bodyPr/>
          <a:lstStyle>
            <a:lvl1pPr>
              <a:defRPr/>
            </a:lvl1pPr>
          </a:lstStyle>
          <a:p>
            <a:r>
              <a:rPr lang="de-DE" dirty="0"/>
              <a:t>Headline einfügen</a:t>
            </a:r>
            <a:br>
              <a:rPr lang="de-DE" dirty="0"/>
            </a:br>
            <a:r>
              <a:rPr lang="de-DE" dirty="0"/>
              <a:t>über zwei Zeilen</a:t>
            </a:r>
          </a:p>
        </p:txBody>
      </p:sp>
      <p:sp>
        <p:nvSpPr>
          <p:cNvPr id="15" name="Vertikaler Textplatzhalter 2"/>
          <p:cNvSpPr>
            <a:spLocks noGrp="1"/>
          </p:cNvSpPr>
          <p:nvPr>
            <p:ph type="body" orient="vert" idx="1" hasCustomPrompt="1"/>
          </p:nvPr>
        </p:nvSpPr>
        <p:spPr>
          <a:xfrm>
            <a:off x="358775" y="2827338"/>
            <a:ext cx="5751000" cy="291623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Bildplatzhalter 3"/>
          <p:cNvSpPr>
            <a:spLocks noGrp="1"/>
          </p:cNvSpPr>
          <p:nvPr>
            <p:ph type="pic" sz="quarter" idx="13" hasCustomPrompt="1"/>
          </p:nvPr>
        </p:nvSpPr>
        <p:spPr>
          <a:xfrm>
            <a:off x="7524000" y="1512000"/>
            <a:ext cx="4320000" cy="324000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7" name="Vertikaler Textplatzhalter 2"/>
          <p:cNvSpPr>
            <a:spLocks noGrp="1"/>
          </p:cNvSpPr>
          <p:nvPr>
            <p:ph type="body" orient="vert" idx="14" hasCustomPrompt="1"/>
          </p:nvPr>
        </p:nvSpPr>
        <p:spPr>
          <a:xfrm>
            <a:off x="7524000" y="4896000"/>
            <a:ext cx="4320000" cy="847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Tree>
    <p:extLst>
      <p:ext uri="{BB962C8B-B14F-4D97-AF65-F5344CB8AC3E}">
        <p14:creationId xmlns:p14="http://schemas.microsoft.com/office/powerpoint/2010/main" val="3831319673"/>
      </p:ext>
    </p:extLst>
  </p:cSld>
  <p:clrMapOvr>
    <a:masterClrMapping/>
  </p:clrMapOvr>
  <p:extLst>
    <p:ext uri="{DCECCB84-F9BA-43D5-87BE-67443E8EF086}">
      <p15:sldGuideLst xmlns:p15="http://schemas.microsoft.com/office/powerpoint/2012/main">
        <p15:guide id="2" orient="horz" pos="845" userDrawn="1">
          <p15:clr>
            <a:srgbClr val="FBAE40"/>
          </p15:clr>
        </p15:guide>
        <p15:guide id="3" orient="horz" pos="177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sign Inhalt // Nur Headline">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lvl1pPr>
              <a:defRPr sz="1600">
                <a:latin typeface="Calibri" panose="020F0502020204030204" pitchFamily="34" charset="0"/>
                <a:cs typeface="Calibri" panose="020F0502020204030204" pitchFamily="34" charset="0"/>
              </a:defRPr>
            </a:lvl1pPr>
          </a:lstStyle>
          <a:p>
            <a:fld id="{6C8FC03C-C266-4645-ABC5-645062898383}" type="slidenum">
              <a:rPr lang="de-DE" smtClean="0"/>
              <a:pPr/>
              <a:t>‹#›</a:t>
            </a:fld>
            <a:r>
              <a:rPr lang="de-DE"/>
              <a:t> </a:t>
            </a:r>
            <a:endParaRPr lang="de-DE" dirty="0"/>
          </a:p>
        </p:txBody>
      </p:sp>
      <p:sp>
        <p:nvSpPr>
          <p:cNvPr id="9" name="Titel 1"/>
          <p:cNvSpPr>
            <a:spLocks noGrp="1"/>
          </p:cNvSpPr>
          <p:nvPr>
            <p:ph type="title" hasCustomPrompt="1"/>
          </p:nvPr>
        </p:nvSpPr>
        <p:spPr>
          <a:xfrm>
            <a:off x="360000" y="1350962"/>
            <a:ext cx="11484000" cy="575329"/>
          </a:xfrm>
        </p:spPr>
        <p:txBody>
          <a:bodyPr/>
          <a:lstStyle/>
          <a:p>
            <a:r>
              <a:rPr lang="de-DE" dirty="0"/>
              <a:t>Headline einfügen</a:t>
            </a:r>
          </a:p>
        </p:txBody>
      </p:sp>
    </p:spTree>
    <p:extLst>
      <p:ext uri="{BB962C8B-B14F-4D97-AF65-F5344CB8AC3E}">
        <p14:creationId xmlns:p14="http://schemas.microsoft.com/office/powerpoint/2010/main" val="212240203"/>
      </p:ext>
    </p:extLst>
  </p:cSld>
  <p:clrMapOvr>
    <a:masterClrMapping/>
  </p:clrMapOvr>
  <p:extLst>
    <p:ext uri="{DCECCB84-F9BA-43D5-87BE-67443E8EF086}">
      <p15:sldGuideLst xmlns:p15="http://schemas.microsoft.com/office/powerpoint/2012/main">
        <p15:guide id="3" orient="horz" pos="8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sign C.1 // Flächen // Titel">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21A9250-DD47-48AE-5065-6271790BED51}"/>
              </a:ext>
            </a:extLst>
          </p:cNvPr>
          <p:cNvSpPr/>
          <p:nvPr userDrawn="1"/>
        </p:nvSpPr>
        <p:spPr>
          <a:xfrm>
            <a:off x="0" y="0"/>
            <a:ext cx="12204700" cy="1877438"/>
          </a:xfrm>
          <a:custGeom>
            <a:avLst/>
            <a:gdLst>
              <a:gd name="connsiteX0" fmla="*/ 0 w 12204700"/>
              <a:gd name="connsiteY0" fmla="*/ 0 h 1877438"/>
              <a:gd name="connsiteX1" fmla="*/ 12204700 w 12204700"/>
              <a:gd name="connsiteY1" fmla="*/ 0 h 1877438"/>
              <a:gd name="connsiteX2" fmla="*/ 12204700 w 12204700"/>
              <a:gd name="connsiteY2" fmla="*/ 1877438 h 1877438"/>
              <a:gd name="connsiteX3" fmla="*/ 0 w 12204700"/>
              <a:gd name="connsiteY3" fmla="*/ 1877438 h 1877438"/>
              <a:gd name="connsiteX4" fmla="*/ 0 w 12204700"/>
              <a:gd name="connsiteY4" fmla="*/ 0 h 1877438"/>
              <a:gd name="connsiteX0" fmla="*/ 0 w 12204700"/>
              <a:gd name="connsiteY0" fmla="*/ 0 h 1877438"/>
              <a:gd name="connsiteX1" fmla="*/ 12204700 w 12204700"/>
              <a:gd name="connsiteY1" fmla="*/ 0 h 1877438"/>
              <a:gd name="connsiteX2" fmla="*/ 12204700 w 12204700"/>
              <a:gd name="connsiteY2" fmla="*/ 593387 h 1877438"/>
              <a:gd name="connsiteX3" fmla="*/ 0 w 12204700"/>
              <a:gd name="connsiteY3" fmla="*/ 1877438 h 1877438"/>
              <a:gd name="connsiteX4" fmla="*/ 0 w 12204700"/>
              <a:gd name="connsiteY4" fmla="*/ 0 h 18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700" h="1877438">
                <a:moveTo>
                  <a:pt x="0" y="0"/>
                </a:moveTo>
                <a:lnTo>
                  <a:pt x="12204700" y="0"/>
                </a:lnTo>
                <a:lnTo>
                  <a:pt x="12204700" y="593387"/>
                </a:lnTo>
                <a:lnTo>
                  <a:pt x="0" y="187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EAFCC49C-66EB-3F94-C8B6-7E7C9B522388}"/>
              </a:ext>
            </a:extLst>
          </p:cNvPr>
          <p:cNvSpPr/>
          <p:nvPr userDrawn="1"/>
        </p:nvSpPr>
        <p:spPr>
          <a:xfrm>
            <a:off x="0" y="5513294"/>
            <a:ext cx="6338047" cy="1344706"/>
          </a:xfrm>
          <a:custGeom>
            <a:avLst/>
            <a:gdLst>
              <a:gd name="connsiteX0" fmla="*/ 0 w 6338047"/>
              <a:gd name="connsiteY0" fmla="*/ 0 h 1344706"/>
              <a:gd name="connsiteX1" fmla="*/ 6338047 w 6338047"/>
              <a:gd name="connsiteY1" fmla="*/ 0 h 1344706"/>
              <a:gd name="connsiteX2" fmla="*/ 6338047 w 6338047"/>
              <a:gd name="connsiteY2" fmla="*/ 1344706 h 1344706"/>
              <a:gd name="connsiteX3" fmla="*/ 0 w 6338047"/>
              <a:gd name="connsiteY3" fmla="*/ 1344706 h 1344706"/>
              <a:gd name="connsiteX4" fmla="*/ 0 w 6338047"/>
              <a:gd name="connsiteY4" fmla="*/ 0 h 1344706"/>
              <a:gd name="connsiteX0" fmla="*/ 0 w 6338047"/>
              <a:gd name="connsiteY0" fmla="*/ 0 h 1344706"/>
              <a:gd name="connsiteX1" fmla="*/ 6338047 w 6338047"/>
              <a:gd name="connsiteY1" fmla="*/ 1344706 h 1344706"/>
              <a:gd name="connsiteX2" fmla="*/ 0 w 6338047"/>
              <a:gd name="connsiteY2" fmla="*/ 1344706 h 1344706"/>
              <a:gd name="connsiteX3" fmla="*/ 0 w 6338047"/>
              <a:gd name="connsiteY3" fmla="*/ 0 h 1344706"/>
            </a:gdLst>
            <a:ahLst/>
            <a:cxnLst>
              <a:cxn ang="0">
                <a:pos x="connsiteX0" y="connsiteY0"/>
              </a:cxn>
              <a:cxn ang="0">
                <a:pos x="connsiteX1" y="connsiteY1"/>
              </a:cxn>
              <a:cxn ang="0">
                <a:pos x="connsiteX2" y="connsiteY2"/>
              </a:cxn>
              <a:cxn ang="0">
                <a:pos x="connsiteX3" y="connsiteY3"/>
              </a:cxn>
            </a:cxnLst>
            <a:rect l="l" t="t" r="r" b="b"/>
            <a:pathLst>
              <a:path w="6338047" h="1344706">
                <a:moveTo>
                  <a:pt x="0" y="0"/>
                </a:moveTo>
                <a:lnTo>
                  <a:pt x="6338047" y="1344706"/>
                </a:lnTo>
                <a:lnTo>
                  <a:pt x="0" y="1344706"/>
                </a:lnTo>
                <a:lnTo>
                  <a:pt x="0" y="0"/>
                </a:lnTo>
                <a:close/>
              </a:path>
            </a:pathLst>
          </a:custGeom>
          <a:solidFill>
            <a:srgbClr val="B1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itel 1"/>
          <p:cNvSpPr>
            <a:spLocks noGrp="1"/>
          </p:cNvSpPr>
          <p:nvPr>
            <p:ph type="ctrTitle" hasCustomPrompt="1"/>
          </p:nvPr>
        </p:nvSpPr>
        <p:spPr>
          <a:xfrm>
            <a:off x="360000" y="2609492"/>
            <a:ext cx="6408000" cy="1276350"/>
          </a:xfrm>
        </p:spPr>
        <p:txBody>
          <a:bodyPr anchor="t" anchorCtr="0"/>
          <a:lstStyle>
            <a:lvl1pPr marL="0" indent="0" algn="l">
              <a:lnSpc>
                <a:spcPct val="90000"/>
              </a:lnSpc>
              <a:buFont typeface="Arial" panose="020B0604020202020204" pitchFamily="34" charset="0"/>
              <a:buNone/>
              <a:defRPr sz="3600" b="1">
                <a:solidFill>
                  <a:srgbClr val="009DD1"/>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885842"/>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6658776"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2" name="Grafik 21">
            <a:extLst>
              <a:ext uri="{FF2B5EF4-FFF2-40B4-BE49-F238E27FC236}">
                <a16:creationId xmlns:a16="http://schemas.microsoft.com/office/drawing/2014/main" id="{C72FFBBB-A8A7-819F-F38D-35CFDDD6A185}"/>
              </a:ext>
            </a:extLst>
          </p:cNvPr>
          <p:cNvPicPr>
            <a:picLocks noChangeAspect="1"/>
          </p:cNvPicPr>
          <p:nvPr userDrawn="1"/>
        </p:nvPicPr>
        <p:blipFill>
          <a:blip r:embed="rId2"/>
          <a:srcRect/>
          <a:stretch/>
        </p:blipFill>
        <p:spPr>
          <a:xfrm>
            <a:off x="358775" y="293869"/>
            <a:ext cx="2880000" cy="780560"/>
          </a:xfrm>
          <a:prstGeom prst="rect">
            <a:avLst/>
          </a:prstGeom>
          <a:noFill/>
        </p:spPr>
      </p:pic>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3"/>
          <a:srcRect/>
          <a:stretch/>
        </p:blipFill>
        <p:spPr>
          <a:xfrm>
            <a:off x="358776" y="6343342"/>
            <a:ext cx="1151998" cy="160744"/>
          </a:xfrm>
          <a:prstGeom prst="rect">
            <a:avLst/>
          </a:prstGeom>
        </p:spPr>
      </p:pic>
      <p:grpSp>
        <p:nvGrpSpPr>
          <p:cNvPr id="19" name="Gruppieren 18">
            <a:extLst>
              <a:ext uri="{FF2B5EF4-FFF2-40B4-BE49-F238E27FC236}">
                <a16:creationId xmlns:a16="http://schemas.microsoft.com/office/drawing/2014/main" id="{C86B7D86-D248-6462-6FE6-117CB3C1D6A2}"/>
              </a:ext>
            </a:extLst>
          </p:cNvPr>
          <p:cNvGrpSpPr/>
          <p:nvPr userDrawn="1"/>
        </p:nvGrpSpPr>
        <p:grpSpPr>
          <a:xfrm>
            <a:off x="-468000" y="-468000"/>
            <a:ext cx="13140000" cy="7776000"/>
            <a:chOff x="-468000" y="-468000"/>
            <a:chExt cx="13140000" cy="7776000"/>
          </a:xfrm>
        </p:grpSpPr>
        <p:sp>
          <p:nvSpPr>
            <p:cNvPr id="21" name="Hilfslinien">
              <a:extLst>
                <a:ext uri="{FF2B5EF4-FFF2-40B4-BE49-F238E27FC236}">
                  <a16:creationId xmlns:a16="http://schemas.microsoft.com/office/drawing/2014/main" id="{ECC4E247-0D66-525C-C482-70A4E70236A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24" name="Linie">
              <a:extLst>
                <a:ext uri="{FF2B5EF4-FFF2-40B4-BE49-F238E27FC236}">
                  <a16:creationId xmlns:a16="http://schemas.microsoft.com/office/drawing/2014/main" id="{A835891A-D9F7-52BC-3529-35BC29E410EB}"/>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Linie">
              <a:extLst>
                <a:ext uri="{FF2B5EF4-FFF2-40B4-BE49-F238E27FC236}">
                  <a16:creationId xmlns:a16="http://schemas.microsoft.com/office/drawing/2014/main" id="{7BEEF9D7-A2A9-1F41-5FD9-DA4DDBD6F58E}"/>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041F4BCF-24A3-931B-F527-9E6CAC6542F0}"/>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23344DFB-8932-AC35-0E01-6483D5EB91AD}"/>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E1BD3C89-B9C4-7B49-C0BD-B123742B0B41}"/>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Linie">
              <a:extLst>
                <a:ext uri="{FF2B5EF4-FFF2-40B4-BE49-F238E27FC236}">
                  <a16:creationId xmlns:a16="http://schemas.microsoft.com/office/drawing/2014/main" id="{A42B08DC-53AF-C19A-1B64-6FBA8872FA1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1DDB78B-8BEA-0BA4-5823-BF9AEAFE2CEF}"/>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5" name="Hilfslinien">
            <a:extLst>
              <a:ext uri="{FF2B5EF4-FFF2-40B4-BE49-F238E27FC236}">
                <a16:creationId xmlns:a16="http://schemas.microsoft.com/office/drawing/2014/main" id="{CE599F6C-E052-7805-BE63-B4D5892E85A2}"/>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spTree>
    <p:extLst>
      <p:ext uri="{BB962C8B-B14F-4D97-AF65-F5344CB8AC3E}">
        <p14:creationId xmlns:p14="http://schemas.microsoft.com/office/powerpoint/2010/main" val="722586210"/>
      </p:ext>
    </p:extLst>
  </p:cSld>
  <p:clrMapOvr>
    <a:masterClrMapping/>
  </p:clrMapOvr>
  <p:extLst>
    <p:ext uri="{DCECCB84-F9BA-43D5-87BE-67443E8EF086}">
      <p15:sldGuideLst xmlns:p15="http://schemas.microsoft.com/office/powerpoint/2012/main">
        <p15:guide id="1" orient="horz" pos="1638" userDrawn="1">
          <p15:clr>
            <a:srgbClr val="FBAE40"/>
          </p15:clr>
        </p15:guide>
        <p15:guide id="2" orient="horz" pos="24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sign C.2 // Flächen // Titel">
    <p:spTree>
      <p:nvGrpSpPr>
        <p:cNvPr id="1" name=""/>
        <p:cNvGrpSpPr/>
        <p:nvPr/>
      </p:nvGrpSpPr>
      <p:grpSpPr>
        <a:xfrm>
          <a:off x="0" y="0"/>
          <a:ext cx="0" cy="0"/>
          <a:chOff x="0" y="0"/>
          <a:chExt cx="0" cy="0"/>
        </a:xfrm>
      </p:grpSpPr>
      <p:sp>
        <p:nvSpPr>
          <p:cNvPr id="29" name="Freihandform 28">
            <a:extLst>
              <a:ext uri="{FF2B5EF4-FFF2-40B4-BE49-F238E27FC236}">
                <a16:creationId xmlns:a16="http://schemas.microsoft.com/office/drawing/2014/main" id="{FBFC42BB-3257-08C2-B7A5-F7969332A604}"/>
              </a:ext>
            </a:extLst>
          </p:cNvPr>
          <p:cNvSpPr/>
          <p:nvPr userDrawn="1"/>
        </p:nvSpPr>
        <p:spPr>
          <a:xfrm>
            <a:off x="5184746" y="0"/>
            <a:ext cx="7019954" cy="3139126"/>
          </a:xfrm>
          <a:custGeom>
            <a:avLst/>
            <a:gdLst>
              <a:gd name="connsiteX0" fmla="*/ 0 w 7019954"/>
              <a:gd name="connsiteY0" fmla="*/ 0 h 3139126"/>
              <a:gd name="connsiteX1" fmla="*/ 7019954 w 7019954"/>
              <a:gd name="connsiteY1" fmla="*/ 0 h 3139126"/>
              <a:gd name="connsiteX2" fmla="*/ 7019954 w 7019954"/>
              <a:gd name="connsiteY2" fmla="*/ 3139126 h 3139126"/>
              <a:gd name="connsiteX3" fmla="*/ 7015760 w 7019954"/>
              <a:gd name="connsiteY3" fmla="*/ 3139126 h 3139126"/>
              <a:gd name="connsiteX4" fmla="*/ 0 w 7019954"/>
              <a:gd name="connsiteY4" fmla="*/ 1877 h 3139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9954" h="3139126">
                <a:moveTo>
                  <a:pt x="0" y="0"/>
                </a:moveTo>
                <a:lnTo>
                  <a:pt x="7019954" y="0"/>
                </a:lnTo>
                <a:lnTo>
                  <a:pt x="7019954" y="3139126"/>
                </a:lnTo>
                <a:lnTo>
                  <a:pt x="7015760" y="3139126"/>
                </a:lnTo>
                <a:lnTo>
                  <a:pt x="0" y="18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6" name="Freihandform 25">
            <a:extLst>
              <a:ext uri="{FF2B5EF4-FFF2-40B4-BE49-F238E27FC236}">
                <a16:creationId xmlns:a16="http://schemas.microsoft.com/office/drawing/2014/main" id="{029FF812-32AD-641E-8E98-F74C2E9D5661}"/>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8" name="Titel 1"/>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1"/>
                </a:solidFill>
              </a:defRPr>
            </a:lvl1pPr>
          </a:lstStyle>
          <a:p>
            <a:r>
              <a:rPr lang="de-DE" dirty="0"/>
              <a:t>Titel der Präsentation </a:t>
            </a:r>
            <a:br>
              <a:rPr lang="de-DE" dirty="0"/>
            </a:br>
            <a:r>
              <a:rPr lang="de-DE" dirty="0"/>
              <a:t>auf zwei Zeilen einfügen</a:t>
            </a:r>
          </a:p>
        </p:txBody>
      </p:sp>
      <p:sp>
        <p:nvSpPr>
          <p:cNvPr id="49" name="Untertitel 2"/>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3" name="Vertikaler Textplatzhalter 2"/>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3" name="Grafik 22">
            <a:extLst>
              <a:ext uri="{FF2B5EF4-FFF2-40B4-BE49-F238E27FC236}">
                <a16:creationId xmlns:a16="http://schemas.microsoft.com/office/drawing/2014/main" id="{B25CB186-4490-397F-3CE7-FD582BD4FAB7}"/>
              </a:ext>
            </a:extLst>
          </p:cNvPr>
          <p:cNvPicPr>
            <a:picLocks noChangeAspect="1"/>
          </p:cNvPicPr>
          <p:nvPr userDrawn="1"/>
        </p:nvPicPr>
        <p:blipFill>
          <a:blip r:embed="rId2"/>
          <a:srcRect/>
          <a:stretch/>
        </p:blipFill>
        <p:spPr>
          <a:xfrm>
            <a:off x="358776" y="6343342"/>
            <a:ext cx="1151998" cy="160744"/>
          </a:xfrm>
          <a:prstGeom prst="rect">
            <a:avLst/>
          </a:prstGeom>
        </p:spPr>
      </p:pic>
      <p:grpSp>
        <p:nvGrpSpPr>
          <p:cNvPr id="7" name="Gruppieren 6">
            <a:extLst>
              <a:ext uri="{FF2B5EF4-FFF2-40B4-BE49-F238E27FC236}">
                <a16:creationId xmlns:a16="http://schemas.microsoft.com/office/drawing/2014/main" id="{E7372A9E-16AF-9B53-BFA5-2F66EA779E6A}"/>
              </a:ext>
            </a:extLst>
          </p:cNvPr>
          <p:cNvGrpSpPr/>
          <p:nvPr userDrawn="1"/>
        </p:nvGrpSpPr>
        <p:grpSpPr>
          <a:xfrm>
            <a:off x="-468000" y="-468000"/>
            <a:ext cx="13140000" cy="7776000"/>
            <a:chOff x="-468000" y="-468000"/>
            <a:chExt cx="13140000" cy="7776000"/>
          </a:xfrm>
        </p:grpSpPr>
        <p:sp>
          <p:nvSpPr>
            <p:cNvPr id="9" name="Hilfslinien">
              <a:extLst>
                <a:ext uri="{FF2B5EF4-FFF2-40B4-BE49-F238E27FC236}">
                  <a16:creationId xmlns:a16="http://schemas.microsoft.com/office/drawing/2014/main" id="{80D2F661-B188-71F3-C8B6-376384B592C6}"/>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10" name="Linie">
              <a:extLst>
                <a:ext uri="{FF2B5EF4-FFF2-40B4-BE49-F238E27FC236}">
                  <a16:creationId xmlns:a16="http://schemas.microsoft.com/office/drawing/2014/main" id="{7A3A6497-811A-829F-AC55-27484DCC1AD0}"/>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40A168C9-C53B-F3F8-8294-F1D88AAC2C14}"/>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ie">
              <a:extLst>
                <a:ext uri="{FF2B5EF4-FFF2-40B4-BE49-F238E27FC236}">
                  <a16:creationId xmlns:a16="http://schemas.microsoft.com/office/drawing/2014/main" id="{E037E38C-49BC-2A86-5677-CAD2AB8F9DCD}"/>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97EF709C-66C3-B03C-09E8-D6184D57D9CC}"/>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ie">
              <a:extLst>
                <a:ext uri="{FF2B5EF4-FFF2-40B4-BE49-F238E27FC236}">
                  <a16:creationId xmlns:a16="http://schemas.microsoft.com/office/drawing/2014/main" id="{7D6B045C-82AE-E218-5909-3F668C2496EC}"/>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Linie">
              <a:extLst>
                <a:ext uri="{FF2B5EF4-FFF2-40B4-BE49-F238E27FC236}">
                  <a16:creationId xmlns:a16="http://schemas.microsoft.com/office/drawing/2014/main" id="{7BD29B4D-6150-FAD4-7519-8A126EDE9253}"/>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Linie">
              <a:extLst>
                <a:ext uri="{FF2B5EF4-FFF2-40B4-BE49-F238E27FC236}">
                  <a16:creationId xmlns:a16="http://schemas.microsoft.com/office/drawing/2014/main" id="{78D827B0-10A4-BDFC-D86E-F49A397683FE}"/>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 name="Hilfslinien">
            <a:extLst>
              <a:ext uri="{FF2B5EF4-FFF2-40B4-BE49-F238E27FC236}">
                <a16:creationId xmlns:a16="http://schemas.microsoft.com/office/drawing/2014/main" id="{4C4D0838-D508-2788-7BE0-7DB86715A9EF}"/>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2" name="Grafik 1">
            <a:extLst>
              <a:ext uri="{FF2B5EF4-FFF2-40B4-BE49-F238E27FC236}">
                <a16:creationId xmlns:a16="http://schemas.microsoft.com/office/drawing/2014/main" id="{E27DDE81-6DD4-D5A4-BA15-AEA2C2826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3161894928"/>
      </p:ext>
    </p:extLst>
  </p:cSld>
  <p:clrMapOvr>
    <a:masterClrMapping/>
  </p:clrMapOvr>
  <p:extLst>
    <p:ext uri="{DCECCB84-F9BA-43D5-87BE-67443E8EF086}">
      <p15:sldGuideLst xmlns:p15="http://schemas.microsoft.com/office/powerpoint/2012/main">
        <p15:guide id="1" orient="horz" pos="1298" userDrawn="1">
          <p15:clr>
            <a:srgbClr val="FBAE40"/>
          </p15:clr>
        </p15:guide>
        <p15:guide id="2" orient="horz" pos="2092" userDrawn="1">
          <p15:clr>
            <a:srgbClr val="FBAE40"/>
          </p15:clr>
        </p15:guide>
        <p15:guide id="5" pos="203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sign D.1 // Fläche + Schloss im Winter // Titel">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BBD88F10-E957-5CBD-06BA-742DAE225F6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74" t="37016" r="27387" b="14480"/>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4" name="Freihandform 3">
            <a:extLst>
              <a:ext uri="{FF2B5EF4-FFF2-40B4-BE49-F238E27FC236}">
                <a16:creationId xmlns:a16="http://schemas.microsoft.com/office/drawing/2014/main" id="{92A1753A-2EA2-9B73-F4C3-F9DAC676F734}"/>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3"/>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60D569A2-F9BF-8049-566E-8DD74E7BB304}"/>
              </a:ext>
            </a:extLst>
          </p:cNvPr>
          <p:cNvGrpSpPr/>
          <p:nvPr userDrawn="1"/>
        </p:nvGrpSpPr>
        <p:grpSpPr>
          <a:xfrm>
            <a:off x="-467650" y="-459000"/>
            <a:ext cx="13140000" cy="7776000"/>
            <a:chOff x="-468000" y="-468000"/>
            <a:chExt cx="13140000" cy="7776000"/>
          </a:xfrm>
        </p:grpSpPr>
        <p:sp>
          <p:nvSpPr>
            <p:cNvPr id="5" name="Hilfslinien">
              <a:extLst>
                <a:ext uri="{FF2B5EF4-FFF2-40B4-BE49-F238E27FC236}">
                  <a16:creationId xmlns:a16="http://schemas.microsoft.com/office/drawing/2014/main" id="{93E74CCC-4C32-B3A5-F750-AECDD2D03B22}"/>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9AB0E142-7AED-51BB-051C-AF6E729CD8AE}"/>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24EF96E2-2C84-3EB2-C71E-7629D873E7D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4F780FFB-2935-A478-7B1A-BF02C4FF5DDE}"/>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7A8742FE-8F43-5893-5E63-702A8C32D0C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ACD4EB75-3DE8-3C95-5422-8CB8F53C6540}"/>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75C4660B-CDFC-4495-13D9-EAA8DF8925BC}"/>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448C592C-5F7F-62A8-97CA-3C166B36A805}"/>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389CC1F5-BC32-B12B-3875-B5023622856D}"/>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2" name="Grafik 11">
            <a:extLst>
              <a:ext uri="{FF2B5EF4-FFF2-40B4-BE49-F238E27FC236}">
                <a16:creationId xmlns:a16="http://schemas.microsoft.com/office/drawing/2014/main" id="{151C8FC5-F554-A083-823C-3825254B9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CB47AB1D-CE29-4E9C-95AC-3821E7FC3E5B}"/>
              </a:ext>
            </a:extLst>
          </p:cNvPr>
          <p:cNvSpPr txBox="1"/>
          <p:nvPr userDrawn="1"/>
        </p:nvSpPr>
        <p:spPr>
          <a:xfrm>
            <a:off x="11913776" y="2908274"/>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Sophie Pieper</a:t>
            </a:r>
          </a:p>
        </p:txBody>
      </p:sp>
    </p:spTree>
    <p:extLst>
      <p:ext uri="{BB962C8B-B14F-4D97-AF65-F5344CB8AC3E}">
        <p14:creationId xmlns:p14="http://schemas.microsoft.com/office/powerpoint/2010/main" val="2743012806"/>
      </p:ext>
    </p:extLst>
  </p:cSld>
  <p:clrMapOvr>
    <a:masterClrMapping/>
  </p:clrMapOvr>
  <p:extLst>
    <p:ext uri="{DCECCB84-F9BA-43D5-87BE-67443E8EF086}">
      <p15:sldGuideLst xmlns:p15="http://schemas.microsoft.com/office/powerpoint/2012/main">
        <p15:guide id="1" orient="horz" pos="1298" userDrawn="1">
          <p15:clr>
            <a:srgbClr val="FBAE40"/>
          </p15:clr>
        </p15:guide>
        <p15:guide id="2" orient="horz" pos="2092" userDrawn="1">
          <p15:clr>
            <a:srgbClr val="FBAE40"/>
          </p15:clr>
        </p15:guide>
        <p15:guide id="5" pos="203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esign D.2 // Fläche + Schloss im Sommer // Titel">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D3CDC97-39FB-DD0C-21A0-138D16009D6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18" t="40288" r="31680" b="15885"/>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4" name="Freihandform 3">
            <a:extLst>
              <a:ext uri="{FF2B5EF4-FFF2-40B4-BE49-F238E27FC236}">
                <a16:creationId xmlns:a16="http://schemas.microsoft.com/office/drawing/2014/main" id="{7C0B2F95-5AA5-694F-EF50-41F0D9149BF6}"/>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rgbClr val="B1C800"/>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9E8C9470-0820-7A2D-8F7D-8546DA2588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D7B0E77E-1E87-4623-9D1C-CFD1B84FFC13}"/>
              </a:ext>
            </a:extLst>
          </p:cNvPr>
          <p:cNvSpPr txBox="1"/>
          <p:nvPr userDrawn="1"/>
        </p:nvSpPr>
        <p:spPr>
          <a:xfrm>
            <a:off x="11953531" y="2812862"/>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Jan Lehmann</a:t>
            </a:r>
          </a:p>
        </p:txBody>
      </p:sp>
    </p:spTree>
    <p:extLst>
      <p:ext uri="{BB962C8B-B14F-4D97-AF65-F5344CB8AC3E}">
        <p14:creationId xmlns:p14="http://schemas.microsoft.com/office/powerpoint/2010/main" val="309025107"/>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esign D.3 // Forschung 1 // Titel">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C56B676-B741-5AAC-2439-95BCD61A992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657" t="33000" r="1066" b="4819"/>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4" name="Freihandform 3">
            <a:extLst>
              <a:ext uri="{FF2B5EF4-FFF2-40B4-BE49-F238E27FC236}">
                <a16:creationId xmlns:a16="http://schemas.microsoft.com/office/drawing/2014/main" id="{D0BCA6E7-2E77-E59A-52E8-EAC41D331148}"/>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3"/>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870B062C-9E7D-8013-22DD-F15719EE77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7417D09B-B521-4692-9AC2-425B4A2C7793}"/>
              </a:ext>
            </a:extLst>
          </p:cNvPr>
          <p:cNvSpPr txBox="1"/>
          <p:nvPr userDrawn="1"/>
        </p:nvSpPr>
        <p:spPr>
          <a:xfrm>
            <a:off x="11913776" y="2803766"/>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2066478156"/>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Design D.4 // Forschung 2 // Titel">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EE07AB9-A516-F318-F7BD-FB4EEA659AF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447" t="27963" r="3481" b="7571"/>
          <a:stretch/>
        </p:blipFill>
        <p:spPr>
          <a:xfrm>
            <a:off x="2957069" y="0"/>
            <a:ext cx="9247631" cy="4135281"/>
          </a:xfrm>
          <a:custGeom>
            <a:avLst/>
            <a:gdLst>
              <a:gd name="connsiteX0" fmla="*/ 0 w 9247631"/>
              <a:gd name="connsiteY0" fmla="*/ 0 h 4135281"/>
              <a:gd name="connsiteX1" fmla="*/ 9247631 w 9247631"/>
              <a:gd name="connsiteY1" fmla="*/ 0 h 4135281"/>
              <a:gd name="connsiteX2" fmla="*/ 9247631 w 9247631"/>
              <a:gd name="connsiteY2" fmla="*/ 4135281 h 4135281"/>
              <a:gd name="connsiteX3" fmla="*/ 9242106 w 9247631"/>
              <a:gd name="connsiteY3" fmla="*/ 4135281 h 4135281"/>
              <a:gd name="connsiteX4" fmla="*/ 0 w 9247631"/>
              <a:gd name="connsiteY4" fmla="*/ 2473 h 4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631" h="4135281">
                <a:moveTo>
                  <a:pt x="0" y="0"/>
                </a:moveTo>
                <a:lnTo>
                  <a:pt x="9247631" y="0"/>
                </a:lnTo>
                <a:lnTo>
                  <a:pt x="9247631" y="4135281"/>
                </a:lnTo>
                <a:lnTo>
                  <a:pt x="9242106" y="4135281"/>
                </a:lnTo>
                <a:lnTo>
                  <a:pt x="0" y="2473"/>
                </a:lnTo>
                <a:close/>
              </a:path>
            </a:pathLst>
          </a:custGeom>
        </p:spPr>
      </p:pic>
      <p:sp>
        <p:nvSpPr>
          <p:cNvPr id="4" name="Freihandform 3">
            <a:extLst>
              <a:ext uri="{FF2B5EF4-FFF2-40B4-BE49-F238E27FC236}">
                <a16:creationId xmlns:a16="http://schemas.microsoft.com/office/drawing/2014/main" id="{58AD022F-0FF9-08CD-4C63-DED6F5554189}"/>
              </a:ext>
            </a:extLst>
          </p:cNvPr>
          <p:cNvSpPr/>
          <p:nvPr userDrawn="1"/>
        </p:nvSpPr>
        <p:spPr>
          <a:xfrm>
            <a:off x="1" y="5114349"/>
            <a:ext cx="12204700" cy="1743449"/>
          </a:xfrm>
          <a:custGeom>
            <a:avLst/>
            <a:gdLst>
              <a:gd name="connsiteX0" fmla="*/ 0 w 12204700"/>
              <a:gd name="connsiteY0" fmla="*/ 0 h 1743449"/>
              <a:gd name="connsiteX1" fmla="*/ 3051 w 12204700"/>
              <a:gd name="connsiteY1" fmla="*/ 0 h 1743449"/>
              <a:gd name="connsiteX2" fmla="*/ 3181 w 12204700"/>
              <a:gd name="connsiteY2" fmla="*/ 17350 h 1743449"/>
              <a:gd name="connsiteX3" fmla="*/ 12204688 w 12204700"/>
              <a:gd name="connsiteY3" fmla="*/ 1336195 h 1743449"/>
              <a:gd name="connsiteX4" fmla="*/ 12204688 w 12204700"/>
              <a:gd name="connsiteY4" fmla="*/ 0 h 1743449"/>
              <a:gd name="connsiteX5" fmla="*/ 12204700 w 12204700"/>
              <a:gd name="connsiteY5" fmla="*/ 0 h 1743449"/>
              <a:gd name="connsiteX6" fmla="*/ 12204700 w 12204700"/>
              <a:gd name="connsiteY6" fmla="*/ 1743449 h 1743449"/>
              <a:gd name="connsiteX7" fmla="*/ 0 w 12204700"/>
              <a:gd name="connsiteY7" fmla="*/ 1743449 h 1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700" h="1743449">
                <a:moveTo>
                  <a:pt x="0" y="0"/>
                </a:moveTo>
                <a:lnTo>
                  <a:pt x="3051" y="0"/>
                </a:lnTo>
                <a:lnTo>
                  <a:pt x="3181" y="17350"/>
                </a:lnTo>
                <a:lnTo>
                  <a:pt x="12204688" y="1336195"/>
                </a:lnTo>
                <a:lnTo>
                  <a:pt x="12204688" y="0"/>
                </a:lnTo>
                <a:lnTo>
                  <a:pt x="12204700" y="0"/>
                </a:lnTo>
                <a:lnTo>
                  <a:pt x="12204700" y="1743449"/>
                </a:lnTo>
                <a:lnTo>
                  <a:pt x="0" y="174344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31" name="Grafik 30">
            <a:extLst>
              <a:ext uri="{FF2B5EF4-FFF2-40B4-BE49-F238E27FC236}">
                <a16:creationId xmlns:a16="http://schemas.microsoft.com/office/drawing/2014/main" id="{8CEC0835-901B-2709-CDB6-027DACF447A2}"/>
              </a:ext>
            </a:extLst>
          </p:cNvPr>
          <p:cNvPicPr>
            <a:picLocks noChangeAspect="1"/>
          </p:cNvPicPr>
          <p:nvPr userDrawn="1"/>
        </p:nvPicPr>
        <p:blipFill>
          <a:blip r:embed="rId3"/>
          <a:srcRect/>
          <a:stretch/>
        </p:blipFill>
        <p:spPr>
          <a:xfrm>
            <a:off x="358776" y="6343342"/>
            <a:ext cx="1151998" cy="160744"/>
          </a:xfrm>
          <a:prstGeom prst="rect">
            <a:avLst/>
          </a:prstGeom>
        </p:spPr>
      </p:pic>
      <p:sp>
        <p:nvSpPr>
          <p:cNvPr id="32" name="Vertikaler Textplatzhalter 2">
            <a:extLst>
              <a:ext uri="{FF2B5EF4-FFF2-40B4-BE49-F238E27FC236}">
                <a16:creationId xmlns:a16="http://schemas.microsoft.com/office/drawing/2014/main" id="{17D363D7-5B0A-390A-CE33-8AE204EBB79A}"/>
              </a:ext>
            </a:extLst>
          </p:cNvPr>
          <p:cNvSpPr>
            <a:spLocks noGrp="1"/>
          </p:cNvSpPr>
          <p:nvPr>
            <p:ph type="body" orient="vert" idx="13" hasCustomPrompt="1"/>
          </p:nvPr>
        </p:nvSpPr>
        <p:spPr>
          <a:xfrm>
            <a:off x="3238775" y="6069200"/>
            <a:ext cx="5185224" cy="468000"/>
          </a:xfrm>
        </p:spPr>
        <p:txBody>
          <a:bodyPr vert="horz" anchor="b" anchorCtr="0"/>
          <a:lstStyle>
            <a:lvl1pPr marL="0" indent="0" algn="l">
              <a:lnSpc>
                <a:spcPct val="100000"/>
              </a:lnSpc>
              <a:spcBef>
                <a:spcPts val="0"/>
              </a:spcBef>
              <a:buFont typeface="Arial" panose="020B0604020202020204" pitchFamily="34" charset="0"/>
              <a:buNone/>
              <a:defRPr sz="1400" b="0">
                <a:solidFill>
                  <a:srgbClr val="FFFFFF"/>
                </a:solidFill>
              </a:defRPr>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33" name="Titel 1">
            <a:extLst>
              <a:ext uri="{FF2B5EF4-FFF2-40B4-BE49-F238E27FC236}">
                <a16:creationId xmlns:a16="http://schemas.microsoft.com/office/drawing/2014/main" id="{AE2A2275-CE74-9235-4FC1-F06FA153A6E8}"/>
              </a:ext>
            </a:extLst>
          </p:cNvPr>
          <p:cNvSpPr>
            <a:spLocks noGrp="1"/>
          </p:cNvSpPr>
          <p:nvPr>
            <p:ph type="ctrTitle" hasCustomPrompt="1"/>
          </p:nvPr>
        </p:nvSpPr>
        <p:spPr>
          <a:xfrm>
            <a:off x="360000" y="2067931"/>
            <a:ext cx="6408000" cy="1276350"/>
          </a:xfrm>
        </p:spPr>
        <p:txBody>
          <a:bodyPr anchor="t" anchorCtr="0"/>
          <a:lstStyle>
            <a:lvl1pPr marL="0" indent="0" algn="l">
              <a:lnSpc>
                <a:spcPct val="90000"/>
              </a:lnSpc>
              <a:buFont typeface="Arial" panose="020B0604020202020204" pitchFamily="34" charset="0"/>
              <a:buNone/>
              <a:defRPr sz="3600" b="1">
                <a:solidFill>
                  <a:schemeClr val="accent1"/>
                </a:solidFill>
              </a:defRPr>
            </a:lvl1pPr>
          </a:lstStyle>
          <a:p>
            <a:r>
              <a:rPr lang="de-DE" dirty="0"/>
              <a:t>Titel der Präsentation </a:t>
            </a:r>
            <a:br>
              <a:rPr lang="de-DE" dirty="0"/>
            </a:br>
            <a:r>
              <a:rPr lang="de-DE" dirty="0"/>
              <a:t>auf zwei Zeilen einfügen</a:t>
            </a:r>
          </a:p>
        </p:txBody>
      </p:sp>
      <p:sp>
        <p:nvSpPr>
          <p:cNvPr id="34" name="Untertitel 2">
            <a:extLst>
              <a:ext uri="{FF2B5EF4-FFF2-40B4-BE49-F238E27FC236}">
                <a16:creationId xmlns:a16="http://schemas.microsoft.com/office/drawing/2014/main" id="{7125A2FF-8C5A-CCF3-ACE3-0A5816ED6D69}"/>
              </a:ext>
            </a:extLst>
          </p:cNvPr>
          <p:cNvSpPr>
            <a:spLocks noGrp="1"/>
          </p:cNvSpPr>
          <p:nvPr>
            <p:ph type="subTitle" idx="1" hasCustomPrompt="1"/>
          </p:nvPr>
        </p:nvSpPr>
        <p:spPr>
          <a:xfrm>
            <a:off x="360000" y="3344281"/>
            <a:ext cx="6408000" cy="900000"/>
          </a:xfrm>
        </p:spPr>
        <p:txBody>
          <a:bodyPr/>
          <a:lstStyle>
            <a:lvl1pPr marL="0" indent="0" algn="l">
              <a:lnSpc>
                <a:spcPct val="100000"/>
              </a:lnSpc>
              <a:spcBef>
                <a:spcPts val="0"/>
              </a:spcBef>
              <a:buFont typeface="Arial" panose="020B0604020202020204" pitchFamily="34" charset="0"/>
              <a:buNone/>
              <a:defRPr sz="1800" b="0">
                <a:solidFill>
                  <a:srgbClr val="333F48"/>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grpSp>
        <p:nvGrpSpPr>
          <p:cNvPr id="2" name="Gruppieren 1">
            <a:extLst>
              <a:ext uri="{FF2B5EF4-FFF2-40B4-BE49-F238E27FC236}">
                <a16:creationId xmlns:a16="http://schemas.microsoft.com/office/drawing/2014/main" id="{08ED576E-A035-EC43-AB96-E951C149AB11}"/>
              </a:ext>
            </a:extLst>
          </p:cNvPr>
          <p:cNvGrpSpPr/>
          <p:nvPr userDrawn="1"/>
        </p:nvGrpSpPr>
        <p:grpSpPr>
          <a:xfrm>
            <a:off x="-468000" y="-468000"/>
            <a:ext cx="13140000" cy="7776000"/>
            <a:chOff x="-468000" y="-468000"/>
            <a:chExt cx="13140000" cy="7776000"/>
          </a:xfrm>
        </p:grpSpPr>
        <p:sp>
          <p:nvSpPr>
            <p:cNvPr id="5" name="Hilfslinien">
              <a:extLst>
                <a:ext uri="{FF2B5EF4-FFF2-40B4-BE49-F238E27FC236}">
                  <a16:creationId xmlns:a16="http://schemas.microsoft.com/office/drawing/2014/main" id="{0E20D9F0-2943-AEE4-562C-239979C93485}"/>
                </a:ext>
              </a:extLst>
            </p:cNvPr>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Menu: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6" name="Linie">
              <a:extLst>
                <a:ext uri="{FF2B5EF4-FFF2-40B4-BE49-F238E27FC236}">
                  <a16:creationId xmlns:a16="http://schemas.microsoft.com/office/drawing/2014/main" id="{D570C8CB-F89B-230A-AFB1-B0DACE17AC5D}"/>
                </a:ext>
              </a:extLst>
            </p:cNvPr>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Linie">
              <a:extLst>
                <a:ext uri="{FF2B5EF4-FFF2-40B4-BE49-F238E27FC236}">
                  <a16:creationId xmlns:a16="http://schemas.microsoft.com/office/drawing/2014/main" id="{C935E6B5-CC75-0754-1628-2B3374AB3065}"/>
                </a:ext>
              </a:extLst>
            </p:cNvPr>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Linie">
              <a:extLst>
                <a:ext uri="{FF2B5EF4-FFF2-40B4-BE49-F238E27FC236}">
                  <a16:creationId xmlns:a16="http://schemas.microsoft.com/office/drawing/2014/main" id="{541B388C-0A60-DEF1-3FF8-120CD6EE4CA7}"/>
                </a:ext>
              </a:extLst>
            </p:cNvPr>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Linie">
              <a:extLst>
                <a:ext uri="{FF2B5EF4-FFF2-40B4-BE49-F238E27FC236}">
                  <a16:creationId xmlns:a16="http://schemas.microsoft.com/office/drawing/2014/main" id="{84D91832-3BBF-A95B-2514-81DD292A6C74}"/>
                </a:ext>
              </a:extLst>
            </p:cNvPr>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Linie">
              <a:extLst>
                <a:ext uri="{FF2B5EF4-FFF2-40B4-BE49-F238E27FC236}">
                  <a16:creationId xmlns:a16="http://schemas.microsoft.com/office/drawing/2014/main" id="{3BDFB873-3196-0679-E5E5-1014F6AD39FF}"/>
                </a:ext>
              </a:extLst>
            </p:cNvPr>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Linie">
              <a:extLst>
                <a:ext uri="{FF2B5EF4-FFF2-40B4-BE49-F238E27FC236}">
                  <a16:creationId xmlns:a16="http://schemas.microsoft.com/office/drawing/2014/main" id="{8D292526-988C-3B02-EB64-915CF6509D2B}"/>
                </a:ext>
              </a:extLst>
            </p:cNvPr>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ie">
              <a:extLst>
                <a:ext uri="{FF2B5EF4-FFF2-40B4-BE49-F238E27FC236}">
                  <a16:creationId xmlns:a16="http://schemas.microsoft.com/office/drawing/2014/main" id="{85E17717-849A-BC6A-6E15-F3D7D95F50F4}"/>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 name="Hilfslinien">
            <a:extLst>
              <a:ext uri="{FF2B5EF4-FFF2-40B4-BE49-F238E27FC236}">
                <a16:creationId xmlns:a16="http://schemas.microsoft.com/office/drawing/2014/main" id="{474191FE-C857-0955-F96B-F3BF3AC0BAA7}"/>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14" name="Grafik 13">
            <a:extLst>
              <a:ext uri="{FF2B5EF4-FFF2-40B4-BE49-F238E27FC236}">
                <a16:creationId xmlns:a16="http://schemas.microsoft.com/office/drawing/2014/main" id="{0A45298D-FD92-4918-D31C-DC6BDA684C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312" y="276642"/>
            <a:ext cx="2909931" cy="813335"/>
          </a:xfrm>
          <a:prstGeom prst="rect">
            <a:avLst/>
          </a:prstGeom>
        </p:spPr>
      </p:pic>
      <p:sp>
        <p:nvSpPr>
          <p:cNvPr id="19" name="Textfeld 18">
            <a:extLst>
              <a:ext uri="{FF2B5EF4-FFF2-40B4-BE49-F238E27FC236}">
                <a16:creationId xmlns:a16="http://schemas.microsoft.com/office/drawing/2014/main" id="{764FBA65-0D0A-463B-9AAB-7126CE7BCEB1}"/>
              </a:ext>
            </a:extLst>
          </p:cNvPr>
          <p:cNvSpPr txBox="1"/>
          <p:nvPr userDrawn="1"/>
        </p:nvSpPr>
        <p:spPr>
          <a:xfrm>
            <a:off x="11927701" y="1271058"/>
            <a:ext cx="276999" cy="1136863"/>
          </a:xfrm>
          <a:prstGeom prst="rect">
            <a:avLst/>
          </a:prstGeom>
          <a:noFill/>
        </p:spPr>
        <p:txBody>
          <a:bodyPr vert="vert270" wrap="square" rtlCol="0" anchor="ctr">
            <a:spAutoFit/>
          </a:bodyPr>
          <a:lstStyle/>
          <a:p>
            <a:r>
              <a:rPr lang="de-DE" sz="600" dirty="0">
                <a:solidFill>
                  <a:schemeClr val="bg1">
                    <a:lumMod val="50000"/>
                  </a:schemeClr>
                </a:solidFill>
              </a:rPr>
              <a:t>© Uni Münster – Nike Gais</a:t>
            </a:r>
          </a:p>
        </p:txBody>
      </p:sp>
    </p:spTree>
    <p:extLst>
      <p:ext uri="{BB962C8B-B14F-4D97-AF65-F5344CB8AC3E}">
        <p14:creationId xmlns:p14="http://schemas.microsoft.com/office/powerpoint/2010/main" val="4133998596"/>
      </p:ext>
    </p:extLst>
  </p:cSld>
  <p:clrMapOvr>
    <a:masterClrMapping/>
  </p:clrMapOvr>
  <p:extLst>
    <p:ext uri="{DCECCB84-F9BA-43D5-87BE-67443E8EF086}">
      <p15:sldGuideLst xmlns:p15="http://schemas.microsoft.com/office/powerpoint/2012/main">
        <p15:guide id="1" orient="horz" pos="1298">
          <p15:clr>
            <a:srgbClr val="FBAE40"/>
          </p15:clr>
        </p15:guide>
        <p15:guide id="2" orient="horz" pos="2092">
          <p15:clr>
            <a:srgbClr val="FBAE40"/>
          </p15:clr>
        </p15:guide>
        <p15:guide id="5" pos="203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58" name="Titelplatzhalter 1"/>
          <p:cNvSpPr>
            <a:spLocks noGrp="1"/>
          </p:cNvSpPr>
          <p:nvPr>
            <p:ph type="title"/>
          </p:nvPr>
        </p:nvSpPr>
        <p:spPr>
          <a:xfrm>
            <a:off x="360000" y="1350962"/>
            <a:ext cx="11484000" cy="575329"/>
          </a:xfrm>
          <a:prstGeom prst="rect">
            <a:avLst/>
          </a:prstGeom>
        </p:spPr>
        <p:txBody>
          <a:bodyPr vert="horz" lIns="0" tIns="0" rIns="0" bIns="0" rtlCol="0" anchor="t" anchorCtr="0">
            <a:noAutofit/>
          </a:bodyPr>
          <a:lstStyle/>
          <a:p>
            <a:r>
              <a:rPr lang="de-DE" dirty="0"/>
              <a:t>Headline einfügen</a:t>
            </a:r>
          </a:p>
        </p:txBody>
      </p:sp>
      <p:sp>
        <p:nvSpPr>
          <p:cNvPr id="59" name="Textplatzhalter 2"/>
          <p:cNvSpPr>
            <a:spLocks noGrp="1"/>
          </p:cNvSpPr>
          <p:nvPr>
            <p:ph type="body" idx="1"/>
          </p:nvPr>
        </p:nvSpPr>
        <p:spPr>
          <a:xfrm>
            <a:off x="360000" y="2322513"/>
            <a:ext cx="11484000" cy="3421062"/>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2" name="Foliennummernplatzhalter 5"/>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rgbClr val="333F48"/>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35" name="Hilfslinien"/>
          <p:cNvSpPr txBox="1"/>
          <p:nvPr userDrawn="1"/>
        </p:nvSpPr>
        <p:spPr>
          <a:xfrm rot="10800000" flipH="1" flipV="1">
            <a:off x="360000" y="-46800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Hilfslinien anzeigen über Menü: </a:t>
            </a:r>
            <a:r>
              <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rPr>
              <a:t>Ansicht &gt; Anzeigen &gt; Haken bei Führungslinien setzen</a:t>
            </a:r>
          </a:p>
        </p:txBody>
      </p:sp>
      <p:cxnSp>
        <p:nvCxnSpPr>
          <p:cNvPr id="40" name="Linie"/>
          <p:cNvCxnSpPr/>
          <p:nvPr userDrawn="1"/>
        </p:nvCxnSpPr>
        <p:spPr>
          <a:xfrm>
            <a:off x="12312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userDrawn="1"/>
        </p:nvCxnSpPr>
        <p:spPr>
          <a:xfrm>
            <a:off x="11844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userDrawn="1"/>
        </p:nvCxnSpPr>
        <p:spPr>
          <a:xfrm>
            <a:off x="360000" y="-46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Linie"/>
          <p:cNvCxnSpPr/>
          <p:nvPr userDrawn="1"/>
        </p:nvCxnSpPr>
        <p:spPr>
          <a:xfrm>
            <a:off x="11844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userDrawn="1"/>
        </p:nvCxnSpPr>
        <p:spPr>
          <a:xfrm>
            <a:off x="360000" y="6948000"/>
            <a:ext cx="0" cy="36000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Linie"/>
          <p:cNvCxnSpPr/>
          <p:nvPr userDrawn="1"/>
        </p:nvCxnSpPr>
        <p:spPr>
          <a:xfrm>
            <a:off x="-468000" y="5742000"/>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 name="Linie">
            <a:extLst>
              <a:ext uri="{FF2B5EF4-FFF2-40B4-BE49-F238E27FC236}">
                <a16:creationId xmlns:a16="http://schemas.microsoft.com/office/drawing/2014/main" id="{8D0B170D-1F12-9FE3-0ECD-DF3E32E971CD}"/>
              </a:ext>
            </a:extLst>
          </p:cNvPr>
          <p:cNvCxnSpPr/>
          <p:nvPr userDrawn="1"/>
        </p:nvCxnSpPr>
        <p:spPr>
          <a:xfrm>
            <a:off x="-468000" y="1346554"/>
            <a:ext cx="360000" cy="0"/>
          </a:xfrm>
          <a:prstGeom prst="line">
            <a:avLst/>
          </a:prstGeom>
          <a:ln w="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Hilfslinien">
            <a:extLst>
              <a:ext uri="{FF2B5EF4-FFF2-40B4-BE49-F238E27FC236}">
                <a16:creationId xmlns:a16="http://schemas.microsoft.com/office/drawing/2014/main" id="{99CCA73F-E792-6EBF-94D2-5DF266706ABB}"/>
              </a:ext>
            </a:extLst>
          </p:cNvPr>
          <p:cNvSpPr txBox="1"/>
          <p:nvPr userDrawn="1"/>
        </p:nvSpPr>
        <p:spPr>
          <a:xfrm rot="10800000" flipH="1" flipV="1">
            <a:off x="360000" y="7029450"/>
            <a:ext cx="11484000"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377858"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a:p>
            <a:pPr marL="0" marR="0" lvl="0" indent="0" algn="ctr" defTabSz="1377858"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chemeClr val="tx1">
                    <a:lumMod val="60000"/>
                    <a:lumOff val="40000"/>
                  </a:schemeClr>
                </a:solidFill>
                <a:effectLst/>
                <a:uLnTx/>
                <a:uFillTx/>
                <a:latin typeface="+mn-lt"/>
                <a:ea typeface="+mn-ea"/>
                <a:cs typeface="+mn-cs"/>
              </a:rPr>
              <a:t>Die Linien und Flächen dürfen im Rahmen des Corporate Designs (siehe CD Manual) verändert werden. </a:t>
            </a:r>
            <a:endParaRPr kumimoji="0" lang="de-DE" sz="1100" b="1" i="0" u="none" strike="noStrike" kern="1200" cap="none" spc="0" normalizeH="0" baseline="0" noProof="0" dirty="0">
              <a:ln>
                <a:noFill/>
              </a:ln>
              <a:solidFill>
                <a:schemeClr val="tx1">
                  <a:lumMod val="60000"/>
                  <a:lumOff val="40000"/>
                </a:schemeClr>
              </a:solidFill>
              <a:effectLst/>
              <a:uLnTx/>
              <a:uFillTx/>
              <a:latin typeface="+mn-lt"/>
              <a:ea typeface="+mn-ea"/>
              <a:cs typeface="+mn-cs"/>
            </a:endParaRPr>
          </a:p>
        </p:txBody>
      </p:sp>
      <p:pic>
        <p:nvPicPr>
          <p:cNvPr id="5" name="Grafik 4">
            <a:extLst>
              <a:ext uri="{FF2B5EF4-FFF2-40B4-BE49-F238E27FC236}">
                <a16:creationId xmlns:a16="http://schemas.microsoft.com/office/drawing/2014/main" id="{9098D97F-4A11-D976-2BB1-FC183C5BDF4F}"/>
              </a:ext>
            </a:extLst>
          </p:cNvPr>
          <p:cNvPicPr>
            <a:picLocks noChangeAspect="1"/>
          </p:cNvPicPr>
          <p:nvPr userDrawn="1"/>
        </p:nvPicPr>
        <p:blipFill rotWithShape="1">
          <a:blip r:embed="rId33">
            <a:extLst>
              <a:ext uri="{96DAC541-7B7A-43D3-8B79-37D633B846F1}">
                <asvg:svgBlip xmlns:asvg="http://schemas.microsoft.com/office/drawing/2016/SVG/main" r:embed="rId34"/>
              </a:ext>
            </a:extLst>
          </a:blip>
          <a:srcRect t="-78" b="-78"/>
          <a:stretch/>
        </p:blipFill>
        <p:spPr>
          <a:xfrm>
            <a:off x="350838" y="267118"/>
            <a:ext cx="1632338" cy="456244"/>
          </a:xfrm>
          <a:prstGeom prst="rect">
            <a:avLst/>
          </a:prstGeom>
        </p:spPr>
      </p:pic>
    </p:spTree>
    <p:extLst>
      <p:ext uri="{BB962C8B-B14F-4D97-AF65-F5344CB8AC3E}">
        <p14:creationId xmlns:p14="http://schemas.microsoft.com/office/powerpoint/2010/main" val="750419210"/>
      </p:ext>
    </p:extLst>
  </p:cSld>
  <p:clrMap bg1="lt1" tx1="dk1" bg2="lt2" tx2="dk2" accent1="accent1" accent2="accent2" accent3="accent3" accent4="accent4" accent5="accent5" accent6="accent6" hlink="hlink" folHlink="folHlink"/>
  <p:sldLayoutIdLst>
    <p:sldLayoutId id="2147483682" r:id="rId1"/>
    <p:sldLayoutId id="2147483670" r:id="rId2"/>
    <p:sldLayoutId id="2147483672" r:id="rId3"/>
    <p:sldLayoutId id="2147483649" r:id="rId4"/>
    <p:sldLayoutId id="2147483671" r:id="rId5"/>
    <p:sldLayoutId id="2147483674" r:id="rId6"/>
    <p:sldLayoutId id="2147483675" r:id="rId7"/>
    <p:sldLayoutId id="2147483683" r:id="rId8"/>
    <p:sldLayoutId id="2147483685" r:id="rId9"/>
    <p:sldLayoutId id="2147483692" r:id="rId10"/>
    <p:sldLayoutId id="2147483693" r:id="rId11"/>
    <p:sldLayoutId id="2147483684" r:id="rId12"/>
    <p:sldLayoutId id="2147483691" r:id="rId13"/>
    <p:sldLayoutId id="2147483703" r:id="rId14"/>
    <p:sldLayoutId id="2147483695" r:id="rId15"/>
    <p:sldLayoutId id="2147483697" r:id="rId16"/>
    <p:sldLayoutId id="2147483696" r:id="rId17"/>
    <p:sldLayoutId id="2147483702" r:id="rId18"/>
    <p:sldLayoutId id="2147483699" r:id="rId19"/>
    <p:sldLayoutId id="2147483700" r:id="rId20"/>
    <p:sldLayoutId id="2147483701" r:id="rId21"/>
    <p:sldLayoutId id="2147483704" r:id="rId22"/>
    <p:sldLayoutId id="2147483679" r:id="rId23"/>
    <p:sldLayoutId id="2147483677" r:id="rId24"/>
    <p:sldLayoutId id="2147483678" r:id="rId25"/>
    <p:sldLayoutId id="2147483667" r:id="rId26"/>
    <p:sldLayoutId id="2147483681" r:id="rId27"/>
    <p:sldLayoutId id="2147483660" r:id="rId28"/>
    <p:sldLayoutId id="2147483650" r:id="rId29"/>
    <p:sldLayoutId id="2147483661" r:id="rId30"/>
    <p:sldLayoutId id="2147483666" r:id="rId31"/>
  </p:sldLayoutIdLst>
  <p:hf hdr="0"/>
  <p:txStyles>
    <p:titleStyle>
      <a:lvl1pPr marL="0" indent="0" algn="l" defTabSz="914299" rtl="0" eaLnBrk="1" latinLnBrk="0" hangingPunct="1">
        <a:lnSpc>
          <a:spcPct val="100000"/>
        </a:lnSpc>
        <a:spcBef>
          <a:spcPts val="0"/>
        </a:spcBef>
        <a:buFont typeface="Arial" panose="020B0604020202020204" pitchFamily="34" charset="0"/>
        <a:buNone/>
        <a:defRPr sz="2800" b="1" i="0" kern="1200" baseline="0">
          <a:solidFill>
            <a:srgbClr val="333F48"/>
          </a:solidFill>
          <a:latin typeface="Calibri" panose="020F0502020204030204" pitchFamily="34" charset="0"/>
          <a:ea typeface="+mj-ea"/>
          <a:cs typeface="Calibri" panose="020F0502020204030204" pitchFamily="34" charset="0"/>
        </a:defRPr>
      </a:lvl1pPr>
    </p:titleStyle>
    <p:bodyStyle>
      <a:lvl1pPr marL="0" indent="0" algn="l" defTabSz="914299" rtl="0" eaLnBrk="1" latinLnBrk="0" hangingPunct="1">
        <a:lnSpc>
          <a:spcPct val="112000"/>
        </a:lnSpc>
        <a:spcBef>
          <a:spcPts val="1300"/>
        </a:spcBef>
        <a:spcAft>
          <a:spcPts val="0"/>
        </a:spcAft>
        <a:buFont typeface="Arial" panose="020B0604020202020204" pitchFamily="34" charset="0"/>
        <a:buNone/>
        <a:defRPr lang="de-DE" sz="20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323972"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2pPr>
      <a:lvl3pPr marL="503958"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3pPr>
      <a:lvl4pPr marL="683942"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4pPr>
      <a:lvl5pPr marL="863926"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5pPr>
      <a:lvl6pPr marL="719938" indent="0" algn="l" defTabSz="914299" rtl="0" eaLnBrk="1" latinLnBrk="0" hangingPunct="1">
        <a:lnSpc>
          <a:spcPct val="112000"/>
        </a:lnSpc>
        <a:spcBef>
          <a:spcPts val="1300"/>
        </a:spcBef>
        <a:spcAft>
          <a:spcPts val="0"/>
        </a:spcAft>
        <a:buFont typeface="Meta Offc Pro" panose="020B0504030101020102" pitchFamily="34" charset="0"/>
        <a:buNone/>
        <a:defRPr sz="2000" b="1" kern="1200" baseline="0">
          <a:solidFill>
            <a:schemeClr val="tx1"/>
          </a:solidFill>
          <a:latin typeface="Calibri" panose="020F0502020204030204" pitchFamily="34" charset="0"/>
          <a:ea typeface="+mn-ea"/>
          <a:cs typeface="Calibri" panose="020F0502020204030204" pitchFamily="34" charset="0"/>
        </a:defRPr>
      </a:lvl6pPr>
      <a:lvl7pPr marL="863926"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7pPr>
      <a:lvl8pPr marL="863926"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8pPr>
      <a:lvl9pPr marL="863926" indent="-143988" algn="l" defTabSz="914299" rtl="0" eaLnBrk="1" latinLnBrk="0" hangingPunct="1">
        <a:lnSpc>
          <a:spcPct val="112000"/>
        </a:lnSpc>
        <a:spcBef>
          <a:spcPts val="1300"/>
        </a:spcBef>
        <a:spcAft>
          <a:spcPts val="0"/>
        </a:spcAft>
        <a:buFont typeface="Meta Offc Pro" panose="020B0504030101020102" pitchFamily="34" charset="0"/>
        <a:buChar char="-"/>
        <a:defRPr sz="2000" b="1"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299" rtl="0" eaLnBrk="1" latinLnBrk="0" hangingPunct="1">
        <a:defRPr sz="1800" kern="1200">
          <a:solidFill>
            <a:schemeClr val="tx1"/>
          </a:solidFill>
          <a:latin typeface="+mn-lt"/>
          <a:ea typeface="+mn-ea"/>
          <a:cs typeface="+mn-cs"/>
        </a:defRPr>
      </a:lvl1pPr>
      <a:lvl2pPr marL="457149" algn="l" defTabSz="914299" rtl="0" eaLnBrk="1" latinLnBrk="0" hangingPunct="1">
        <a:defRPr sz="1800" kern="1200">
          <a:solidFill>
            <a:schemeClr val="tx1"/>
          </a:solidFill>
          <a:latin typeface="+mn-lt"/>
          <a:ea typeface="+mn-ea"/>
          <a:cs typeface="+mn-cs"/>
        </a:defRPr>
      </a:lvl2pPr>
      <a:lvl3pPr marL="914299" algn="l" defTabSz="914299" rtl="0" eaLnBrk="1" latinLnBrk="0" hangingPunct="1">
        <a:defRPr sz="1800" kern="1200">
          <a:solidFill>
            <a:schemeClr val="tx1"/>
          </a:solidFill>
          <a:latin typeface="+mn-lt"/>
          <a:ea typeface="+mn-ea"/>
          <a:cs typeface="+mn-cs"/>
        </a:defRPr>
      </a:lvl3pPr>
      <a:lvl4pPr marL="1371448" algn="l" defTabSz="914299" rtl="0" eaLnBrk="1" latinLnBrk="0" hangingPunct="1">
        <a:defRPr sz="1800" kern="1200">
          <a:solidFill>
            <a:schemeClr val="tx1"/>
          </a:solidFill>
          <a:latin typeface="+mn-lt"/>
          <a:ea typeface="+mn-ea"/>
          <a:cs typeface="+mn-cs"/>
        </a:defRPr>
      </a:lvl4pPr>
      <a:lvl5pPr marL="1828598" algn="l" defTabSz="914299" rtl="0" eaLnBrk="1" latinLnBrk="0" hangingPunct="1">
        <a:defRPr sz="1800" kern="1200">
          <a:solidFill>
            <a:schemeClr val="tx1"/>
          </a:solidFill>
          <a:latin typeface="+mn-lt"/>
          <a:ea typeface="+mn-ea"/>
          <a:cs typeface="+mn-cs"/>
        </a:defRPr>
      </a:lvl5pPr>
      <a:lvl6pPr marL="2285747" algn="l" defTabSz="914299" rtl="0" eaLnBrk="1" latinLnBrk="0" hangingPunct="1">
        <a:defRPr sz="1800" kern="1200">
          <a:solidFill>
            <a:schemeClr val="tx1"/>
          </a:solidFill>
          <a:latin typeface="+mn-lt"/>
          <a:ea typeface="+mn-ea"/>
          <a:cs typeface="+mn-cs"/>
        </a:defRPr>
      </a:lvl6pPr>
      <a:lvl7pPr marL="2742897" algn="l" defTabSz="914299" rtl="0" eaLnBrk="1" latinLnBrk="0" hangingPunct="1">
        <a:defRPr sz="1800" kern="1200">
          <a:solidFill>
            <a:schemeClr val="tx1"/>
          </a:solidFill>
          <a:latin typeface="+mn-lt"/>
          <a:ea typeface="+mn-ea"/>
          <a:cs typeface="+mn-cs"/>
        </a:defRPr>
      </a:lvl7pPr>
      <a:lvl8pPr marL="3200046" algn="l" defTabSz="914299" rtl="0" eaLnBrk="1" latinLnBrk="0" hangingPunct="1">
        <a:defRPr sz="1800" kern="1200">
          <a:solidFill>
            <a:schemeClr val="tx1"/>
          </a:solidFill>
          <a:latin typeface="+mn-lt"/>
          <a:ea typeface="+mn-ea"/>
          <a:cs typeface="+mn-cs"/>
        </a:defRPr>
      </a:lvl8pPr>
      <a:lvl9pPr marL="3657196" algn="l" defTabSz="91429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5" userDrawn="1">
          <p15:clr>
            <a:srgbClr val="A4A3A4"/>
          </p15:clr>
        </p15:guide>
        <p15:guide id="2" pos="7473" userDrawn="1">
          <p15:clr>
            <a:srgbClr val="A4A3A4"/>
          </p15:clr>
        </p15:guide>
        <p15:guide id="3" orient="horz" pos="3634"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75A53E-69D3-ACB0-4C42-D1A027AD5187}"/>
              </a:ext>
            </a:extLst>
          </p:cNvPr>
          <p:cNvSpPr>
            <a:spLocks noGrp="1"/>
          </p:cNvSpPr>
          <p:nvPr>
            <p:ph type="ctrTitle"/>
          </p:nvPr>
        </p:nvSpPr>
        <p:spPr/>
        <p:txBody>
          <a:bodyPr/>
          <a:lstStyle/>
          <a:p>
            <a:r>
              <a:rPr lang="de-DE" dirty="0"/>
              <a:t>Koreanisch A1 und A2</a:t>
            </a:r>
          </a:p>
        </p:txBody>
      </p:sp>
      <p:sp>
        <p:nvSpPr>
          <p:cNvPr id="3" name="Untertitel 2">
            <a:extLst>
              <a:ext uri="{FF2B5EF4-FFF2-40B4-BE49-F238E27FC236}">
                <a16:creationId xmlns:a16="http://schemas.microsoft.com/office/drawing/2014/main" id="{64528E1C-269A-543E-0061-2A7D6F0BB810}"/>
              </a:ext>
            </a:extLst>
          </p:cNvPr>
          <p:cNvSpPr>
            <a:spLocks noGrp="1"/>
          </p:cNvSpPr>
          <p:nvPr>
            <p:ph type="subTitle" idx="1"/>
          </p:nvPr>
        </p:nvSpPr>
        <p:spPr/>
        <p:txBody>
          <a:bodyPr/>
          <a:lstStyle/>
          <a:p>
            <a:r>
              <a:rPr lang="de-DE" dirty="0"/>
              <a:t>29.05.2024</a:t>
            </a:r>
          </a:p>
          <a:p>
            <a:r>
              <a:rPr lang="de-DE" dirty="0"/>
              <a:t>Claire Hyun</a:t>
            </a:r>
          </a:p>
        </p:txBody>
      </p:sp>
      <p:sp>
        <p:nvSpPr>
          <p:cNvPr id="4" name="Vertikaler Textplatzhalter 3">
            <a:extLst>
              <a:ext uri="{FF2B5EF4-FFF2-40B4-BE49-F238E27FC236}">
                <a16:creationId xmlns:a16="http://schemas.microsoft.com/office/drawing/2014/main" id="{ECBB9006-AD4B-7BDD-815F-8CD925DB4B65}"/>
              </a:ext>
            </a:extLst>
          </p:cNvPr>
          <p:cNvSpPr>
            <a:spLocks noGrp="1"/>
          </p:cNvSpPr>
          <p:nvPr>
            <p:ph type="body" orient="vert" idx="13"/>
          </p:nvPr>
        </p:nvSpPr>
        <p:spPr/>
        <p:txBody>
          <a:bodyPr/>
          <a:lstStyle/>
          <a:p>
            <a:endParaRPr lang="de-DE"/>
          </a:p>
        </p:txBody>
      </p:sp>
    </p:spTree>
    <p:extLst>
      <p:ext uri="{BB962C8B-B14F-4D97-AF65-F5344CB8AC3E}">
        <p14:creationId xmlns:p14="http://schemas.microsoft.com/office/powerpoint/2010/main" val="1174817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6AEB1-5326-010A-BFD2-CFAE19ED345F}"/>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a:t>
            </a:fld>
            <a:r>
              <a:rPr lang="de-DE"/>
              <a:t> </a:t>
            </a:r>
            <a:endParaRPr lang="de-DE" sz="1400" dirty="0"/>
          </a:p>
        </p:txBody>
      </p:sp>
      <p:sp>
        <p:nvSpPr>
          <p:cNvPr id="3" name="Title 2">
            <a:extLst>
              <a:ext uri="{FF2B5EF4-FFF2-40B4-BE49-F238E27FC236}">
                <a16:creationId xmlns:a16="http://schemas.microsoft.com/office/drawing/2014/main" id="{802B427D-63B0-7EA6-6427-1641A23A6C96}"/>
              </a:ext>
            </a:extLst>
          </p:cNvPr>
          <p:cNvSpPr>
            <a:spLocks noGrp="1"/>
          </p:cNvSpPr>
          <p:nvPr>
            <p:ph type="title"/>
          </p:nvPr>
        </p:nvSpPr>
        <p:spPr/>
        <p:txBody>
          <a:bodyPr/>
          <a:lstStyle/>
          <a:p>
            <a:r>
              <a:rPr lang="de-DE" dirty="0"/>
              <a:t>Vokativ</a:t>
            </a:r>
            <a:br>
              <a:rPr lang="de-DE" b="1" dirty="0"/>
            </a:br>
            <a:endParaRPr lang="de-DE" dirty="0"/>
          </a:p>
        </p:txBody>
      </p:sp>
      <p:sp>
        <p:nvSpPr>
          <p:cNvPr id="4" name="Vertical Text Placeholder 3">
            <a:extLst>
              <a:ext uri="{FF2B5EF4-FFF2-40B4-BE49-F238E27FC236}">
                <a16:creationId xmlns:a16="http://schemas.microsoft.com/office/drawing/2014/main" id="{5414A210-B40C-AE6C-AB55-E2C8E3A91A90}"/>
              </a:ext>
            </a:extLst>
          </p:cNvPr>
          <p:cNvSpPr>
            <a:spLocks noGrp="1"/>
          </p:cNvSpPr>
          <p:nvPr>
            <p:ph type="body" orient="vert" idx="1"/>
          </p:nvPr>
        </p:nvSpPr>
        <p:spPr/>
        <p:txBody>
          <a:bodyPr/>
          <a:lstStyle/>
          <a:p>
            <a:r>
              <a:rPr lang="ko-KR" altLang="de-DE" b="1" dirty="0"/>
              <a:t>언니</a:t>
            </a:r>
            <a:r>
              <a:rPr lang="ko-KR" altLang="de-DE" dirty="0"/>
              <a:t> </a:t>
            </a:r>
            <a:r>
              <a:rPr lang="de-DE" altLang="ko-KR" dirty="0"/>
              <a:t>Wird von Frauen verwendet, um eine ältere Schwester oder eine enge Freundin anzusprechen oder auf sie zu verweisen, die älter ist.</a:t>
            </a:r>
          </a:p>
          <a:p>
            <a:r>
              <a:rPr lang="ko-KR" altLang="de-DE" b="1" dirty="0"/>
              <a:t>누나 </a:t>
            </a:r>
            <a:r>
              <a:rPr lang="de-DE" altLang="ko-KR" dirty="0"/>
              <a:t>Ähnlich wie </a:t>
            </a:r>
            <a:r>
              <a:rPr lang="ko-KR" altLang="de-DE" dirty="0"/>
              <a:t>언니</a:t>
            </a:r>
            <a:r>
              <a:rPr lang="de-DE" altLang="ko-KR" dirty="0"/>
              <a:t>, wird von Männern verwendet</a:t>
            </a:r>
          </a:p>
          <a:p>
            <a:r>
              <a:rPr lang="ko-KR" altLang="de-DE" b="1" dirty="0"/>
              <a:t>오빠 </a:t>
            </a:r>
            <a:r>
              <a:rPr lang="de-DE" altLang="ko-KR" dirty="0"/>
              <a:t>Wird von Frauen verwendet, um einen älteren Bruder oder einen engen männlichen Freund anzusprechen oder auf ihn zu verweisen, der älter ist.</a:t>
            </a:r>
          </a:p>
          <a:p>
            <a:r>
              <a:rPr lang="ko-KR" altLang="de-DE" b="1" dirty="0"/>
              <a:t>형 </a:t>
            </a:r>
            <a:r>
              <a:rPr lang="de-DE" altLang="ko-KR" dirty="0"/>
              <a:t>Ähnlich wie </a:t>
            </a:r>
            <a:r>
              <a:rPr lang="ko-KR" altLang="de-DE" dirty="0"/>
              <a:t>오빠</a:t>
            </a:r>
            <a:r>
              <a:rPr lang="de-DE" altLang="ko-KR" dirty="0"/>
              <a:t>, wird von Männern verwendet</a:t>
            </a:r>
          </a:p>
          <a:p>
            <a:r>
              <a:rPr lang="ko-KR" altLang="de-DE" dirty="0"/>
              <a:t>아는 언니</a:t>
            </a:r>
            <a:r>
              <a:rPr lang="de-DE" altLang="ko-KR" dirty="0"/>
              <a:t>, </a:t>
            </a:r>
            <a:r>
              <a:rPr lang="ko-KR" altLang="de-DE" dirty="0"/>
              <a:t>아는 오빠</a:t>
            </a:r>
            <a:r>
              <a:rPr lang="de-DE" altLang="ko-KR" dirty="0"/>
              <a:t>, </a:t>
            </a:r>
            <a:r>
              <a:rPr lang="ko-KR" altLang="de-DE" dirty="0"/>
              <a:t>아는 형</a:t>
            </a:r>
            <a:r>
              <a:rPr lang="de-DE" altLang="ko-KR" dirty="0"/>
              <a:t>, </a:t>
            </a:r>
            <a:r>
              <a:rPr lang="ko-KR" altLang="de-DE" dirty="0"/>
              <a:t>아는 누나</a:t>
            </a:r>
            <a:endParaRPr lang="de-DE" dirty="0"/>
          </a:p>
          <a:p>
            <a:endParaRPr lang="de-DE" dirty="0"/>
          </a:p>
        </p:txBody>
      </p:sp>
    </p:spTree>
    <p:extLst>
      <p:ext uri="{BB962C8B-B14F-4D97-AF65-F5344CB8AC3E}">
        <p14:creationId xmlns:p14="http://schemas.microsoft.com/office/powerpoint/2010/main" val="1068192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CA3E85-1151-CB21-6128-5C60CD3E49E9}"/>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a:t>
            </a:fld>
            <a:r>
              <a:rPr lang="de-DE"/>
              <a:t> </a:t>
            </a:r>
            <a:endParaRPr lang="de-DE" sz="1400" dirty="0"/>
          </a:p>
        </p:txBody>
      </p:sp>
      <p:sp>
        <p:nvSpPr>
          <p:cNvPr id="3" name="Title 2">
            <a:extLst>
              <a:ext uri="{FF2B5EF4-FFF2-40B4-BE49-F238E27FC236}">
                <a16:creationId xmlns:a16="http://schemas.microsoft.com/office/drawing/2014/main" id="{F9840E79-F04B-9DDB-38D1-55D2BC0B89B0}"/>
              </a:ext>
            </a:extLst>
          </p:cNvPr>
          <p:cNvSpPr>
            <a:spLocks noGrp="1"/>
          </p:cNvSpPr>
          <p:nvPr>
            <p:ph type="title"/>
          </p:nvPr>
        </p:nvSpPr>
        <p:spPr/>
        <p:txBody>
          <a:bodyPr/>
          <a:lstStyle/>
          <a:p>
            <a:r>
              <a:rPr lang="ko-KR" altLang="de-DE" dirty="0"/>
              <a:t>ㅃㅉㄸㄲㅆ</a:t>
            </a:r>
            <a:endParaRPr lang="de-DE" dirty="0"/>
          </a:p>
        </p:txBody>
      </p:sp>
      <p:sp>
        <p:nvSpPr>
          <p:cNvPr id="4" name="Vertical Text Placeholder 3">
            <a:extLst>
              <a:ext uri="{FF2B5EF4-FFF2-40B4-BE49-F238E27FC236}">
                <a16:creationId xmlns:a16="http://schemas.microsoft.com/office/drawing/2014/main" id="{1A931F4E-F9DA-65F4-9A83-D24DB4E0EE25}"/>
              </a:ext>
            </a:extLst>
          </p:cNvPr>
          <p:cNvSpPr>
            <a:spLocks noGrp="1"/>
          </p:cNvSpPr>
          <p:nvPr>
            <p:ph type="body" orient="vert" idx="1"/>
          </p:nvPr>
        </p:nvSpPr>
        <p:spPr/>
        <p:txBody>
          <a:bodyPr/>
          <a:lstStyle/>
          <a:p>
            <a:r>
              <a:rPr lang="ko-KR" altLang="de-DE" sz="2800" dirty="0"/>
              <a:t>ㅃ</a:t>
            </a:r>
            <a:r>
              <a:rPr lang="de-DE" altLang="ko-KR" sz="2800" dirty="0"/>
              <a:t>= </a:t>
            </a:r>
            <a:r>
              <a:rPr lang="ko-KR" altLang="de-DE" sz="2800" dirty="0"/>
              <a:t>ㅂ </a:t>
            </a:r>
            <a:r>
              <a:rPr lang="de-DE" altLang="ko-KR" sz="2800" dirty="0"/>
              <a:t>+ </a:t>
            </a:r>
            <a:r>
              <a:rPr lang="ko-KR" altLang="de-DE" sz="2800" dirty="0"/>
              <a:t>ㅂ  뼈 벼</a:t>
            </a:r>
            <a:endParaRPr lang="de-DE" altLang="ko-KR" sz="2800" dirty="0"/>
          </a:p>
          <a:p>
            <a:r>
              <a:rPr lang="ko-KR" altLang="de-DE" sz="2800" dirty="0"/>
              <a:t>ㅉ</a:t>
            </a:r>
            <a:r>
              <a:rPr lang="de-DE" altLang="ko-KR" sz="2800" dirty="0"/>
              <a:t>= </a:t>
            </a:r>
            <a:r>
              <a:rPr lang="ko-KR" altLang="de-DE" sz="2800" dirty="0"/>
              <a:t>ㅈ</a:t>
            </a:r>
            <a:r>
              <a:rPr lang="de-DE" altLang="ko-KR" sz="2800" dirty="0"/>
              <a:t> + </a:t>
            </a:r>
            <a:r>
              <a:rPr lang="ko-KR" altLang="de-DE" sz="2800" dirty="0"/>
              <a:t>ㅉ 짜요 자요</a:t>
            </a:r>
            <a:endParaRPr lang="de-DE" altLang="ko-KR" sz="2800" dirty="0"/>
          </a:p>
          <a:p>
            <a:r>
              <a:rPr lang="ko-KR" altLang="de-DE" sz="2800" dirty="0"/>
              <a:t>ㄸ</a:t>
            </a:r>
            <a:r>
              <a:rPr lang="de-DE" altLang="ko-KR" sz="2800" dirty="0"/>
              <a:t>= </a:t>
            </a:r>
            <a:r>
              <a:rPr lang="ko-KR" altLang="de-DE" sz="2800" dirty="0"/>
              <a:t>ㄷ</a:t>
            </a:r>
            <a:r>
              <a:rPr lang="de-DE" altLang="ko-KR" sz="2800" dirty="0"/>
              <a:t>+</a:t>
            </a:r>
            <a:r>
              <a:rPr lang="ko-KR" altLang="de-DE" sz="2800" dirty="0"/>
              <a:t>ㄷ  도 또</a:t>
            </a:r>
            <a:endParaRPr lang="de-DE" altLang="ko-KR" sz="2800" dirty="0"/>
          </a:p>
          <a:p>
            <a:r>
              <a:rPr lang="ko-KR" altLang="de-DE" sz="2800" dirty="0"/>
              <a:t>ㄲ</a:t>
            </a:r>
            <a:r>
              <a:rPr lang="de-DE" altLang="ko-KR" sz="2800" dirty="0"/>
              <a:t>= </a:t>
            </a:r>
            <a:r>
              <a:rPr lang="ko-KR" altLang="de-DE" sz="2800" dirty="0"/>
              <a:t>ㄱ</a:t>
            </a:r>
            <a:r>
              <a:rPr lang="de-DE" altLang="ko-KR" sz="2800" dirty="0"/>
              <a:t>+</a:t>
            </a:r>
            <a:r>
              <a:rPr lang="ko-KR" altLang="de-DE" sz="2800" dirty="0"/>
              <a:t>ㄱ 꼬리 고리</a:t>
            </a:r>
            <a:endParaRPr lang="de-DE" altLang="ko-KR" sz="2800" dirty="0"/>
          </a:p>
          <a:p>
            <a:r>
              <a:rPr lang="ko-KR" altLang="de-DE" sz="2800" dirty="0"/>
              <a:t>ㅆ</a:t>
            </a:r>
            <a:r>
              <a:rPr lang="de-DE" altLang="ko-KR" sz="2800" dirty="0"/>
              <a:t>= </a:t>
            </a:r>
            <a:r>
              <a:rPr lang="ko-KR" altLang="de-DE" sz="2800" dirty="0"/>
              <a:t>ㅅ</a:t>
            </a:r>
            <a:r>
              <a:rPr lang="de-DE" altLang="ko-KR" sz="2800" dirty="0"/>
              <a:t>+</a:t>
            </a:r>
            <a:r>
              <a:rPr lang="ko-KR" altLang="de-DE" sz="2800" dirty="0"/>
              <a:t>ㅅ 사랑 싸요 비싸요</a:t>
            </a:r>
            <a:endParaRPr lang="de-DE" altLang="ko-KR" sz="2800" dirty="0"/>
          </a:p>
          <a:p>
            <a:r>
              <a:rPr lang="ko-KR" altLang="de-DE" sz="2800" dirty="0"/>
              <a:t>엇</a:t>
            </a:r>
            <a:r>
              <a:rPr lang="de-DE" altLang="ko-KR" sz="2800" dirty="0"/>
              <a:t>=</a:t>
            </a:r>
            <a:r>
              <a:rPr lang="ko-KR" altLang="de-DE" sz="2800" dirty="0"/>
              <a:t>었</a:t>
            </a:r>
            <a:endParaRPr lang="de-DE" sz="2800" dirty="0"/>
          </a:p>
          <a:p>
            <a:endParaRPr lang="de-DE" dirty="0"/>
          </a:p>
        </p:txBody>
      </p:sp>
    </p:spTree>
    <p:extLst>
      <p:ext uri="{BB962C8B-B14F-4D97-AF65-F5344CB8AC3E}">
        <p14:creationId xmlns:p14="http://schemas.microsoft.com/office/powerpoint/2010/main" val="247643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7C2D9-8916-FE06-8CA5-7B17591BED62}"/>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12</a:t>
            </a:fld>
            <a:r>
              <a:rPr lang="de-DE"/>
              <a:t> </a:t>
            </a:r>
            <a:endParaRPr lang="de-DE" sz="1400" dirty="0"/>
          </a:p>
        </p:txBody>
      </p:sp>
      <p:sp>
        <p:nvSpPr>
          <p:cNvPr id="3" name="Title 2">
            <a:extLst>
              <a:ext uri="{FF2B5EF4-FFF2-40B4-BE49-F238E27FC236}">
                <a16:creationId xmlns:a16="http://schemas.microsoft.com/office/drawing/2014/main" id="{B8E47FD2-F7F3-CA8A-33AE-6AC3A0F816D4}"/>
              </a:ext>
            </a:extLst>
          </p:cNvPr>
          <p:cNvSpPr>
            <a:spLocks noGrp="1"/>
          </p:cNvSpPr>
          <p:nvPr>
            <p:ph type="title"/>
          </p:nvPr>
        </p:nvSpPr>
        <p:spPr/>
        <p:txBody>
          <a:bodyPr/>
          <a:lstStyle/>
          <a:p>
            <a:r>
              <a:rPr lang="de-DE" dirty="0"/>
              <a:t>Übung </a:t>
            </a:r>
            <a:r>
              <a:rPr lang="ko-KR" altLang="de-DE" dirty="0"/>
              <a:t>연습</a:t>
            </a:r>
            <a:endParaRPr lang="de-DE" dirty="0"/>
          </a:p>
        </p:txBody>
      </p:sp>
      <p:sp>
        <p:nvSpPr>
          <p:cNvPr id="4" name="Vertical Text Placeholder 3">
            <a:extLst>
              <a:ext uri="{FF2B5EF4-FFF2-40B4-BE49-F238E27FC236}">
                <a16:creationId xmlns:a16="http://schemas.microsoft.com/office/drawing/2014/main" id="{19AF6303-ECAA-C327-D6A3-AC7084DB79C7}"/>
              </a:ext>
            </a:extLst>
          </p:cNvPr>
          <p:cNvSpPr>
            <a:spLocks noGrp="1"/>
          </p:cNvSpPr>
          <p:nvPr>
            <p:ph type="body" orient="vert" idx="1"/>
          </p:nvPr>
        </p:nvSpPr>
        <p:spPr/>
        <p:txBody>
          <a:bodyPr/>
          <a:lstStyle/>
          <a:p>
            <a:r>
              <a:rPr lang="ko-KR" altLang="de-DE" dirty="0"/>
              <a:t>ㄲ</a:t>
            </a:r>
            <a:r>
              <a:rPr lang="de-DE" altLang="ko-KR" dirty="0"/>
              <a:t>:  </a:t>
            </a:r>
            <a:r>
              <a:rPr lang="ko-KR" altLang="de-DE" dirty="0"/>
              <a:t>까치</a:t>
            </a:r>
            <a:r>
              <a:rPr lang="de-DE" altLang="ko-KR" dirty="0"/>
              <a:t>, </a:t>
            </a:r>
            <a:r>
              <a:rPr lang="ko-KR" altLang="de-DE" dirty="0"/>
              <a:t>꽃</a:t>
            </a:r>
            <a:r>
              <a:rPr lang="de-DE" altLang="ko-KR" dirty="0"/>
              <a:t>, </a:t>
            </a:r>
            <a:r>
              <a:rPr lang="ko-KR" altLang="de-DE" dirty="0"/>
              <a:t>꿈</a:t>
            </a:r>
            <a:r>
              <a:rPr lang="de-DE" altLang="ko-KR" dirty="0"/>
              <a:t>, </a:t>
            </a:r>
            <a:r>
              <a:rPr lang="ko-KR" altLang="de-DE" dirty="0"/>
              <a:t>꿀벌</a:t>
            </a:r>
          </a:p>
          <a:p>
            <a:r>
              <a:rPr lang="ko-KR" altLang="de-DE" dirty="0"/>
              <a:t>ㄸ  </a:t>
            </a:r>
            <a:r>
              <a:rPr lang="de-DE" altLang="ko-KR" dirty="0"/>
              <a:t>:   </a:t>
            </a:r>
            <a:r>
              <a:rPr lang="ko-KR" altLang="de-DE" dirty="0"/>
              <a:t>딸기</a:t>
            </a:r>
            <a:r>
              <a:rPr lang="de-DE" altLang="ko-KR" dirty="0"/>
              <a:t>, </a:t>
            </a:r>
            <a:r>
              <a:rPr lang="ko-KR" altLang="de-DE" dirty="0"/>
              <a:t>땅콩</a:t>
            </a:r>
            <a:r>
              <a:rPr lang="de-DE" altLang="ko-KR" dirty="0"/>
              <a:t>,</a:t>
            </a:r>
            <a:endParaRPr lang="ko-KR" altLang="de-DE" dirty="0"/>
          </a:p>
          <a:p>
            <a:r>
              <a:rPr lang="ko-KR" altLang="de-DE" dirty="0"/>
              <a:t>ㅃ  </a:t>
            </a:r>
            <a:r>
              <a:rPr lang="de-DE" altLang="ko-KR" dirty="0"/>
              <a:t>:   </a:t>
            </a:r>
            <a:r>
              <a:rPr lang="ko-KR" altLang="de-DE" dirty="0"/>
              <a:t>빨강</a:t>
            </a:r>
            <a:r>
              <a:rPr lang="de-DE" altLang="ko-KR" dirty="0"/>
              <a:t>, </a:t>
            </a:r>
            <a:r>
              <a:rPr lang="ko-KR" altLang="de-DE" dirty="0"/>
              <a:t>빨대</a:t>
            </a:r>
            <a:r>
              <a:rPr lang="de-DE" altLang="ko-KR" dirty="0"/>
              <a:t>, </a:t>
            </a:r>
            <a:r>
              <a:rPr lang="ko-KR" altLang="de-DE" dirty="0"/>
              <a:t>빨래</a:t>
            </a:r>
            <a:r>
              <a:rPr lang="de-DE" altLang="ko-KR" dirty="0"/>
              <a:t>, </a:t>
            </a:r>
            <a:r>
              <a:rPr lang="ko-KR" altLang="de-DE" dirty="0"/>
              <a:t>뿌리</a:t>
            </a:r>
            <a:r>
              <a:rPr lang="de-DE" altLang="ko-KR" dirty="0"/>
              <a:t>, </a:t>
            </a:r>
            <a:r>
              <a:rPr lang="ko-KR" altLang="de-DE" dirty="0"/>
              <a:t>빵집</a:t>
            </a:r>
          </a:p>
          <a:p>
            <a:r>
              <a:rPr lang="ko-KR" altLang="de-DE" dirty="0"/>
              <a:t>ㅆ  </a:t>
            </a:r>
            <a:r>
              <a:rPr lang="de-DE" altLang="ko-KR" dirty="0"/>
              <a:t>:   </a:t>
            </a:r>
            <a:r>
              <a:rPr lang="ko-KR" altLang="de-DE" dirty="0"/>
              <a:t>쓰기</a:t>
            </a:r>
            <a:r>
              <a:rPr lang="de-DE" altLang="ko-KR" dirty="0"/>
              <a:t>,, </a:t>
            </a:r>
            <a:r>
              <a:rPr lang="ko-KR" altLang="de-DE" dirty="0"/>
              <a:t>싸움</a:t>
            </a:r>
            <a:r>
              <a:rPr lang="de-DE" altLang="ko-KR" dirty="0"/>
              <a:t>, </a:t>
            </a:r>
            <a:r>
              <a:rPr lang="ko-KR" altLang="de-DE" dirty="0"/>
              <a:t>씨앗</a:t>
            </a:r>
            <a:r>
              <a:rPr lang="de-DE" altLang="ko-KR" dirty="0"/>
              <a:t>, </a:t>
            </a:r>
            <a:endParaRPr lang="ko-KR" altLang="de-DE" dirty="0"/>
          </a:p>
          <a:p>
            <a:r>
              <a:rPr lang="ko-KR" altLang="de-DE" dirty="0"/>
              <a:t>ㅉ  </a:t>
            </a:r>
            <a:r>
              <a:rPr lang="de-DE" altLang="ko-KR" dirty="0"/>
              <a:t>:  </a:t>
            </a:r>
            <a:r>
              <a:rPr lang="ko-KR" altLang="de-DE" dirty="0"/>
              <a:t>짠맛</a:t>
            </a:r>
            <a:r>
              <a:rPr lang="de-DE" altLang="ko-KR" dirty="0"/>
              <a:t>,</a:t>
            </a:r>
            <a:r>
              <a:rPr lang="ko-KR" altLang="de-DE" dirty="0"/>
              <a:t>쪽지</a:t>
            </a:r>
            <a:r>
              <a:rPr lang="de-DE" altLang="ko-KR" dirty="0"/>
              <a:t>, </a:t>
            </a:r>
            <a:endParaRPr lang="de-DE" dirty="0"/>
          </a:p>
        </p:txBody>
      </p:sp>
      <p:pic>
        <p:nvPicPr>
          <p:cNvPr id="1028" name="Picture 4" descr="한글 쌍자음 플래시카드 Hangul Double Consonants Flashcards">
            <a:extLst>
              <a:ext uri="{FF2B5EF4-FFF2-40B4-BE49-F238E27FC236}">
                <a16:creationId xmlns:a16="http://schemas.microsoft.com/office/drawing/2014/main" id="{AC7DA122-EBE6-75BE-369C-88F8357A9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474" y="624215"/>
            <a:ext cx="600075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3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A52456-51C1-8DE2-25C5-13EF7A1F84B4}"/>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13</a:t>
            </a:fld>
            <a:r>
              <a:rPr lang="de-DE"/>
              <a:t> </a:t>
            </a:r>
            <a:endParaRPr lang="de-DE" sz="1400" dirty="0"/>
          </a:p>
        </p:txBody>
      </p:sp>
      <p:sp>
        <p:nvSpPr>
          <p:cNvPr id="3" name="Title 2">
            <a:extLst>
              <a:ext uri="{FF2B5EF4-FFF2-40B4-BE49-F238E27FC236}">
                <a16:creationId xmlns:a16="http://schemas.microsoft.com/office/drawing/2014/main" id="{D1AB749D-9672-E221-E65D-D556B5576F18}"/>
              </a:ext>
            </a:extLst>
          </p:cNvPr>
          <p:cNvSpPr>
            <a:spLocks noGrp="1"/>
          </p:cNvSpPr>
          <p:nvPr>
            <p:ph type="title"/>
          </p:nvPr>
        </p:nvSpPr>
        <p:spPr/>
        <p:txBody>
          <a:bodyPr/>
          <a:lstStyle/>
          <a:p>
            <a:r>
              <a:rPr lang="de-DE" dirty="0"/>
              <a:t>Plural und Artikel auf Koreanisch?</a:t>
            </a:r>
          </a:p>
        </p:txBody>
      </p:sp>
      <p:sp>
        <p:nvSpPr>
          <p:cNvPr id="4" name="Vertical Text Placeholder 3">
            <a:extLst>
              <a:ext uri="{FF2B5EF4-FFF2-40B4-BE49-F238E27FC236}">
                <a16:creationId xmlns:a16="http://schemas.microsoft.com/office/drawing/2014/main" id="{94195985-2FE9-B5DE-2D7C-F482818FD0D9}"/>
              </a:ext>
            </a:extLst>
          </p:cNvPr>
          <p:cNvSpPr>
            <a:spLocks noGrp="1"/>
          </p:cNvSpPr>
          <p:nvPr>
            <p:ph type="body" orient="vert" idx="1"/>
          </p:nvPr>
        </p:nvSpPr>
        <p:spPr/>
        <p:txBody>
          <a:bodyPr/>
          <a:lstStyle/>
          <a:p>
            <a:r>
              <a:rPr lang="de-DE" sz="2000" dirty="0"/>
              <a:t>Nomen + </a:t>
            </a:r>
            <a:r>
              <a:rPr lang="ko-KR" altLang="de-DE" sz="2000" dirty="0"/>
              <a:t>들</a:t>
            </a:r>
            <a:endParaRPr lang="de-DE" altLang="ko-KR" sz="2000" dirty="0"/>
          </a:p>
          <a:p>
            <a:r>
              <a:rPr lang="ko-KR" altLang="de-DE" sz="2000" dirty="0"/>
              <a:t>강아지들</a:t>
            </a:r>
            <a:endParaRPr lang="de-DE" altLang="ko-KR" sz="2000" dirty="0"/>
          </a:p>
          <a:p>
            <a:r>
              <a:rPr lang="ko-KR" altLang="de-DE" sz="2000" dirty="0"/>
              <a:t>고양이들</a:t>
            </a:r>
            <a:endParaRPr lang="de-DE" altLang="ko-KR" sz="2000" dirty="0"/>
          </a:p>
          <a:p>
            <a:r>
              <a:rPr lang="de-DE" sz="2000" dirty="0"/>
              <a:t>Denken Sie jedoch daran, dass Sie </a:t>
            </a:r>
            <a:r>
              <a:rPr lang="ko-KR" altLang="de-DE" sz="2000" dirty="0"/>
              <a:t>들 </a:t>
            </a:r>
            <a:r>
              <a:rPr lang="de-DE" sz="2000" dirty="0"/>
              <a:t>in den meisten Fällen nicht brauchen werden.</a:t>
            </a:r>
          </a:p>
          <a:p>
            <a:r>
              <a:rPr lang="de-DE" sz="2000" dirty="0"/>
              <a:t>Ausnahme: </a:t>
            </a:r>
            <a:r>
              <a:rPr lang="ko-KR" altLang="de-DE" sz="2000" dirty="0"/>
              <a:t>사람들</a:t>
            </a:r>
            <a:endParaRPr lang="de-DE" sz="2000" dirty="0"/>
          </a:p>
          <a:p>
            <a:endParaRPr lang="de-DE" dirty="0"/>
          </a:p>
        </p:txBody>
      </p:sp>
    </p:spTree>
    <p:extLst>
      <p:ext uri="{BB962C8B-B14F-4D97-AF65-F5344CB8AC3E}">
        <p14:creationId xmlns:p14="http://schemas.microsoft.com/office/powerpoint/2010/main" val="240753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0D417-F1D0-3A08-7E0E-F448DD0D342C}"/>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a:t>
            </a:fld>
            <a:r>
              <a:rPr lang="de-DE"/>
              <a:t> </a:t>
            </a:r>
            <a:endParaRPr lang="de-DE" sz="1400" dirty="0"/>
          </a:p>
        </p:txBody>
      </p:sp>
      <p:sp>
        <p:nvSpPr>
          <p:cNvPr id="3" name="Title 2">
            <a:extLst>
              <a:ext uri="{FF2B5EF4-FFF2-40B4-BE49-F238E27FC236}">
                <a16:creationId xmlns:a16="http://schemas.microsoft.com/office/drawing/2014/main" id="{2B3B19C2-AF96-7E8F-1FCD-E44739DBB354}"/>
              </a:ext>
            </a:extLst>
          </p:cNvPr>
          <p:cNvSpPr>
            <a:spLocks noGrp="1"/>
          </p:cNvSpPr>
          <p:nvPr>
            <p:ph type="title"/>
          </p:nvPr>
        </p:nvSpPr>
        <p:spPr/>
        <p:txBody>
          <a:bodyPr/>
          <a:lstStyle/>
          <a:p>
            <a:r>
              <a:rPr lang="de-DE" dirty="0"/>
              <a:t>Plan für den Kurs</a:t>
            </a:r>
          </a:p>
        </p:txBody>
      </p:sp>
      <p:sp>
        <p:nvSpPr>
          <p:cNvPr id="4" name="Content Placeholder 3">
            <a:extLst>
              <a:ext uri="{FF2B5EF4-FFF2-40B4-BE49-F238E27FC236}">
                <a16:creationId xmlns:a16="http://schemas.microsoft.com/office/drawing/2014/main" id="{5EFFE30C-7AB5-D671-BA94-3457E1D005F6}"/>
              </a:ext>
            </a:extLst>
          </p:cNvPr>
          <p:cNvSpPr>
            <a:spLocks noGrp="1"/>
          </p:cNvSpPr>
          <p:nvPr>
            <p:ph idx="1"/>
          </p:nvPr>
        </p:nvSpPr>
        <p:spPr/>
        <p:txBody>
          <a:bodyPr/>
          <a:lstStyle/>
          <a:p>
            <a:r>
              <a:rPr lang="de-DE" strike="sngStrike" dirty="0"/>
              <a:t>24.04.2024 1 Sitzung</a:t>
            </a:r>
            <a:r>
              <a:rPr lang="de-DE" dirty="0"/>
              <a:t>		19.06.2024 6 Sitzung </a:t>
            </a:r>
          </a:p>
          <a:p>
            <a:r>
              <a:rPr lang="de-DE" strike="sngStrike" dirty="0">
                <a:solidFill>
                  <a:srgbClr val="FF0000"/>
                </a:solidFill>
              </a:rPr>
              <a:t>01.05.2024 Kein Kurs</a:t>
            </a:r>
            <a:r>
              <a:rPr lang="de-DE" dirty="0"/>
              <a:t>		26.06.2024 7 Sitzung </a:t>
            </a:r>
          </a:p>
          <a:p>
            <a:r>
              <a:rPr lang="de-DE" strike="sngStrike" dirty="0"/>
              <a:t>08.05.2024 2 Sitzung</a:t>
            </a:r>
            <a:r>
              <a:rPr lang="de-DE" dirty="0"/>
              <a:t>		03.07.2024 8 Sitzung 	</a:t>
            </a:r>
          </a:p>
          <a:p>
            <a:r>
              <a:rPr lang="de-DE" strike="sngStrike" dirty="0"/>
              <a:t>15.05.2024 3 Sitzung </a:t>
            </a:r>
            <a:r>
              <a:rPr lang="de-DE" dirty="0"/>
              <a:t>		10.07.2024 9 Sitzung </a:t>
            </a:r>
          </a:p>
          <a:p>
            <a:r>
              <a:rPr lang="de-DE" strike="sngStrike" dirty="0">
                <a:solidFill>
                  <a:srgbClr val="FF0000"/>
                </a:solidFill>
              </a:rPr>
              <a:t>22.05.2024 Kein Kurs </a:t>
            </a:r>
            <a:r>
              <a:rPr lang="de-DE" dirty="0"/>
              <a:t>		17.07.2024 10 Sitzung </a:t>
            </a:r>
          </a:p>
          <a:p>
            <a:r>
              <a:rPr lang="de-DE" dirty="0"/>
              <a:t>29.05.2024 4 Sitzung</a:t>
            </a:r>
          </a:p>
          <a:p>
            <a:r>
              <a:rPr lang="de-DE" dirty="0"/>
              <a:t>05.06.2024 5 Sitzung</a:t>
            </a:r>
          </a:p>
          <a:p>
            <a:r>
              <a:rPr lang="de-DE" dirty="0">
                <a:solidFill>
                  <a:srgbClr val="FF0000"/>
                </a:solidFill>
              </a:rPr>
              <a:t>12.06.2024 Kein Kurs</a:t>
            </a:r>
          </a:p>
          <a:p>
            <a:endParaRPr lang="de-DE" dirty="0"/>
          </a:p>
        </p:txBody>
      </p:sp>
    </p:spTree>
    <p:extLst>
      <p:ext uri="{BB962C8B-B14F-4D97-AF65-F5344CB8AC3E}">
        <p14:creationId xmlns:p14="http://schemas.microsoft.com/office/powerpoint/2010/main" val="150325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4A97D1-8529-C176-5CF5-3AA6651D645D}"/>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a:t>
            </a:fld>
            <a:r>
              <a:rPr lang="de-DE"/>
              <a:t> </a:t>
            </a:r>
            <a:endParaRPr lang="de-DE" sz="1400" dirty="0"/>
          </a:p>
        </p:txBody>
      </p:sp>
      <p:sp>
        <p:nvSpPr>
          <p:cNvPr id="3" name="Title 2">
            <a:extLst>
              <a:ext uri="{FF2B5EF4-FFF2-40B4-BE49-F238E27FC236}">
                <a16:creationId xmlns:a16="http://schemas.microsoft.com/office/drawing/2014/main" id="{CCD33BC1-3537-C915-052E-AE4413F2EDCD}"/>
              </a:ext>
            </a:extLst>
          </p:cNvPr>
          <p:cNvSpPr>
            <a:spLocks noGrp="1"/>
          </p:cNvSpPr>
          <p:nvPr>
            <p:ph type="title"/>
          </p:nvPr>
        </p:nvSpPr>
        <p:spPr/>
        <p:txBody>
          <a:bodyPr/>
          <a:lstStyle/>
          <a:p>
            <a:r>
              <a:rPr lang="de-DE" dirty="0"/>
              <a:t>Ab heute kannst du…</a:t>
            </a:r>
          </a:p>
        </p:txBody>
      </p:sp>
      <p:sp>
        <p:nvSpPr>
          <p:cNvPr id="4" name="Vertical Text Placeholder 3">
            <a:extLst>
              <a:ext uri="{FF2B5EF4-FFF2-40B4-BE49-F238E27FC236}">
                <a16:creationId xmlns:a16="http://schemas.microsoft.com/office/drawing/2014/main" id="{9FBDDC1A-36CA-127E-A393-2737720E94E1}"/>
              </a:ext>
            </a:extLst>
          </p:cNvPr>
          <p:cNvSpPr>
            <a:spLocks noGrp="1"/>
          </p:cNvSpPr>
          <p:nvPr>
            <p:ph type="body" orient="vert" idx="1"/>
          </p:nvPr>
        </p:nvSpPr>
        <p:spPr/>
        <p:txBody>
          <a:bodyPr/>
          <a:lstStyle/>
          <a:p>
            <a:pPr marL="342900" indent="-342900">
              <a:buFont typeface="Arial" panose="020B0604020202020204" pitchFamily="34" charset="0"/>
              <a:buChar char="•"/>
            </a:pPr>
            <a:r>
              <a:rPr lang="de-DE" dirty="0"/>
              <a:t>sagen, was dir gefällt und was dir nicht gefällt </a:t>
            </a:r>
          </a:p>
          <a:p>
            <a:pPr marL="342900" indent="-342900">
              <a:buFont typeface="Arial" panose="020B0604020202020204" pitchFamily="34" charset="0"/>
              <a:buChar char="•"/>
            </a:pPr>
            <a:r>
              <a:rPr lang="de-DE" dirty="0"/>
              <a:t>Sagen, was –</a:t>
            </a:r>
            <a:r>
              <a:rPr lang="ko-KR" altLang="de-DE" dirty="0"/>
              <a:t>요 </a:t>
            </a:r>
            <a:r>
              <a:rPr lang="de-DE" altLang="ko-KR" dirty="0"/>
              <a:t>bedeutet</a:t>
            </a:r>
          </a:p>
          <a:p>
            <a:pPr marL="342900" indent="-342900">
              <a:buFont typeface="Arial" panose="020B0604020202020204" pitchFamily="34" charset="0"/>
              <a:buChar char="•"/>
            </a:pPr>
            <a:r>
              <a:rPr lang="ko-KR" altLang="de-DE" dirty="0"/>
              <a:t>ㅃㅉㄸㄲㅆ</a:t>
            </a:r>
            <a:r>
              <a:rPr lang="de-DE" altLang="ko-KR" dirty="0"/>
              <a:t> </a:t>
            </a:r>
          </a:p>
          <a:p>
            <a:pPr marL="342900" indent="-342900">
              <a:buFont typeface="Arial" panose="020B0604020202020204" pitchFamily="34" charset="0"/>
              <a:buChar char="•"/>
            </a:pPr>
            <a:r>
              <a:rPr lang="de-DE" dirty="0" err="1"/>
              <a:t>Vocativ</a:t>
            </a:r>
            <a:endParaRPr lang="de-DE" dirty="0"/>
          </a:p>
          <a:p>
            <a:pPr marL="342900" indent="-342900">
              <a:buFont typeface="Arial" panose="020B0604020202020204" pitchFamily="34" charset="0"/>
              <a:buChar char="•"/>
            </a:pPr>
            <a:endParaRPr lang="de-DE" altLang="ko-KR" dirty="0"/>
          </a:p>
          <a:p>
            <a:pPr marL="342900" indent="-342900">
              <a:buFont typeface="Arial" panose="020B0604020202020204" pitchFamily="34" charset="0"/>
              <a:buChar char="•"/>
            </a:pPr>
            <a:endParaRPr lang="de-DE" dirty="0"/>
          </a:p>
        </p:txBody>
      </p:sp>
    </p:spTree>
    <p:extLst>
      <p:ext uri="{BB962C8B-B14F-4D97-AF65-F5344CB8AC3E}">
        <p14:creationId xmlns:p14="http://schemas.microsoft.com/office/powerpoint/2010/main" val="3828089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F493F9-5ADA-BDFD-44D0-921DA1B6DBC8}"/>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a:t>
            </a:fld>
            <a:r>
              <a:rPr lang="de-DE"/>
              <a:t> </a:t>
            </a:r>
            <a:endParaRPr lang="de-DE" sz="1400" dirty="0"/>
          </a:p>
        </p:txBody>
      </p:sp>
      <p:sp>
        <p:nvSpPr>
          <p:cNvPr id="3" name="Title 2">
            <a:extLst>
              <a:ext uri="{FF2B5EF4-FFF2-40B4-BE49-F238E27FC236}">
                <a16:creationId xmlns:a16="http://schemas.microsoft.com/office/drawing/2014/main" id="{A06153FF-C631-771F-BC25-4D8394430FBE}"/>
              </a:ext>
            </a:extLst>
          </p:cNvPr>
          <p:cNvSpPr>
            <a:spLocks noGrp="1"/>
          </p:cNvSpPr>
          <p:nvPr>
            <p:ph type="title"/>
          </p:nvPr>
        </p:nvSpPr>
        <p:spPr/>
        <p:txBody>
          <a:bodyPr/>
          <a:lstStyle/>
          <a:p>
            <a:r>
              <a:rPr lang="ko-KR" altLang="de-DE" dirty="0"/>
              <a:t>받침</a:t>
            </a:r>
            <a:r>
              <a:rPr lang="de-DE" altLang="ko-KR" dirty="0"/>
              <a:t> Wörter Übung</a:t>
            </a:r>
            <a:endParaRPr lang="de-DE" dirty="0"/>
          </a:p>
        </p:txBody>
      </p:sp>
      <p:sp>
        <p:nvSpPr>
          <p:cNvPr id="4" name="Vertical Text Placeholder 3">
            <a:extLst>
              <a:ext uri="{FF2B5EF4-FFF2-40B4-BE49-F238E27FC236}">
                <a16:creationId xmlns:a16="http://schemas.microsoft.com/office/drawing/2014/main" id="{0DE4DBEE-DF28-2113-9F40-7E7D02C3C19A}"/>
              </a:ext>
            </a:extLst>
          </p:cNvPr>
          <p:cNvSpPr>
            <a:spLocks noGrp="1"/>
          </p:cNvSpPr>
          <p:nvPr>
            <p:ph type="body" orient="vert" idx="1"/>
          </p:nvPr>
        </p:nvSpPr>
        <p:spPr/>
        <p:txBody>
          <a:bodyPr/>
          <a:lstStyle/>
          <a:p>
            <a:r>
              <a:rPr lang="ko-KR" altLang="de-DE" sz="2800" dirty="0"/>
              <a:t>사랑 초콜렛 식물 화장실 학교 책 친구 옷 운동 취미 식당 그림 동물 좋아해요 노트북 축구 컵 음식 음료수 돈 비행기 여행 호텔 </a:t>
            </a:r>
            <a:endParaRPr lang="de-DE" altLang="ko-KR" sz="2800" dirty="0"/>
          </a:p>
        </p:txBody>
      </p:sp>
    </p:spTree>
    <p:extLst>
      <p:ext uri="{BB962C8B-B14F-4D97-AF65-F5344CB8AC3E}">
        <p14:creationId xmlns:p14="http://schemas.microsoft.com/office/powerpoint/2010/main" val="228275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762CE3-0E5C-7ACB-C053-EC64161F1089}"/>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a:t>
            </a:fld>
            <a:r>
              <a:rPr lang="de-DE"/>
              <a:t> </a:t>
            </a:r>
            <a:endParaRPr lang="de-DE" sz="1400" dirty="0"/>
          </a:p>
        </p:txBody>
      </p:sp>
      <p:sp>
        <p:nvSpPr>
          <p:cNvPr id="3" name="Title 2">
            <a:extLst>
              <a:ext uri="{FF2B5EF4-FFF2-40B4-BE49-F238E27FC236}">
                <a16:creationId xmlns:a16="http://schemas.microsoft.com/office/drawing/2014/main" id="{4C977EA4-2CA6-77AC-F295-35CA1D5EC3BE}"/>
              </a:ext>
            </a:extLst>
          </p:cNvPr>
          <p:cNvSpPr>
            <a:spLocks noGrp="1"/>
          </p:cNvSpPr>
          <p:nvPr>
            <p:ph type="title"/>
          </p:nvPr>
        </p:nvSpPr>
        <p:spPr/>
        <p:txBody>
          <a:bodyPr/>
          <a:lstStyle/>
          <a:p>
            <a:r>
              <a:rPr lang="de-DE" dirty="0"/>
              <a:t>Satzstruktur</a:t>
            </a:r>
          </a:p>
        </p:txBody>
      </p:sp>
      <p:sp>
        <p:nvSpPr>
          <p:cNvPr id="4" name="Vertical Text Placeholder 3">
            <a:extLst>
              <a:ext uri="{FF2B5EF4-FFF2-40B4-BE49-F238E27FC236}">
                <a16:creationId xmlns:a16="http://schemas.microsoft.com/office/drawing/2014/main" id="{6CC325DB-F069-85D8-788B-4197590646F2}"/>
              </a:ext>
            </a:extLst>
          </p:cNvPr>
          <p:cNvSpPr>
            <a:spLocks noGrp="1"/>
          </p:cNvSpPr>
          <p:nvPr>
            <p:ph type="body" orient="vert" idx="1"/>
          </p:nvPr>
        </p:nvSpPr>
        <p:spPr/>
        <p:txBody>
          <a:bodyPr/>
          <a:lstStyle/>
          <a:p>
            <a:r>
              <a:rPr lang="de-DE" sz="3200" dirty="0">
                <a:solidFill>
                  <a:schemeClr val="accent2"/>
                </a:solidFill>
              </a:rPr>
              <a:t>Subjekt</a:t>
            </a:r>
            <a:r>
              <a:rPr lang="de-DE" sz="3200" dirty="0"/>
              <a:t> (Person oder Sache, über die die Aussage gemacht wird) </a:t>
            </a:r>
            <a:r>
              <a:rPr lang="de-DE" sz="3200" dirty="0">
                <a:solidFill>
                  <a:srgbClr val="C00000"/>
                </a:solidFill>
              </a:rPr>
              <a:t>+</a:t>
            </a:r>
          </a:p>
          <a:p>
            <a:r>
              <a:rPr lang="de-DE" sz="3200" dirty="0">
                <a:solidFill>
                  <a:schemeClr val="accent2"/>
                </a:solidFill>
              </a:rPr>
              <a:t>Objekt</a:t>
            </a:r>
            <a:r>
              <a:rPr lang="de-DE" sz="3200" dirty="0"/>
              <a:t> (die Person oder Sache, die die Wirkung des Verbs erhält)</a:t>
            </a:r>
            <a:r>
              <a:rPr lang="de-DE" sz="3200" dirty="0">
                <a:solidFill>
                  <a:srgbClr val="C00000"/>
                </a:solidFill>
              </a:rPr>
              <a:t>+</a:t>
            </a:r>
            <a:r>
              <a:rPr lang="de-DE" sz="3200" dirty="0"/>
              <a:t> </a:t>
            </a:r>
          </a:p>
          <a:p>
            <a:r>
              <a:rPr lang="de-DE" sz="3200" dirty="0">
                <a:solidFill>
                  <a:schemeClr val="accent2"/>
                </a:solidFill>
              </a:rPr>
              <a:t>Verb</a:t>
            </a:r>
            <a:r>
              <a:rPr lang="de-DE" sz="3200" dirty="0"/>
              <a:t> mit Endungen</a:t>
            </a:r>
          </a:p>
          <a:p>
            <a:endParaRPr lang="de-DE" sz="3200" dirty="0"/>
          </a:p>
        </p:txBody>
      </p:sp>
    </p:spTree>
    <p:extLst>
      <p:ext uri="{BB962C8B-B14F-4D97-AF65-F5344CB8AC3E}">
        <p14:creationId xmlns:p14="http://schemas.microsoft.com/office/powerpoint/2010/main" val="398122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854069-27AB-1C27-324D-CAD0BD4DD8AE}"/>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a:t>
            </a:fld>
            <a:r>
              <a:rPr lang="de-DE"/>
              <a:t> </a:t>
            </a:r>
            <a:endParaRPr lang="de-DE" sz="1400" dirty="0"/>
          </a:p>
        </p:txBody>
      </p:sp>
      <p:sp>
        <p:nvSpPr>
          <p:cNvPr id="3" name="Title 2">
            <a:extLst>
              <a:ext uri="{FF2B5EF4-FFF2-40B4-BE49-F238E27FC236}">
                <a16:creationId xmlns:a16="http://schemas.microsoft.com/office/drawing/2014/main" id="{78E164F8-1581-64CC-F971-109C5CFFBB80}"/>
              </a:ext>
            </a:extLst>
          </p:cNvPr>
          <p:cNvSpPr>
            <a:spLocks noGrp="1"/>
          </p:cNvSpPr>
          <p:nvPr>
            <p:ph type="title"/>
          </p:nvPr>
        </p:nvSpPr>
        <p:spPr/>
        <p:txBody>
          <a:bodyPr/>
          <a:lstStyle/>
          <a:p>
            <a:r>
              <a:rPr lang="de-DE" dirty="0"/>
              <a:t>Topic Marker </a:t>
            </a:r>
            <a:r>
              <a:rPr lang="ko-KR" altLang="de-DE" dirty="0"/>
              <a:t>은 는</a:t>
            </a:r>
            <a:endParaRPr lang="de-DE" dirty="0"/>
          </a:p>
        </p:txBody>
      </p:sp>
      <p:sp>
        <p:nvSpPr>
          <p:cNvPr id="4" name="Vertical Text Placeholder 3">
            <a:extLst>
              <a:ext uri="{FF2B5EF4-FFF2-40B4-BE49-F238E27FC236}">
                <a16:creationId xmlns:a16="http://schemas.microsoft.com/office/drawing/2014/main" id="{799194F9-E928-FAB8-61E6-66A0EF972069}"/>
              </a:ext>
            </a:extLst>
          </p:cNvPr>
          <p:cNvSpPr>
            <a:spLocks noGrp="1"/>
          </p:cNvSpPr>
          <p:nvPr>
            <p:ph type="body" orient="vert" idx="1"/>
          </p:nvPr>
        </p:nvSpPr>
        <p:spPr/>
        <p:txBody>
          <a:bodyPr/>
          <a:lstStyle/>
          <a:p>
            <a:r>
              <a:rPr lang="de-DE" sz="2800" dirty="0"/>
              <a:t>Der Topic Marker steht nach dem Subjekt, der Hauptperson oder Sache im Satz. Es kommt einfach direkt nach dem Wort, um den Zuhörer wissen zu lassen, worum es in dem Satz gehen wird. </a:t>
            </a:r>
          </a:p>
          <a:p>
            <a:r>
              <a:rPr lang="de-DE" sz="2800" dirty="0"/>
              <a:t>(</a:t>
            </a:r>
            <a:r>
              <a:rPr lang="ko-KR" altLang="de-DE" sz="2800" dirty="0"/>
              <a:t>이</a:t>
            </a:r>
            <a:r>
              <a:rPr lang="de-DE" altLang="ko-KR" sz="2800" dirty="0"/>
              <a:t>)</a:t>
            </a:r>
            <a:r>
              <a:rPr lang="ko-KR" altLang="de-DE" sz="2800" dirty="0"/>
              <a:t>에요 </a:t>
            </a:r>
            <a:r>
              <a:rPr lang="de-DE" altLang="ko-KR" sz="2800" dirty="0"/>
              <a:t>- sein</a:t>
            </a:r>
            <a:endParaRPr lang="de-DE" sz="2800" dirty="0"/>
          </a:p>
          <a:p>
            <a:r>
              <a:rPr lang="ko-KR" altLang="de-DE" sz="2800" dirty="0"/>
              <a:t>저는 클레어에요 </a:t>
            </a:r>
            <a:r>
              <a:rPr lang="de-DE" altLang="ko-KR" sz="2800" dirty="0"/>
              <a:t>	</a:t>
            </a:r>
            <a:r>
              <a:rPr lang="ko-KR" altLang="de-DE" sz="2800" dirty="0"/>
              <a:t>저는 친구에요</a:t>
            </a:r>
            <a:endParaRPr lang="de-DE" altLang="ko-KR" sz="2800" dirty="0"/>
          </a:p>
          <a:p>
            <a:r>
              <a:rPr lang="ko-KR" altLang="de-DE" sz="2800" dirty="0"/>
              <a:t>저는 소피에요 </a:t>
            </a:r>
            <a:r>
              <a:rPr lang="de-DE" altLang="ko-KR" sz="2800" dirty="0"/>
              <a:t>	</a:t>
            </a:r>
            <a:r>
              <a:rPr lang="ko-KR" altLang="de-DE" sz="2800" dirty="0"/>
              <a:t>저는 사람이에요</a:t>
            </a:r>
            <a:endParaRPr lang="de-DE" altLang="ko-KR" sz="2800" dirty="0"/>
          </a:p>
          <a:p>
            <a:r>
              <a:rPr lang="ko-KR" altLang="de-DE" sz="2800" dirty="0"/>
              <a:t>저는 학생이에요</a:t>
            </a:r>
            <a:r>
              <a:rPr lang="de-DE" altLang="ko-KR" sz="2800" dirty="0"/>
              <a:t>	</a:t>
            </a:r>
            <a:r>
              <a:rPr lang="ko-KR" altLang="de-DE" sz="2800" dirty="0"/>
              <a:t>소피는 친구에요</a:t>
            </a:r>
            <a:endParaRPr lang="de-DE" sz="2800" dirty="0"/>
          </a:p>
        </p:txBody>
      </p:sp>
    </p:spTree>
    <p:extLst>
      <p:ext uri="{BB962C8B-B14F-4D97-AF65-F5344CB8AC3E}">
        <p14:creationId xmlns:p14="http://schemas.microsoft.com/office/powerpoint/2010/main" val="318328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39A84-36B9-5A81-E9F0-94760D1E0BAE}"/>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a:t>
            </a:fld>
            <a:r>
              <a:rPr lang="de-DE"/>
              <a:t> </a:t>
            </a:r>
            <a:endParaRPr lang="de-DE" sz="1400" dirty="0"/>
          </a:p>
        </p:txBody>
      </p:sp>
      <p:sp>
        <p:nvSpPr>
          <p:cNvPr id="3" name="Title 2">
            <a:extLst>
              <a:ext uri="{FF2B5EF4-FFF2-40B4-BE49-F238E27FC236}">
                <a16:creationId xmlns:a16="http://schemas.microsoft.com/office/drawing/2014/main" id="{F8D3146A-4B6C-61BA-875C-C21340C74393}"/>
              </a:ext>
            </a:extLst>
          </p:cNvPr>
          <p:cNvSpPr>
            <a:spLocks noGrp="1"/>
          </p:cNvSpPr>
          <p:nvPr>
            <p:ph type="title"/>
          </p:nvPr>
        </p:nvSpPr>
        <p:spPr/>
        <p:txBody>
          <a:bodyPr/>
          <a:lstStyle/>
          <a:p>
            <a:r>
              <a:rPr lang="de-DE" dirty="0"/>
              <a:t>Was ist </a:t>
            </a:r>
            <a:r>
              <a:rPr lang="ko-KR" altLang="de-DE" dirty="0"/>
              <a:t>을</a:t>
            </a:r>
            <a:r>
              <a:rPr lang="de-DE" altLang="ko-KR" dirty="0"/>
              <a:t>, </a:t>
            </a:r>
            <a:r>
              <a:rPr lang="ko-KR" altLang="de-DE" dirty="0"/>
              <a:t>를</a:t>
            </a:r>
            <a:r>
              <a:rPr lang="de-DE" altLang="ko-KR" dirty="0"/>
              <a:t>?</a:t>
            </a:r>
            <a:r>
              <a:rPr lang="de-DE" dirty="0"/>
              <a:t> </a:t>
            </a:r>
          </a:p>
        </p:txBody>
      </p:sp>
      <p:sp>
        <p:nvSpPr>
          <p:cNvPr id="4" name="Vertical Text Placeholder 3">
            <a:extLst>
              <a:ext uri="{FF2B5EF4-FFF2-40B4-BE49-F238E27FC236}">
                <a16:creationId xmlns:a16="http://schemas.microsoft.com/office/drawing/2014/main" id="{657FB206-0E2B-6F25-232F-F18C8E34549C}"/>
              </a:ext>
            </a:extLst>
          </p:cNvPr>
          <p:cNvSpPr>
            <a:spLocks noGrp="1"/>
          </p:cNvSpPr>
          <p:nvPr>
            <p:ph type="body" orient="vert" idx="1"/>
          </p:nvPr>
        </p:nvSpPr>
        <p:spPr/>
        <p:txBody>
          <a:bodyPr/>
          <a:lstStyle/>
          <a:p>
            <a:r>
              <a:rPr lang="de-DE" sz="2800" dirty="0"/>
              <a:t>Sie werden als Objektmarker bezeichnet. Ihr Zweck ist es, darauf hinzuweisen: "Hey, da ist ein Objekt vor mir". Der Objektmarker wird direkt nach dem Objekt platziert und nie davor. Verwenden Sie </a:t>
            </a:r>
            <a:r>
              <a:rPr lang="ko-KR" altLang="de-DE" sz="2800" dirty="0"/>
              <a:t>를</a:t>
            </a:r>
            <a:r>
              <a:rPr lang="de-DE" sz="2800" dirty="0"/>
              <a:t>, wenn es nach einem Vokal steht, und </a:t>
            </a:r>
            <a:r>
              <a:rPr lang="ko-KR" altLang="de-DE" sz="2800" dirty="0"/>
              <a:t>을</a:t>
            </a:r>
            <a:r>
              <a:rPr lang="de-DE" sz="2800" dirty="0"/>
              <a:t>, wenn es nach einem Konsonanten steht.</a:t>
            </a:r>
          </a:p>
          <a:p>
            <a:r>
              <a:rPr lang="ko-KR" altLang="de-DE" sz="2800" dirty="0"/>
              <a:t>스포츠</a:t>
            </a:r>
            <a:r>
              <a:rPr lang="ko-KR" altLang="de-DE" sz="2800" b="1" dirty="0"/>
              <a:t>를</a:t>
            </a:r>
            <a:endParaRPr lang="de-DE" altLang="ko-KR" sz="2800" b="1" dirty="0"/>
          </a:p>
          <a:p>
            <a:r>
              <a:rPr lang="ko-KR" altLang="de-DE" sz="2800" dirty="0"/>
              <a:t>와인</a:t>
            </a:r>
            <a:r>
              <a:rPr lang="ko-KR" altLang="de-DE" sz="2800" b="1" dirty="0"/>
              <a:t>을</a:t>
            </a:r>
            <a:endParaRPr lang="de-DE" sz="2800" dirty="0"/>
          </a:p>
        </p:txBody>
      </p:sp>
    </p:spTree>
    <p:extLst>
      <p:ext uri="{BB962C8B-B14F-4D97-AF65-F5344CB8AC3E}">
        <p14:creationId xmlns:p14="http://schemas.microsoft.com/office/powerpoint/2010/main" val="1236993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77771-7E46-7AA5-D5CF-D2790E59C8C6}"/>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a:t>
            </a:fld>
            <a:r>
              <a:rPr lang="de-DE"/>
              <a:t> </a:t>
            </a:r>
            <a:endParaRPr lang="de-DE" sz="1400" dirty="0"/>
          </a:p>
        </p:txBody>
      </p:sp>
      <p:sp>
        <p:nvSpPr>
          <p:cNvPr id="3" name="Title 2">
            <a:extLst>
              <a:ext uri="{FF2B5EF4-FFF2-40B4-BE49-F238E27FC236}">
                <a16:creationId xmlns:a16="http://schemas.microsoft.com/office/drawing/2014/main" id="{EA6B2D29-9123-8164-8E1B-720941A1631C}"/>
              </a:ext>
            </a:extLst>
          </p:cNvPr>
          <p:cNvSpPr>
            <a:spLocks noGrp="1"/>
          </p:cNvSpPr>
          <p:nvPr>
            <p:ph type="title"/>
          </p:nvPr>
        </p:nvSpPr>
        <p:spPr/>
        <p:txBody>
          <a:bodyPr/>
          <a:lstStyle/>
          <a:p>
            <a:r>
              <a:rPr lang="de-DE" dirty="0"/>
              <a:t>Was magst du?</a:t>
            </a:r>
          </a:p>
        </p:txBody>
      </p:sp>
      <p:sp>
        <p:nvSpPr>
          <p:cNvPr id="4" name="Vertical Text Placeholder 3">
            <a:extLst>
              <a:ext uri="{FF2B5EF4-FFF2-40B4-BE49-F238E27FC236}">
                <a16:creationId xmlns:a16="http://schemas.microsoft.com/office/drawing/2014/main" id="{5E9C3D2B-6C5C-3EFA-6F4C-279D2B8DBFDF}"/>
              </a:ext>
            </a:extLst>
          </p:cNvPr>
          <p:cNvSpPr>
            <a:spLocks noGrp="1"/>
          </p:cNvSpPr>
          <p:nvPr>
            <p:ph type="body" orient="vert" idx="1"/>
          </p:nvPr>
        </p:nvSpPr>
        <p:spPr/>
        <p:txBody>
          <a:bodyPr/>
          <a:lstStyle/>
          <a:p>
            <a:r>
              <a:rPr lang="ko-KR" altLang="de-DE" sz="4000" dirty="0">
                <a:solidFill>
                  <a:schemeClr val="bg2"/>
                </a:solidFill>
              </a:rPr>
              <a:t>저는</a:t>
            </a:r>
            <a:r>
              <a:rPr lang="ko-KR" altLang="de-DE" sz="4000" dirty="0"/>
              <a:t> </a:t>
            </a:r>
            <a:r>
              <a:rPr lang="ko-KR" altLang="de-DE" sz="4000" dirty="0">
                <a:solidFill>
                  <a:srgbClr val="00B050"/>
                </a:solidFill>
              </a:rPr>
              <a:t>스포츠를</a:t>
            </a:r>
            <a:r>
              <a:rPr lang="ko-KR" altLang="de-DE" sz="4000" dirty="0"/>
              <a:t> </a:t>
            </a:r>
            <a:r>
              <a:rPr lang="ko-KR" altLang="de-DE" sz="4000" dirty="0">
                <a:solidFill>
                  <a:srgbClr val="7030A0"/>
                </a:solidFill>
              </a:rPr>
              <a:t>좋아해</a:t>
            </a:r>
            <a:r>
              <a:rPr lang="ko-KR" altLang="de-DE" sz="4000" u="sng" dirty="0">
                <a:solidFill>
                  <a:srgbClr val="7030A0"/>
                </a:solidFill>
              </a:rPr>
              <a:t>요</a:t>
            </a:r>
            <a:endParaRPr lang="de-DE" altLang="ko-KR" sz="4000" u="sng" dirty="0">
              <a:solidFill>
                <a:srgbClr val="7030A0"/>
              </a:solidFill>
            </a:endParaRPr>
          </a:p>
          <a:p>
            <a:r>
              <a:rPr lang="de-DE" altLang="ko-KR" sz="4000" dirty="0">
                <a:solidFill>
                  <a:schemeClr val="bg2"/>
                </a:solidFill>
              </a:rPr>
              <a:t>Ich</a:t>
            </a:r>
            <a:r>
              <a:rPr lang="de-DE" altLang="ko-KR" sz="4000" dirty="0"/>
              <a:t> </a:t>
            </a:r>
            <a:r>
              <a:rPr lang="de-DE" altLang="ko-KR" sz="4000" dirty="0">
                <a:solidFill>
                  <a:srgbClr val="7030A0"/>
                </a:solidFill>
              </a:rPr>
              <a:t>mag</a:t>
            </a:r>
            <a:r>
              <a:rPr lang="de-DE" altLang="ko-KR" sz="4000" dirty="0"/>
              <a:t> </a:t>
            </a:r>
            <a:r>
              <a:rPr lang="de-DE" altLang="ko-KR" sz="4000" dirty="0">
                <a:solidFill>
                  <a:srgbClr val="00B050"/>
                </a:solidFill>
              </a:rPr>
              <a:t>Sport</a:t>
            </a:r>
          </a:p>
          <a:p>
            <a:r>
              <a:rPr lang="ko-KR" altLang="de-DE" sz="4000" dirty="0">
                <a:solidFill>
                  <a:schemeClr val="bg2"/>
                </a:solidFill>
              </a:rPr>
              <a:t>저는</a:t>
            </a:r>
            <a:r>
              <a:rPr lang="ko-KR" altLang="de-DE" sz="4000" dirty="0"/>
              <a:t> </a:t>
            </a:r>
            <a:r>
              <a:rPr lang="ko-KR" altLang="de-DE" sz="4000" dirty="0">
                <a:solidFill>
                  <a:srgbClr val="00B050"/>
                </a:solidFill>
              </a:rPr>
              <a:t>스포츠를</a:t>
            </a:r>
            <a:r>
              <a:rPr lang="ko-KR" altLang="de-DE" sz="4000" dirty="0"/>
              <a:t> </a:t>
            </a:r>
            <a:r>
              <a:rPr lang="ko-KR" altLang="de-DE" sz="4000" dirty="0">
                <a:solidFill>
                  <a:srgbClr val="7030A0"/>
                </a:solidFill>
              </a:rPr>
              <a:t>싫어해</a:t>
            </a:r>
            <a:r>
              <a:rPr lang="ko-KR" altLang="de-DE" sz="4000" u="sng" dirty="0">
                <a:solidFill>
                  <a:srgbClr val="7030A0"/>
                </a:solidFill>
              </a:rPr>
              <a:t>요</a:t>
            </a:r>
            <a:endParaRPr lang="de-DE" altLang="ko-KR" sz="4000" u="sng" dirty="0">
              <a:solidFill>
                <a:srgbClr val="7030A0"/>
              </a:solidFill>
            </a:endParaRPr>
          </a:p>
          <a:p>
            <a:r>
              <a:rPr lang="de-DE" sz="4000" dirty="0">
                <a:solidFill>
                  <a:schemeClr val="bg2"/>
                </a:solidFill>
              </a:rPr>
              <a:t>Ich</a:t>
            </a:r>
            <a:r>
              <a:rPr lang="de-DE" sz="4000" dirty="0"/>
              <a:t> </a:t>
            </a:r>
            <a:r>
              <a:rPr lang="de-DE" sz="4000" dirty="0">
                <a:solidFill>
                  <a:srgbClr val="7030A0"/>
                </a:solidFill>
              </a:rPr>
              <a:t>hasse</a:t>
            </a:r>
            <a:r>
              <a:rPr lang="de-DE" sz="4000" dirty="0"/>
              <a:t> </a:t>
            </a:r>
            <a:r>
              <a:rPr lang="de-DE" sz="4000" dirty="0">
                <a:solidFill>
                  <a:srgbClr val="00B050"/>
                </a:solidFill>
              </a:rPr>
              <a:t>Sport</a:t>
            </a:r>
          </a:p>
          <a:p>
            <a:endParaRPr lang="de-DE" dirty="0"/>
          </a:p>
        </p:txBody>
      </p:sp>
    </p:spTree>
    <p:extLst>
      <p:ext uri="{BB962C8B-B14F-4D97-AF65-F5344CB8AC3E}">
        <p14:creationId xmlns:p14="http://schemas.microsoft.com/office/powerpoint/2010/main" val="194259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6FD740-93AC-45C3-E758-D97A8818A978}"/>
              </a:ext>
            </a:extLst>
          </p:cNvPr>
          <p:cNvSpPr>
            <a:spLocks noGrp="1"/>
          </p:cNvSpPr>
          <p:nvPr>
            <p:ph type="sldNum" sz="quarter" idx="12"/>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a:t>
            </a:fld>
            <a:r>
              <a:rPr lang="de-DE"/>
              <a:t> </a:t>
            </a:r>
            <a:endParaRPr lang="de-DE" sz="1400" dirty="0"/>
          </a:p>
        </p:txBody>
      </p:sp>
      <p:sp>
        <p:nvSpPr>
          <p:cNvPr id="3" name="Title 2">
            <a:extLst>
              <a:ext uri="{FF2B5EF4-FFF2-40B4-BE49-F238E27FC236}">
                <a16:creationId xmlns:a16="http://schemas.microsoft.com/office/drawing/2014/main" id="{4AF01DED-8BDD-05C9-517F-48636B95CBE7}"/>
              </a:ext>
            </a:extLst>
          </p:cNvPr>
          <p:cNvSpPr>
            <a:spLocks noGrp="1"/>
          </p:cNvSpPr>
          <p:nvPr>
            <p:ph type="title"/>
          </p:nvPr>
        </p:nvSpPr>
        <p:spPr/>
        <p:txBody>
          <a:bodyPr/>
          <a:lstStyle/>
          <a:p>
            <a:r>
              <a:rPr lang="ko-KR" altLang="de-DE" dirty="0"/>
              <a:t>반말 </a:t>
            </a:r>
            <a:r>
              <a:rPr lang="de-DE" altLang="ko-KR" dirty="0"/>
              <a:t>und </a:t>
            </a:r>
            <a:r>
              <a:rPr lang="ko-KR" altLang="de-DE" dirty="0"/>
              <a:t>존댓말</a:t>
            </a:r>
            <a:endParaRPr lang="de-DE" dirty="0"/>
          </a:p>
        </p:txBody>
      </p:sp>
      <p:sp>
        <p:nvSpPr>
          <p:cNvPr id="4" name="Vertical Text Placeholder 3">
            <a:extLst>
              <a:ext uri="{FF2B5EF4-FFF2-40B4-BE49-F238E27FC236}">
                <a16:creationId xmlns:a16="http://schemas.microsoft.com/office/drawing/2014/main" id="{DFD1D0C0-3A8E-872F-56DC-42019227B47D}"/>
              </a:ext>
            </a:extLst>
          </p:cNvPr>
          <p:cNvSpPr>
            <a:spLocks noGrp="1"/>
          </p:cNvSpPr>
          <p:nvPr>
            <p:ph type="body" orient="vert" idx="1"/>
          </p:nvPr>
        </p:nvSpPr>
        <p:spPr/>
        <p:txBody>
          <a:bodyPr/>
          <a:lstStyle/>
          <a:p>
            <a:r>
              <a:rPr lang="ko-KR" altLang="de-DE" sz="3600" dirty="0">
                <a:solidFill>
                  <a:schemeClr val="bg2"/>
                </a:solidFill>
              </a:rPr>
              <a:t>저는</a:t>
            </a:r>
            <a:r>
              <a:rPr lang="ko-KR" altLang="de-DE" sz="3600" dirty="0"/>
              <a:t> </a:t>
            </a:r>
            <a:r>
              <a:rPr lang="ko-KR" altLang="de-DE" sz="3600" dirty="0">
                <a:solidFill>
                  <a:srgbClr val="00B050"/>
                </a:solidFill>
              </a:rPr>
              <a:t>스포츠를</a:t>
            </a:r>
            <a:r>
              <a:rPr lang="ko-KR" altLang="de-DE" sz="3600" dirty="0"/>
              <a:t> </a:t>
            </a:r>
            <a:r>
              <a:rPr lang="ko-KR" altLang="de-DE" sz="3600" dirty="0">
                <a:solidFill>
                  <a:srgbClr val="7030A0"/>
                </a:solidFill>
              </a:rPr>
              <a:t>좋아해</a:t>
            </a:r>
            <a:r>
              <a:rPr lang="ko-KR" altLang="de-DE" sz="3600" u="sng" dirty="0">
                <a:solidFill>
                  <a:srgbClr val="7030A0"/>
                </a:solidFill>
              </a:rPr>
              <a:t>요</a:t>
            </a:r>
            <a:r>
              <a:rPr lang="de-DE" altLang="ko-KR" sz="3600" dirty="0">
                <a:solidFill>
                  <a:srgbClr val="7030A0"/>
                </a:solidFill>
              </a:rPr>
              <a:t>	</a:t>
            </a:r>
            <a:r>
              <a:rPr lang="ko-KR" altLang="de-DE" sz="3600" dirty="0">
                <a:solidFill>
                  <a:srgbClr val="7030A0"/>
                </a:solidFill>
              </a:rPr>
              <a:t>반가워</a:t>
            </a:r>
            <a:r>
              <a:rPr lang="ko-KR" altLang="de-DE" sz="3600" u="sng" dirty="0">
                <a:solidFill>
                  <a:srgbClr val="7030A0"/>
                </a:solidFill>
              </a:rPr>
              <a:t>요</a:t>
            </a:r>
            <a:endParaRPr lang="de-DE" altLang="ko-KR" sz="3600" u="sng" dirty="0">
              <a:solidFill>
                <a:srgbClr val="7030A0"/>
              </a:solidFill>
            </a:endParaRPr>
          </a:p>
          <a:p>
            <a:r>
              <a:rPr lang="ko-KR" altLang="de-DE" sz="3600" dirty="0">
                <a:solidFill>
                  <a:schemeClr val="bg2"/>
                </a:solidFill>
              </a:rPr>
              <a:t>저는</a:t>
            </a:r>
            <a:r>
              <a:rPr lang="ko-KR" altLang="de-DE" sz="3600" dirty="0"/>
              <a:t> </a:t>
            </a:r>
            <a:r>
              <a:rPr lang="ko-KR" altLang="de-DE" sz="3600" dirty="0">
                <a:solidFill>
                  <a:srgbClr val="00B050"/>
                </a:solidFill>
              </a:rPr>
              <a:t>스포츠를</a:t>
            </a:r>
            <a:r>
              <a:rPr lang="ko-KR" altLang="de-DE" sz="3600" dirty="0"/>
              <a:t> </a:t>
            </a:r>
            <a:r>
              <a:rPr lang="ko-KR" altLang="de-DE" sz="3600" dirty="0">
                <a:solidFill>
                  <a:srgbClr val="7030A0"/>
                </a:solidFill>
              </a:rPr>
              <a:t>좋아해</a:t>
            </a:r>
            <a:r>
              <a:rPr lang="de-DE" altLang="ko-KR" sz="3600" dirty="0">
                <a:solidFill>
                  <a:srgbClr val="7030A0"/>
                </a:solidFill>
              </a:rPr>
              <a:t>		</a:t>
            </a:r>
            <a:r>
              <a:rPr lang="ko-KR" altLang="de-DE" sz="3600" dirty="0">
                <a:solidFill>
                  <a:srgbClr val="7030A0"/>
                </a:solidFill>
              </a:rPr>
              <a:t>반가워</a:t>
            </a:r>
            <a:endParaRPr lang="de-DE" altLang="ko-KR" sz="3600" dirty="0">
              <a:solidFill>
                <a:srgbClr val="7030A0"/>
              </a:solidFill>
            </a:endParaRPr>
          </a:p>
          <a:p>
            <a:r>
              <a:rPr lang="ko-KR" altLang="de-DE" sz="3600" dirty="0">
                <a:solidFill>
                  <a:srgbClr val="7030A0"/>
                </a:solidFill>
              </a:rPr>
              <a:t>싫어해</a:t>
            </a:r>
            <a:r>
              <a:rPr lang="ko-KR" altLang="de-DE" sz="3600" u="sng" dirty="0">
                <a:solidFill>
                  <a:srgbClr val="7030A0"/>
                </a:solidFill>
              </a:rPr>
              <a:t>요</a:t>
            </a:r>
            <a:endParaRPr lang="de-DE" altLang="ko-KR" sz="3600" u="sng" dirty="0">
              <a:solidFill>
                <a:srgbClr val="7030A0"/>
              </a:solidFill>
            </a:endParaRPr>
          </a:p>
          <a:p>
            <a:r>
              <a:rPr lang="ko-KR" altLang="de-DE" sz="3600" dirty="0">
                <a:solidFill>
                  <a:srgbClr val="7030A0"/>
                </a:solidFill>
              </a:rPr>
              <a:t>싫어</a:t>
            </a:r>
            <a:endParaRPr lang="de-DE" altLang="ko-KR" sz="3600" dirty="0">
              <a:solidFill>
                <a:srgbClr val="7030A0"/>
              </a:solidFill>
            </a:endParaRPr>
          </a:p>
          <a:p>
            <a:endParaRPr lang="de-DE" dirty="0"/>
          </a:p>
        </p:txBody>
      </p:sp>
    </p:spTree>
    <p:extLst>
      <p:ext uri="{BB962C8B-B14F-4D97-AF65-F5344CB8AC3E}">
        <p14:creationId xmlns:p14="http://schemas.microsoft.com/office/powerpoint/2010/main" val="3537484885"/>
      </p:ext>
    </p:extLst>
  </p:cSld>
  <p:clrMapOvr>
    <a:masterClrMapping/>
  </p:clrMapOvr>
</p:sld>
</file>

<file path=ppt/theme/theme1.xml><?xml version="1.0" encoding="utf-8"?>
<a:theme xmlns:a="http://schemas.openxmlformats.org/drawingml/2006/main" name="Universität Münster PowerPoint Master">
  <a:themeElements>
    <a:clrScheme name="Universität Münster">
      <a:dk1>
        <a:srgbClr val="333F48"/>
      </a:dk1>
      <a:lt1>
        <a:srgbClr val="F4F4F4"/>
      </a:lt1>
      <a:dk2>
        <a:srgbClr val="F4F4F4"/>
      </a:dk2>
      <a:lt2>
        <a:srgbClr val="333F48"/>
      </a:lt2>
      <a:accent1>
        <a:srgbClr val="AF0078"/>
      </a:accent1>
      <a:accent2>
        <a:srgbClr val="00578A"/>
      </a:accent2>
      <a:accent3>
        <a:srgbClr val="009DD1"/>
      </a:accent3>
      <a:accent4>
        <a:srgbClr val="006E89"/>
      </a:accent4>
      <a:accent5>
        <a:srgbClr val="008E96"/>
      </a:accent5>
      <a:accent6>
        <a:srgbClr val="7AB51D"/>
      </a:accent6>
      <a:hlink>
        <a:srgbClr val="58585A"/>
      </a:hlink>
      <a:folHlink>
        <a:srgbClr val="58585A"/>
      </a:folHlink>
    </a:clrScheme>
    <a:fontScheme name="Universität Münst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APHIT">
      <a:srgbClr val="333F48"/>
    </a:custClr>
    <a:custClr name="CASSIS">
      <a:srgbClr val="AF0078"/>
    </a:custClr>
    <a:custClr name="LAPIS">
      <a:srgbClr val="00578A"/>
    </a:custClr>
    <a:custClr name="CYAN">
      <a:srgbClr val="009DD1"/>
    </a:custClr>
    <a:custClr name="OZEAN">
      <a:srgbClr val="006E89"/>
    </a:custClr>
    <a:custClr name="TÜRKIS">
      <a:srgbClr val="008E96"/>
    </a:custClr>
    <a:custClr name="APFELGRÜN">
      <a:srgbClr val="7AB51D"/>
    </a:custClr>
    <a:custClr name="PERIDOT">
      <a:srgbClr val="B1C800"/>
    </a:custClr>
  </a:custClrLst>
  <a:extLst>
    <a:ext uri="{05A4C25C-085E-4340-85A3-A5531E510DB2}">
      <thm15:themeFamily xmlns:thm15="http://schemas.microsoft.com/office/thememl/2012/main" name="PPT_UnivMs_Var1_Calibri_16x9_02.potx" id="{FCC11A58-F0FC-4909-AAB8-3C3FE25CFE08}" vid="{DDB0152F-92DE-4514-9D13-2F26A5661EA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PPT_WWU_Var1_Meta_16x9_02</Template>
  <TotalTime>0</TotalTime>
  <Words>508</Words>
  <Application>Microsoft Office PowerPoint</Application>
  <PresentationFormat>Custom</PresentationFormat>
  <Paragraphs>80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Meta Offc Pro</vt:lpstr>
      <vt:lpstr>Arial</vt:lpstr>
      <vt:lpstr>Calibri</vt:lpstr>
      <vt:lpstr>Universität Münster PowerPoint Master</vt:lpstr>
      <vt:lpstr>Koreanisch A1 und A2</vt:lpstr>
      <vt:lpstr>Plan für den Kurs</vt:lpstr>
      <vt:lpstr>Ab heute kannst du…</vt:lpstr>
      <vt:lpstr>받침 Wörter Übung</vt:lpstr>
      <vt:lpstr>Satzstruktur</vt:lpstr>
      <vt:lpstr>Topic Marker 은 는</vt:lpstr>
      <vt:lpstr>Was ist 을, 를? </vt:lpstr>
      <vt:lpstr>Was magst du?</vt:lpstr>
      <vt:lpstr>반말 und 존댓말</vt:lpstr>
      <vt:lpstr>Vokativ </vt:lpstr>
      <vt:lpstr>ㅃㅉㄸㄲㅆ</vt:lpstr>
      <vt:lpstr>Übung 연습</vt:lpstr>
      <vt:lpstr>Plural und Artikel auf Koreanisch?</vt:lpstr>
    </vt:vector>
  </TitlesOfParts>
  <Company>Westfälische Wilhelms-Universität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zweizeilige Titel der Präsentation</dc:title>
  <dc:creator>Thieleke, Christine</dc:creator>
  <cp:lastModifiedBy>claire6386@gmail.com</cp:lastModifiedBy>
  <cp:revision>151</cp:revision>
  <dcterms:created xsi:type="dcterms:W3CDTF">2019-09-05T07:16:21Z</dcterms:created>
  <dcterms:modified xsi:type="dcterms:W3CDTF">2024-05-27T18:31:49Z</dcterms:modified>
</cp:coreProperties>
</file>