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8" r:id="rId2"/>
    <p:sldId id="259" r:id="rId3"/>
    <p:sldId id="262" r:id="rId4"/>
    <p:sldId id="260" r:id="rId5"/>
    <p:sldId id="261" r:id="rId6"/>
    <p:sldId id="264" r:id="rId7"/>
    <p:sldId id="265" r:id="rId8"/>
    <p:sldId id="267" r:id="rId9"/>
    <p:sldId id="269" r:id="rId10"/>
    <p:sldId id="270" r:id="rId11"/>
    <p:sldId id="271" r:id="rId12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3F48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BCF7AA-6141-403E-BA00-7D45FF889B10}" v="6" dt="2024-05-07T21:38:55.6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7" autoAdjust="0"/>
    <p:restoredTop sz="96343" autoAdjust="0"/>
  </p:normalViewPr>
  <p:slideViewPr>
    <p:cSldViewPr snapToGrid="0" snapToObjects="1">
      <p:cViewPr varScale="1">
        <p:scale>
          <a:sx n="59" d="100"/>
          <a:sy n="59" d="100"/>
        </p:scale>
        <p:origin x="1288" y="200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Hyun" userId="d469472dfa2f7c25" providerId="LiveId" clId="{2FBCF7AA-6141-403E-BA00-7D45FF889B10}"/>
    <pc:docChg chg="undo custSel addSld delSld modSld">
      <pc:chgData name="Claire Hyun" userId="d469472dfa2f7c25" providerId="LiveId" clId="{2FBCF7AA-6141-403E-BA00-7D45FF889B10}" dt="2024-05-07T21:43:44.278" v="69" actId="400"/>
      <pc:docMkLst>
        <pc:docMk/>
      </pc:docMkLst>
      <pc:sldChg chg="modSp mod">
        <pc:chgData name="Claire Hyun" userId="d469472dfa2f7c25" providerId="LiveId" clId="{2FBCF7AA-6141-403E-BA00-7D45FF889B10}" dt="2024-05-07T21:31:53.707" v="9" actId="20577"/>
        <pc:sldMkLst>
          <pc:docMk/>
          <pc:sldMk cId="1174817430" sldId="258"/>
        </pc:sldMkLst>
        <pc:spChg chg="mod">
          <ac:chgData name="Claire Hyun" userId="d469472dfa2f7c25" providerId="LiveId" clId="{2FBCF7AA-6141-403E-BA00-7D45FF889B10}" dt="2024-05-07T21:31:53.707" v="9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modSp mod">
        <pc:chgData name="Claire Hyun" userId="d469472dfa2f7c25" providerId="LiveId" clId="{2FBCF7AA-6141-403E-BA00-7D45FF889B10}" dt="2024-05-07T21:33:09.151" v="13"/>
        <pc:sldMkLst>
          <pc:docMk/>
          <pc:sldMk cId="3171074693" sldId="259"/>
        </pc:sldMkLst>
        <pc:spChg chg="mod">
          <ac:chgData name="Claire Hyun" userId="d469472dfa2f7c25" providerId="LiveId" clId="{2FBCF7AA-6141-403E-BA00-7D45FF889B10}" dt="2024-05-07T21:32:55.758" v="10"/>
          <ac:spMkLst>
            <pc:docMk/>
            <pc:sldMk cId="3171074693" sldId="259"/>
            <ac:spMk id="3" creationId="{F36FE78A-9AEF-F0F8-E112-ACA4BFADDBF5}"/>
          </ac:spMkLst>
        </pc:spChg>
        <pc:spChg chg="mod">
          <ac:chgData name="Claire Hyun" userId="d469472dfa2f7c25" providerId="LiveId" clId="{2FBCF7AA-6141-403E-BA00-7D45FF889B10}" dt="2024-05-07T21:33:09.151" v="13"/>
          <ac:spMkLst>
            <pc:docMk/>
            <pc:sldMk cId="3171074693" sldId="259"/>
            <ac:spMk id="4" creationId="{6D335355-0464-1813-1633-BA310A054717}"/>
          </ac:spMkLst>
        </pc:spChg>
      </pc:sldChg>
      <pc:sldChg chg="modSp mod">
        <pc:chgData name="Claire Hyun" userId="d469472dfa2f7c25" providerId="LiveId" clId="{2FBCF7AA-6141-403E-BA00-7D45FF889B10}" dt="2024-05-07T21:33:41.929" v="16"/>
        <pc:sldMkLst>
          <pc:docMk/>
          <pc:sldMk cId="1852730539" sldId="260"/>
        </pc:sldMkLst>
        <pc:spChg chg="mod">
          <ac:chgData name="Claire Hyun" userId="d469472dfa2f7c25" providerId="LiveId" clId="{2FBCF7AA-6141-403E-BA00-7D45FF889B10}" dt="2024-05-07T21:33:29.888" v="14"/>
          <ac:spMkLst>
            <pc:docMk/>
            <pc:sldMk cId="1852730539" sldId="260"/>
            <ac:spMk id="3" creationId="{F67CB3EB-F1FD-02CD-6004-912FE4CE804C}"/>
          </ac:spMkLst>
        </pc:spChg>
        <pc:spChg chg="mod">
          <ac:chgData name="Claire Hyun" userId="d469472dfa2f7c25" providerId="LiveId" clId="{2FBCF7AA-6141-403E-BA00-7D45FF889B10}" dt="2024-05-07T21:33:41.929" v="16"/>
          <ac:spMkLst>
            <pc:docMk/>
            <pc:sldMk cId="1852730539" sldId="260"/>
            <ac:spMk id="4" creationId="{67BA61F5-ED09-C489-FAA5-BCB658EC4279}"/>
          </ac:spMkLst>
        </pc:spChg>
      </pc:sldChg>
      <pc:sldChg chg="addSp modSp mod">
        <pc:chgData name="Claire Hyun" userId="d469472dfa2f7c25" providerId="LiveId" clId="{2FBCF7AA-6141-403E-BA00-7D45FF889B10}" dt="2024-05-07T21:34:47.181" v="22" actId="1076"/>
        <pc:sldMkLst>
          <pc:docMk/>
          <pc:sldMk cId="1474111174" sldId="261"/>
        </pc:sldMkLst>
        <pc:spChg chg="mod">
          <ac:chgData name="Claire Hyun" userId="d469472dfa2f7c25" providerId="LiveId" clId="{2FBCF7AA-6141-403E-BA00-7D45FF889B10}" dt="2024-05-07T21:34:28.077" v="17"/>
          <ac:spMkLst>
            <pc:docMk/>
            <pc:sldMk cId="1474111174" sldId="261"/>
            <ac:spMk id="3" creationId="{6D5D35CB-EE91-46C6-F8D8-BCE01BC352A5}"/>
          </ac:spMkLst>
        </pc:spChg>
        <pc:spChg chg="mod">
          <ac:chgData name="Claire Hyun" userId="d469472dfa2f7c25" providerId="LiveId" clId="{2FBCF7AA-6141-403E-BA00-7D45FF889B10}" dt="2024-05-07T21:34:35.513" v="18"/>
          <ac:spMkLst>
            <pc:docMk/>
            <pc:sldMk cId="1474111174" sldId="261"/>
            <ac:spMk id="4" creationId="{F33B7C38-6B6F-87FE-F58D-DB8107EC4FB6}"/>
          </ac:spMkLst>
        </pc:spChg>
        <pc:picChg chg="add mod">
          <ac:chgData name="Claire Hyun" userId="d469472dfa2f7c25" providerId="LiveId" clId="{2FBCF7AA-6141-403E-BA00-7D45FF889B10}" dt="2024-05-07T21:34:47.181" v="22" actId="1076"/>
          <ac:picMkLst>
            <pc:docMk/>
            <pc:sldMk cId="1474111174" sldId="261"/>
            <ac:picMk id="5" creationId="{DB35BA24-CCB7-5794-3E3E-92B18F70B311}"/>
          </ac:picMkLst>
        </pc:picChg>
      </pc:sldChg>
      <pc:sldChg chg="modSp mod">
        <pc:chgData name="Claire Hyun" userId="d469472dfa2f7c25" providerId="LiveId" clId="{2FBCF7AA-6141-403E-BA00-7D45FF889B10}" dt="2024-05-07T21:43:44.278" v="69" actId="400"/>
        <pc:sldMkLst>
          <pc:docMk/>
          <pc:sldMk cId="1503254879" sldId="262"/>
        </pc:sldMkLst>
        <pc:spChg chg="mod">
          <ac:chgData name="Claire Hyun" userId="d469472dfa2f7c25" providerId="LiveId" clId="{2FBCF7AA-6141-403E-BA00-7D45FF889B10}" dt="2024-05-07T21:43:44.278" v="69" actId="400"/>
          <ac:spMkLst>
            <pc:docMk/>
            <pc:sldMk cId="1503254879" sldId="262"/>
            <ac:spMk id="4" creationId="{5EFFE30C-7AB5-D671-BA94-3457E1D005F6}"/>
          </ac:spMkLst>
        </pc:spChg>
      </pc:sldChg>
      <pc:sldChg chg="del">
        <pc:chgData name="Claire Hyun" userId="d469472dfa2f7c25" providerId="LiveId" clId="{2FBCF7AA-6141-403E-BA00-7D45FF889B10}" dt="2024-05-07T21:38:09.151" v="51" actId="2696"/>
        <pc:sldMkLst>
          <pc:docMk/>
          <pc:sldMk cId="346380088" sldId="263"/>
        </pc:sldMkLst>
      </pc:sldChg>
      <pc:sldChg chg="delSp modSp mod">
        <pc:chgData name="Claire Hyun" userId="d469472dfa2f7c25" providerId="LiveId" clId="{2FBCF7AA-6141-403E-BA00-7D45FF889B10}" dt="2024-05-07T21:35:13.230" v="27"/>
        <pc:sldMkLst>
          <pc:docMk/>
          <pc:sldMk cId="3884601616" sldId="264"/>
        </pc:sldMkLst>
        <pc:spChg chg="mod">
          <ac:chgData name="Claire Hyun" userId="d469472dfa2f7c25" providerId="LiveId" clId="{2FBCF7AA-6141-403E-BA00-7D45FF889B10}" dt="2024-05-07T21:35:01.103" v="23"/>
          <ac:spMkLst>
            <pc:docMk/>
            <pc:sldMk cId="3884601616" sldId="264"/>
            <ac:spMk id="3" creationId="{0AF63C57-4343-D9AE-6792-0BFCF2E14678}"/>
          </ac:spMkLst>
        </pc:spChg>
        <pc:spChg chg="mod">
          <ac:chgData name="Claire Hyun" userId="d469472dfa2f7c25" providerId="LiveId" clId="{2FBCF7AA-6141-403E-BA00-7D45FF889B10}" dt="2024-05-07T21:35:13.230" v="27"/>
          <ac:spMkLst>
            <pc:docMk/>
            <pc:sldMk cId="3884601616" sldId="264"/>
            <ac:spMk id="4" creationId="{519A2CC1-6E9B-0380-7A69-2C15294A5513}"/>
          </ac:spMkLst>
        </pc:spChg>
        <pc:picChg chg="del">
          <ac:chgData name="Claire Hyun" userId="d469472dfa2f7c25" providerId="LiveId" clId="{2FBCF7AA-6141-403E-BA00-7D45FF889B10}" dt="2024-05-07T21:35:05.387" v="25" actId="21"/>
          <ac:picMkLst>
            <pc:docMk/>
            <pc:sldMk cId="3884601616" sldId="264"/>
            <ac:picMk id="5" creationId="{A682C55F-3CF6-C3C1-ADA1-31501256966A}"/>
          </ac:picMkLst>
        </pc:picChg>
        <pc:picChg chg="del">
          <ac:chgData name="Claire Hyun" userId="d469472dfa2f7c25" providerId="LiveId" clId="{2FBCF7AA-6141-403E-BA00-7D45FF889B10}" dt="2024-05-07T21:35:03.579" v="24" actId="21"/>
          <ac:picMkLst>
            <pc:docMk/>
            <pc:sldMk cId="3884601616" sldId="264"/>
            <ac:picMk id="6" creationId="{D69338FB-BF1C-1155-84B2-04F00E1C1C3F}"/>
          </ac:picMkLst>
        </pc:picChg>
        <pc:picChg chg="del">
          <ac:chgData name="Claire Hyun" userId="d469472dfa2f7c25" providerId="LiveId" clId="{2FBCF7AA-6141-403E-BA00-7D45FF889B10}" dt="2024-05-07T21:35:07.160" v="26" actId="21"/>
          <ac:picMkLst>
            <pc:docMk/>
            <pc:sldMk cId="3884601616" sldId="264"/>
            <ac:picMk id="7" creationId="{1903A33A-FBDB-5831-DF70-A477192CBA0D}"/>
          </ac:picMkLst>
        </pc:picChg>
      </pc:sldChg>
      <pc:sldChg chg="delSp modSp mod">
        <pc:chgData name="Claire Hyun" userId="d469472dfa2f7c25" providerId="LiveId" clId="{2FBCF7AA-6141-403E-BA00-7D45FF889B10}" dt="2024-05-07T21:35:33.658" v="32"/>
        <pc:sldMkLst>
          <pc:docMk/>
          <pc:sldMk cId="394893770" sldId="265"/>
        </pc:sldMkLst>
        <pc:spChg chg="mod">
          <ac:chgData name="Claire Hyun" userId="d469472dfa2f7c25" providerId="LiveId" clId="{2FBCF7AA-6141-403E-BA00-7D45FF889B10}" dt="2024-05-07T21:35:27.176" v="31"/>
          <ac:spMkLst>
            <pc:docMk/>
            <pc:sldMk cId="394893770" sldId="265"/>
            <ac:spMk id="3" creationId="{A4ACABE3-02FD-C0E4-E4C4-D44FFE6DC05A}"/>
          </ac:spMkLst>
        </pc:spChg>
        <pc:spChg chg="mod">
          <ac:chgData name="Claire Hyun" userId="d469472dfa2f7c25" providerId="LiveId" clId="{2FBCF7AA-6141-403E-BA00-7D45FF889B10}" dt="2024-05-07T21:35:33.658" v="32"/>
          <ac:spMkLst>
            <pc:docMk/>
            <pc:sldMk cId="394893770" sldId="265"/>
            <ac:spMk id="4" creationId="{2C73366A-4846-3F34-D587-B24537572D71}"/>
          </ac:spMkLst>
        </pc:spChg>
        <pc:picChg chg="del">
          <ac:chgData name="Claire Hyun" userId="d469472dfa2f7c25" providerId="LiveId" clId="{2FBCF7AA-6141-403E-BA00-7D45FF889B10}" dt="2024-05-07T21:35:16.305" v="28" actId="21"/>
          <ac:picMkLst>
            <pc:docMk/>
            <pc:sldMk cId="394893770" sldId="265"/>
            <ac:picMk id="5" creationId="{30B34DDD-4276-688A-9979-8E11A3DA97EA}"/>
          </ac:picMkLst>
        </pc:picChg>
        <pc:picChg chg="del">
          <ac:chgData name="Claire Hyun" userId="d469472dfa2f7c25" providerId="LiveId" clId="{2FBCF7AA-6141-403E-BA00-7D45FF889B10}" dt="2024-05-07T21:35:17.573" v="29" actId="21"/>
          <ac:picMkLst>
            <pc:docMk/>
            <pc:sldMk cId="394893770" sldId="265"/>
            <ac:picMk id="6" creationId="{66E27DE2-D60A-9B47-A30A-9181DBCFC580}"/>
          </ac:picMkLst>
        </pc:picChg>
        <pc:picChg chg="del">
          <ac:chgData name="Claire Hyun" userId="d469472dfa2f7c25" providerId="LiveId" clId="{2FBCF7AA-6141-403E-BA00-7D45FF889B10}" dt="2024-05-07T21:35:18.804" v="30" actId="21"/>
          <ac:picMkLst>
            <pc:docMk/>
            <pc:sldMk cId="394893770" sldId="265"/>
            <ac:picMk id="8" creationId="{28A23C53-0B61-5428-F809-C5A87A737F32}"/>
          </ac:picMkLst>
        </pc:picChg>
      </pc:sldChg>
      <pc:sldChg chg="delSp del mod">
        <pc:chgData name="Claire Hyun" userId="d469472dfa2f7c25" providerId="LiveId" clId="{2FBCF7AA-6141-403E-BA00-7D45FF889B10}" dt="2024-05-07T21:37:32.771" v="50" actId="2696"/>
        <pc:sldMkLst>
          <pc:docMk/>
          <pc:sldMk cId="747098875" sldId="266"/>
        </pc:sldMkLst>
        <pc:picChg chg="del">
          <ac:chgData name="Claire Hyun" userId="d469472dfa2f7c25" providerId="LiveId" clId="{2FBCF7AA-6141-403E-BA00-7D45FF889B10}" dt="2024-05-07T21:35:41.393" v="35" actId="21"/>
          <ac:picMkLst>
            <pc:docMk/>
            <pc:sldMk cId="747098875" sldId="266"/>
            <ac:picMk id="5" creationId="{12161B41-CAA9-0D40-A457-A04DE005C25C}"/>
          </ac:picMkLst>
        </pc:picChg>
        <pc:picChg chg="del">
          <ac:chgData name="Claire Hyun" userId="d469472dfa2f7c25" providerId="LiveId" clId="{2FBCF7AA-6141-403E-BA00-7D45FF889B10}" dt="2024-05-07T21:35:37.823" v="33" actId="21"/>
          <ac:picMkLst>
            <pc:docMk/>
            <pc:sldMk cId="747098875" sldId="266"/>
            <ac:picMk id="6" creationId="{F8D0209D-7721-5687-D92F-39E0D30B7884}"/>
          </ac:picMkLst>
        </pc:picChg>
        <pc:picChg chg="del">
          <ac:chgData name="Claire Hyun" userId="d469472dfa2f7c25" providerId="LiveId" clId="{2FBCF7AA-6141-403E-BA00-7D45FF889B10}" dt="2024-05-07T21:35:39.531" v="34" actId="21"/>
          <ac:picMkLst>
            <pc:docMk/>
            <pc:sldMk cId="747098875" sldId="266"/>
            <ac:picMk id="7" creationId="{0D197A09-35C1-0D1E-FD67-9F99AB7A9DF6}"/>
          </ac:picMkLst>
        </pc:picChg>
      </pc:sldChg>
      <pc:sldChg chg="addSp delSp modSp mod">
        <pc:chgData name="Claire Hyun" userId="d469472dfa2f7c25" providerId="LiveId" clId="{2FBCF7AA-6141-403E-BA00-7D45FF889B10}" dt="2024-05-07T21:40:32.304" v="65" actId="1076"/>
        <pc:sldMkLst>
          <pc:docMk/>
          <pc:sldMk cId="4221320100" sldId="267"/>
        </pc:sldMkLst>
        <pc:spChg chg="mod">
          <ac:chgData name="Claire Hyun" userId="d469472dfa2f7c25" providerId="LiveId" clId="{2FBCF7AA-6141-403E-BA00-7D45FF889B10}" dt="2024-05-07T21:35:51.285" v="36"/>
          <ac:spMkLst>
            <pc:docMk/>
            <pc:sldMk cId="4221320100" sldId="267"/>
            <ac:spMk id="3" creationId="{A8ADD8DA-8666-C8AC-51FF-E2F126BE80D8}"/>
          </ac:spMkLst>
        </pc:spChg>
        <pc:spChg chg="mod">
          <ac:chgData name="Claire Hyun" userId="d469472dfa2f7c25" providerId="LiveId" clId="{2FBCF7AA-6141-403E-BA00-7D45FF889B10}" dt="2024-05-07T21:36:05.953" v="38"/>
          <ac:spMkLst>
            <pc:docMk/>
            <pc:sldMk cId="4221320100" sldId="267"/>
            <ac:spMk id="4" creationId="{BE4AFC92-F66C-7634-F12A-A0001212A677}"/>
          </ac:spMkLst>
        </pc:spChg>
        <pc:picChg chg="del">
          <ac:chgData name="Claire Hyun" userId="d469472dfa2f7c25" providerId="LiveId" clId="{2FBCF7AA-6141-403E-BA00-7D45FF889B10}" dt="2024-05-07T21:36:07.983" v="39" actId="21"/>
          <ac:picMkLst>
            <pc:docMk/>
            <pc:sldMk cId="4221320100" sldId="267"/>
            <ac:picMk id="5" creationId="{C48F4ECE-A82E-FDA4-9454-B4560DD86949}"/>
          </ac:picMkLst>
        </pc:picChg>
        <pc:picChg chg="add mod">
          <ac:chgData name="Claire Hyun" userId="d469472dfa2f7c25" providerId="LiveId" clId="{2FBCF7AA-6141-403E-BA00-7D45FF889B10}" dt="2024-05-07T21:40:32.304" v="65" actId="1076"/>
          <ac:picMkLst>
            <pc:docMk/>
            <pc:sldMk cId="4221320100" sldId="267"/>
            <ac:picMk id="6" creationId="{EA9D00BB-5832-8337-123A-3337120F0BD1}"/>
          </ac:picMkLst>
        </pc:picChg>
      </pc:sldChg>
      <pc:sldChg chg="delSp modSp mod">
        <pc:chgData name="Claire Hyun" userId="d469472dfa2f7c25" providerId="LiveId" clId="{2FBCF7AA-6141-403E-BA00-7D45FF889B10}" dt="2024-05-07T21:36:25.382" v="43" actId="21"/>
        <pc:sldMkLst>
          <pc:docMk/>
          <pc:sldMk cId="3088372402" sldId="269"/>
        </pc:sldMkLst>
        <pc:spChg chg="mod">
          <ac:chgData name="Claire Hyun" userId="d469472dfa2f7c25" providerId="LiveId" clId="{2FBCF7AA-6141-403E-BA00-7D45FF889B10}" dt="2024-05-07T21:36:24.015" v="42"/>
          <ac:spMkLst>
            <pc:docMk/>
            <pc:sldMk cId="3088372402" sldId="269"/>
            <ac:spMk id="3" creationId="{CB2681BB-B794-3284-6ABA-10EEFEB3D838}"/>
          </ac:spMkLst>
        </pc:spChg>
        <pc:picChg chg="del">
          <ac:chgData name="Claire Hyun" userId="d469472dfa2f7c25" providerId="LiveId" clId="{2FBCF7AA-6141-403E-BA00-7D45FF889B10}" dt="2024-05-07T21:36:25.382" v="43" actId="21"/>
          <ac:picMkLst>
            <pc:docMk/>
            <pc:sldMk cId="3088372402" sldId="269"/>
            <ac:picMk id="4" creationId="{958C09F6-9130-1FA7-CB84-48320253F1EB}"/>
          </ac:picMkLst>
        </pc:picChg>
      </pc:sldChg>
      <pc:sldChg chg="addSp delSp modSp mod">
        <pc:chgData name="Claire Hyun" userId="d469472dfa2f7c25" providerId="LiveId" clId="{2FBCF7AA-6141-403E-BA00-7D45FF889B10}" dt="2024-05-07T21:37:13.128" v="49"/>
        <pc:sldMkLst>
          <pc:docMk/>
          <pc:sldMk cId="2146386478" sldId="270"/>
        </pc:sldMkLst>
        <pc:spChg chg="mod">
          <ac:chgData name="Claire Hyun" userId="d469472dfa2f7c25" providerId="LiveId" clId="{2FBCF7AA-6141-403E-BA00-7D45FF889B10}" dt="2024-05-07T21:36:46.851" v="44"/>
          <ac:spMkLst>
            <pc:docMk/>
            <pc:sldMk cId="2146386478" sldId="270"/>
            <ac:spMk id="3" creationId="{8C14906C-C758-A924-66AB-C566BEBB97FC}"/>
          </ac:spMkLst>
        </pc:spChg>
        <pc:spChg chg="add mod">
          <ac:chgData name="Claire Hyun" userId="d469472dfa2f7c25" providerId="LiveId" clId="{2FBCF7AA-6141-403E-BA00-7D45FF889B10}" dt="2024-05-07T21:37:13.128" v="49"/>
          <ac:spMkLst>
            <pc:docMk/>
            <pc:sldMk cId="2146386478" sldId="270"/>
            <ac:spMk id="5" creationId="{F7203BD3-D21B-5A10-DE45-8023F70326CA}"/>
          </ac:spMkLst>
        </pc:spChg>
        <pc:picChg chg="del">
          <ac:chgData name="Claire Hyun" userId="d469472dfa2f7c25" providerId="LiveId" clId="{2FBCF7AA-6141-403E-BA00-7D45FF889B10}" dt="2024-05-07T21:36:53.747" v="46" actId="21"/>
          <ac:picMkLst>
            <pc:docMk/>
            <pc:sldMk cId="2146386478" sldId="270"/>
            <ac:picMk id="4" creationId="{25A7CB7C-257E-BD3E-10E9-C4A383052457}"/>
          </ac:picMkLst>
        </pc:picChg>
        <pc:picChg chg="add mod">
          <ac:chgData name="Claire Hyun" userId="d469472dfa2f7c25" providerId="LiveId" clId="{2FBCF7AA-6141-403E-BA00-7D45FF889B10}" dt="2024-05-07T21:36:54.937" v="47" actId="1076"/>
          <ac:picMkLst>
            <pc:docMk/>
            <pc:sldMk cId="2146386478" sldId="270"/>
            <ac:picMk id="6" creationId="{D7B0CC83-058C-E8B5-30ED-A4CE67487E4D}"/>
          </ac:picMkLst>
        </pc:picChg>
      </pc:sldChg>
      <pc:sldChg chg="addSp modSp new mod">
        <pc:chgData name="Claire Hyun" userId="d469472dfa2f7c25" providerId="LiveId" clId="{2FBCF7AA-6141-403E-BA00-7D45FF889B10}" dt="2024-05-07T21:39:20.288" v="64" actId="1076"/>
        <pc:sldMkLst>
          <pc:docMk/>
          <pc:sldMk cId="3293273790" sldId="271"/>
        </pc:sldMkLst>
        <pc:spChg chg="mod">
          <ac:chgData name="Claire Hyun" userId="d469472dfa2f7c25" providerId="LiveId" clId="{2FBCF7AA-6141-403E-BA00-7D45FF889B10}" dt="2024-05-07T21:38:44.851" v="53"/>
          <ac:spMkLst>
            <pc:docMk/>
            <pc:sldMk cId="3293273790" sldId="271"/>
            <ac:spMk id="3" creationId="{6E2649AE-EDF3-774F-04FF-694E710A9386}"/>
          </ac:spMkLst>
        </pc:spChg>
        <pc:spChg chg="mod">
          <ac:chgData name="Claire Hyun" userId="d469472dfa2f7c25" providerId="LiveId" clId="{2FBCF7AA-6141-403E-BA00-7D45FF889B10}" dt="2024-05-07T21:39:03.651" v="56"/>
          <ac:spMkLst>
            <pc:docMk/>
            <pc:sldMk cId="3293273790" sldId="271"/>
            <ac:spMk id="4" creationId="{26E40229-B570-E501-A483-84272CF7DDFF}"/>
          </ac:spMkLst>
        </pc:spChg>
        <pc:picChg chg="add mod">
          <ac:chgData name="Claire Hyun" userId="d469472dfa2f7c25" providerId="LiveId" clId="{2FBCF7AA-6141-403E-BA00-7D45FF889B10}" dt="2024-05-07T21:39:18.563" v="63" actId="1076"/>
          <ac:picMkLst>
            <pc:docMk/>
            <pc:sldMk cId="3293273790" sldId="271"/>
            <ac:picMk id="5" creationId="{4266C945-F29F-2AF5-CCA9-E39CF58E7635}"/>
          </ac:picMkLst>
        </pc:picChg>
        <pc:picChg chg="add mod">
          <ac:chgData name="Claire Hyun" userId="d469472dfa2f7c25" providerId="LiveId" clId="{2FBCF7AA-6141-403E-BA00-7D45FF889B10}" dt="2024-05-07T21:39:20.288" v="64" actId="1076"/>
          <ac:picMkLst>
            <pc:docMk/>
            <pc:sldMk cId="3293273790" sldId="271"/>
            <ac:picMk id="6" creationId="{B1321BC8-06D9-5260-CFFE-D9862CB7D4CA}"/>
          </ac:picMkLst>
        </pc:picChg>
      </pc:sldChg>
    </pc:docChg>
  </pc:docChgLst>
  <pc:docChgLst>
    <pc:chgData name="Claire Hyun" userId="d469472dfa2f7c25" providerId="LiveId" clId="{EC4E969B-7F2C-4B82-81D4-C9C7E7289CDB}"/>
    <pc:docChg chg="undo custSel addSld delSld modSld sldOrd">
      <pc:chgData name="Claire Hyun" userId="d469472dfa2f7c25" providerId="LiveId" clId="{EC4E969B-7F2C-4B82-81D4-C9C7E7289CDB}" dt="2024-04-23T21:15:16.944" v="597" actId="1076"/>
      <pc:docMkLst>
        <pc:docMk/>
      </pc:docMkLst>
      <pc:sldChg chg="modSp mod">
        <pc:chgData name="Claire Hyun" userId="d469472dfa2f7c25" providerId="LiveId" clId="{EC4E969B-7F2C-4B82-81D4-C9C7E7289CDB}" dt="2024-04-23T20:38:15.620" v="9" actId="20577"/>
        <pc:sldMkLst>
          <pc:docMk/>
          <pc:sldMk cId="1174817430" sldId="258"/>
        </pc:sldMkLst>
        <pc:spChg chg="mod">
          <ac:chgData name="Claire Hyun" userId="d469472dfa2f7c25" providerId="LiveId" clId="{EC4E969B-7F2C-4B82-81D4-C9C7E7289CDB}" dt="2024-04-23T20:38:15.620" v="9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modSp new mod">
        <pc:chgData name="Claire Hyun" userId="d469472dfa2f7c25" providerId="LiveId" clId="{EC4E969B-7F2C-4B82-81D4-C9C7E7289CDB}" dt="2024-04-23T20:41:43.432" v="113" actId="20577"/>
        <pc:sldMkLst>
          <pc:docMk/>
          <pc:sldMk cId="3171074693" sldId="259"/>
        </pc:sldMkLst>
        <pc:spChg chg="mod">
          <ac:chgData name="Claire Hyun" userId="d469472dfa2f7c25" providerId="LiveId" clId="{EC4E969B-7F2C-4B82-81D4-C9C7E7289CDB}" dt="2024-04-23T20:39:33.333" v="20"/>
          <ac:spMkLst>
            <pc:docMk/>
            <pc:sldMk cId="3171074693" sldId="259"/>
            <ac:spMk id="3" creationId="{F36FE78A-9AEF-F0F8-E112-ACA4BFADDBF5}"/>
          </ac:spMkLst>
        </pc:spChg>
        <pc:spChg chg="mod">
          <ac:chgData name="Claire Hyun" userId="d469472dfa2f7c25" providerId="LiveId" clId="{EC4E969B-7F2C-4B82-81D4-C9C7E7289CDB}" dt="2024-04-23T20:41:43.432" v="113" actId="20577"/>
          <ac:spMkLst>
            <pc:docMk/>
            <pc:sldMk cId="3171074693" sldId="259"/>
            <ac:spMk id="4" creationId="{6D335355-0464-1813-1633-BA310A054717}"/>
          </ac:spMkLst>
        </pc:spChg>
      </pc:sldChg>
      <pc:sldChg chg="modSp new mod">
        <pc:chgData name="Claire Hyun" userId="d469472dfa2f7c25" providerId="LiveId" clId="{EC4E969B-7F2C-4B82-81D4-C9C7E7289CDB}" dt="2024-04-23T20:42:11.663" v="116"/>
        <pc:sldMkLst>
          <pc:docMk/>
          <pc:sldMk cId="1852730539" sldId="260"/>
        </pc:sldMkLst>
        <pc:spChg chg="mod">
          <ac:chgData name="Claire Hyun" userId="d469472dfa2f7c25" providerId="LiveId" clId="{EC4E969B-7F2C-4B82-81D4-C9C7E7289CDB}" dt="2024-04-23T20:42:05.452" v="115"/>
          <ac:spMkLst>
            <pc:docMk/>
            <pc:sldMk cId="1852730539" sldId="260"/>
            <ac:spMk id="3" creationId="{F67CB3EB-F1FD-02CD-6004-912FE4CE804C}"/>
          </ac:spMkLst>
        </pc:spChg>
        <pc:spChg chg="mod">
          <ac:chgData name="Claire Hyun" userId="d469472dfa2f7c25" providerId="LiveId" clId="{EC4E969B-7F2C-4B82-81D4-C9C7E7289CDB}" dt="2024-04-23T20:42:11.663" v="116"/>
          <ac:spMkLst>
            <pc:docMk/>
            <pc:sldMk cId="1852730539" sldId="260"/>
            <ac:spMk id="4" creationId="{67BA61F5-ED09-C489-FAA5-BCB658EC4279}"/>
          </ac:spMkLst>
        </pc:spChg>
      </pc:sldChg>
      <pc:sldChg chg="modSp new mod">
        <pc:chgData name="Claire Hyun" userId="d469472dfa2f7c25" providerId="LiveId" clId="{EC4E969B-7F2C-4B82-81D4-C9C7E7289CDB}" dt="2024-04-23T21:03:39.348" v="503" actId="20577"/>
        <pc:sldMkLst>
          <pc:docMk/>
          <pc:sldMk cId="1474111174" sldId="261"/>
        </pc:sldMkLst>
        <pc:spChg chg="mod">
          <ac:chgData name="Claire Hyun" userId="d469472dfa2f7c25" providerId="LiveId" clId="{EC4E969B-7F2C-4B82-81D4-C9C7E7289CDB}" dt="2024-04-23T20:42:22.986" v="118"/>
          <ac:spMkLst>
            <pc:docMk/>
            <pc:sldMk cId="1474111174" sldId="261"/>
            <ac:spMk id="3" creationId="{6D5D35CB-EE91-46C6-F8D8-BCE01BC352A5}"/>
          </ac:spMkLst>
        </pc:spChg>
        <pc:spChg chg="mod">
          <ac:chgData name="Claire Hyun" userId="d469472dfa2f7c25" providerId="LiveId" clId="{EC4E969B-7F2C-4B82-81D4-C9C7E7289CDB}" dt="2024-04-23T21:03:39.348" v="503" actId="20577"/>
          <ac:spMkLst>
            <pc:docMk/>
            <pc:sldMk cId="1474111174" sldId="261"/>
            <ac:spMk id="4" creationId="{F33B7C38-6B6F-87FE-F58D-DB8107EC4FB6}"/>
          </ac:spMkLst>
        </pc:spChg>
      </pc:sldChg>
      <pc:sldChg chg="modSp new mod ord">
        <pc:chgData name="Claire Hyun" userId="d469472dfa2f7c25" providerId="LiveId" clId="{EC4E969B-7F2C-4B82-81D4-C9C7E7289CDB}" dt="2024-04-23T20:50:02.073" v="466" actId="207"/>
        <pc:sldMkLst>
          <pc:docMk/>
          <pc:sldMk cId="1503254879" sldId="262"/>
        </pc:sldMkLst>
        <pc:spChg chg="mod">
          <ac:chgData name="Claire Hyun" userId="d469472dfa2f7c25" providerId="LiveId" clId="{EC4E969B-7F2C-4B82-81D4-C9C7E7289CDB}" dt="2024-04-23T20:44:01.713" v="164"/>
          <ac:spMkLst>
            <pc:docMk/>
            <pc:sldMk cId="1503254879" sldId="262"/>
            <ac:spMk id="3" creationId="{2B3B19C2-AF96-7E8F-1FCD-E44739DBB354}"/>
          </ac:spMkLst>
        </pc:spChg>
        <pc:spChg chg="mod">
          <ac:chgData name="Claire Hyun" userId="d469472dfa2f7c25" providerId="LiveId" clId="{EC4E969B-7F2C-4B82-81D4-C9C7E7289CDB}" dt="2024-04-23T20:50:02.073" v="466" actId="207"/>
          <ac:spMkLst>
            <pc:docMk/>
            <pc:sldMk cId="1503254879" sldId="262"/>
            <ac:spMk id="4" creationId="{5EFFE30C-7AB5-D671-BA94-3457E1D005F6}"/>
          </ac:spMkLst>
        </pc:spChg>
      </pc:sldChg>
      <pc:sldChg chg="modSp new mod">
        <pc:chgData name="Claire Hyun" userId="d469472dfa2f7c25" providerId="LiveId" clId="{EC4E969B-7F2C-4B82-81D4-C9C7E7289CDB}" dt="2024-04-23T21:06:05.221" v="513"/>
        <pc:sldMkLst>
          <pc:docMk/>
          <pc:sldMk cId="346380088" sldId="263"/>
        </pc:sldMkLst>
        <pc:spChg chg="mod">
          <ac:chgData name="Claire Hyun" userId="d469472dfa2f7c25" providerId="LiveId" clId="{EC4E969B-7F2C-4B82-81D4-C9C7E7289CDB}" dt="2024-04-23T21:04:11.831" v="509" actId="20577"/>
          <ac:spMkLst>
            <pc:docMk/>
            <pc:sldMk cId="346380088" sldId="263"/>
            <ac:spMk id="3" creationId="{D8A076C0-B41A-EF98-A840-44004EF9F668}"/>
          </ac:spMkLst>
        </pc:spChg>
        <pc:spChg chg="mod">
          <ac:chgData name="Claire Hyun" userId="d469472dfa2f7c25" providerId="LiveId" clId="{EC4E969B-7F2C-4B82-81D4-C9C7E7289CDB}" dt="2024-04-23T21:06:05.221" v="513"/>
          <ac:spMkLst>
            <pc:docMk/>
            <pc:sldMk cId="346380088" sldId="263"/>
            <ac:spMk id="4" creationId="{E08A80D4-7C0E-BB52-4AD4-A9834F0F777D}"/>
          </ac:spMkLst>
        </pc:spChg>
      </pc:sldChg>
      <pc:sldChg chg="addSp modSp new mod">
        <pc:chgData name="Claire Hyun" userId="d469472dfa2f7c25" providerId="LiveId" clId="{EC4E969B-7F2C-4B82-81D4-C9C7E7289CDB}" dt="2024-04-23T21:07:15.466" v="528" actId="1076"/>
        <pc:sldMkLst>
          <pc:docMk/>
          <pc:sldMk cId="3884601616" sldId="264"/>
        </pc:sldMkLst>
        <pc:spChg chg="mod">
          <ac:chgData name="Claire Hyun" userId="d469472dfa2f7c25" providerId="LiveId" clId="{EC4E969B-7F2C-4B82-81D4-C9C7E7289CDB}" dt="2024-04-23T21:06:27.088" v="515"/>
          <ac:spMkLst>
            <pc:docMk/>
            <pc:sldMk cId="3884601616" sldId="264"/>
            <ac:spMk id="3" creationId="{0AF63C57-4343-D9AE-6792-0BFCF2E14678}"/>
          </ac:spMkLst>
        </pc:spChg>
        <pc:spChg chg="mod">
          <ac:chgData name="Claire Hyun" userId="d469472dfa2f7c25" providerId="LiveId" clId="{EC4E969B-7F2C-4B82-81D4-C9C7E7289CDB}" dt="2024-04-23T21:06:42.878" v="519"/>
          <ac:spMkLst>
            <pc:docMk/>
            <pc:sldMk cId="3884601616" sldId="264"/>
            <ac:spMk id="4" creationId="{519A2CC1-6E9B-0380-7A69-2C15294A5513}"/>
          </ac:spMkLst>
        </pc:spChg>
        <pc:picChg chg="add mod">
          <ac:chgData name="Claire Hyun" userId="d469472dfa2f7c25" providerId="LiveId" clId="{EC4E969B-7F2C-4B82-81D4-C9C7E7289CDB}" dt="2024-04-23T21:06:45.256" v="520" actId="1076"/>
          <ac:picMkLst>
            <pc:docMk/>
            <pc:sldMk cId="3884601616" sldId="264"/>
            <ac:picMk id="5" creationId="{A682C55F-3CF6-C3C1-ADA1-31501256966A}"/>
          </ac:picMkLst>
        </pc:picChg>
        <pc:picChg chg="add mod">
          <ac:chgData name="Claire Hyun" userId="d469472dfa2f7c25" providerId="LiveId" clId="{EC4E969B-7F2C-4B82-81D4-C9C7E7289CDB}" dt="2024-04-23T21:07:14.046" v="527" actId="1076"/>
          <ac:picMkLst>
            <pc:docMk/>
            <pc:sldMk cId="3884601616" sldId="264"/>
            <ac:picMk id="6" creationId="{D69338FB-BF1C-1155-84B2-04F00E1C1C3F}"/>
          </ac:picMkLst>
        </pc:picChg>
        <pc:picChg chg="add mod">
          <ac:chgData name="Claire Hyun" userId="d469472dfa2f7c25" providerId="LiveId" clId="{EC4E969B-7F2C-4B82-81D4-C9C7E7289CDB}" dt="2024-04-23T21:07:15.466" v="528" actId="1076"/>
          <ac:picMkLst>
            <pc:docMk/>
            <pc:sldMk cId="3884601616" sldId="264"/>
            <ac:picMk id="7" creationId="{1903A33A-FBDB-5831-DF70-A477192CBA0D}"/>
          </ac:picMkLst>
        </pc:picChg>
      </pc:sldChg>
      <pc:sldChg chg="addSp modSp new mod">
        <pc:chgData name="Claire Hyun" userId="d469472dfa2f7c25" providerId="LiveId" clId="{EC4E969B-7F2C-4B82-81D4-C9C7E7289CDB}" dt="2024-04-23T21:10:54.879" v="553" actId="1076"/>
        <pc:sldMkLst>
          <pc:docMk/>
          <pc:sldMk cId="394893770" sldId="265"/>
        </pc:sldMkLst>
        <pc:spChg chg="mod">
          <ac:chgData name="Claire Hyun" userId="d469472dfa2f7c25" providerId="LiveId" clId="{EC4E969B-7F2C-4B82-81D4-C9C7E7289CDB}" dt="2024-04-23T21:07:30.685" v="530"/>
          <ac:spMkLst>
            <pc:docMk/>
            <pc:sldMk cId="394893770" sldId="265"/>
            <ac:spMk id="3" creationId="{A4ACABE3-02FD-C0E4-E4C4-D44FFE6DC05A}"/>
          </ac:spMkLst>
        </pc:spChg>
        <pc:picChg chg="add mod ord">
          <ac:chgData name="Claire Hyun" userId="d469472dfa2f7c25" providerId="LiveId" clId="{EC4E969B-7F2C-4B82-81D4-C9C7E7289CDB}" dt="2024-04-23T21:10:42.241" v="548" actId="1076"/>
          <ac:picMkLst>
            <pc:docMk/>
            <pc:sldMk cId="394893770" sldId="265"/>
            <ac:picMk id="5" creationId="{30B34DDD-4276-688A-9979-8E11A3DA97EA}"/>
          </ac:picMkLst>
        </pc:picChg>
        <pc:picChg chg="add mod">
          <ac:chgData name="Claire Hyun" userId="d469472dfa2f7c25" providerId="LiveId" clId="{EC4E969B-7F2C-4B82-81D4-C9C7E7289CDB}" dt="2024-04-23T21:10:44.635" v="549" actId="1076"/>
          <ac:picMkLst>
            <pc:docMk/>
            <pc:sldMk cId="394893770" sldId="265"/>
            <ac:picMk id="6" creationId="{66E27DE2-D60A-9B47-A30A-9181DBCFC580}"/>
          </ac:picMkLst>
        </pc:picChg>
        <pc:picChg chg="add mod">
          <ac:chgData name="Claire Hyun" userId="d469472dfa2f7c25" providerId="LiveId" clId="{EC4E969B-7F2C-4B82-81D4-C9C7E7289CDB}" dt="2024-04-23T21:10:54.879" v="553" actId="1076"/>
          <ac:picMkLst>
            <pc:docMk/>
            <pc:sldMk cId="394893770" sldId="265"/>
            <ac:picMk id="8" creationId="{28A23C53-0B61-5428-F809-C5A87A737F32}"/>
          </ac:picMkLst>
        </pc:picChg>
      </pc:sldChg>
      <pc:sldChg chg="addSp modSp new mod">
        <pc:chgData name="Claire Hyun" userId="d469472dfa2f7c25" providerId="LiveId" clId="{EC4E969B-7F2C-4B82-81D4-C9C7E7289CDB}" dt="2024-04-23T21:12:39.983" v="567" actId="1076"/>
        <pc:sldMkLst>
          <pc:docMk/>
          <pc:sldMk cId="747098875" sldId="266"/>
        </pc:sldMkLst>
        <pc:spChg chg="mod">
          <ac:chgData name="Claire Hyun" userId="d469472dfa2f7c25" providerId="LiveId" clId="{EC4E969B-7F2C-4B82-81D4-C9C7E7289CDB}" dt="2024-04-23T21:11:08.725" v="555"/>
          <ac:spMkLst>
            <pc:docMk/>
            <pc:sldMk cId="747098875" sldId="266"/>
            <ac:spMk id="3" creationId="{87130534-E135-032F-7E45-4F0427CD346B}"/>
          </ac:spMkLst>
        </pc:spChg>
        <pc:spChg chg="mod">
          <ac:chgData name="Claire Hyun" userId="d469472dfa2f7c25" providerId="LiveId" clId="{EC4E969B-7F2C-4B82-81D4-C9C7E7289CDB}" dt="2024-04-23T21:11:15.128" v="556"/>
          <ac:spMkLst>
            <pc:docMk/>
            <pc:sldMk cId="747098875" sldId="266"/>
            <ac:spMk id="4" creationId="{5190FEBF-4B69-62EA-7EA2-0D6314C510C9}"/>
          </ac:spMkLst>
        </pc:spChg>
        <pc:picChg chg="add mod">
          <ac:chgData name="Claire Hyun" userId="d469472dfa2f7c25" providerId="LiveId" clId="{EC4E969B-7F2C-4B82-81D4-C9C7E7289CDB}" dt="2024-04-23T21:12:36.556" v="566" actId="14100"/>
          <ac:picMkLst>
            <pc:docMk/>
            <pc:sldMk cId="747098875" sldId="266"/>
            <ac:picMk id="5" creationId="{12161B41-CAA9-0D40-A457-A04DE005C25C}"/>
          </ac:picMkLst>
        </pc:picChg>
        <pc:picChg chg="add mod">
          <ac:chgData name="Claire Hyun" userId="d469472dfa2f7c25" providerId="LiveId" clId="{EC4E969B-7F2C-4B82-81D4-C9C7E7289CDB}" dt="2024-04-23T21:12:39.983" v="567" actId="1076"/>
          <ac:picMkLst>
            <pc:docMk/>
            <pc:sldMk cId="747098875" sldId="266"/>
            <ac:picMk id="6" creationId="{F8D0209D-7721-5687-D92F-39E0D30B7884}"/>
          </ac:picMkLst>
        </pc:picChg>
        <pc:picChg chg="add mod">
          <ac:chgData name="Claire Hyun" userId="d469472dfa2f7c25" providerId="LiveId" clId="{EC4E969B-7F2C-4B82-81D4-C9C7E7289CDB}" dt="2024-04-23T21:12:24.954" v="561" actId="14100"/>
          <ac:picMkLst>
            <pc:docMk/>
            <pc:sldMk cId="747098875" sldId="266"/>
            <ac:picMk id="7" creationId="{0D197A09-35C1-0D1E-FD67-9F99AB7A9DF6}"/>
          </ac:picMkLst>
        </pc:picChg>
      </pc:sldChg>
      <pc:sldChg chg="addSp modSp new mod">
        <pc:chgData name="Claire Hyun" userId="d469472dfa2f7c25" providerId="LiveId" clId="{EC4E969B-7F2C-4B82-81D4-C9C7E7289CDB}" dt="2024-04-23T21:13:24.335" v="572"/>
        <pc:sldMkLst>
          <pc:docMk/>
          <pc:sldMk cId="4221320100" sldId="267"/>
        </pc:sldMkLst>
        <pc:spChg chg="mod">
          <ac:chgData name="Claire Hyun" userId="d469472dfa2f7c25" providerId="LiveId" clId="{EC4E969B-7F2C-4B82-81D4-C9C7E7289CDB}" dt="2024-04-23T21:12:58.821" v="569"/>
          <ac:spMkLst>
            <pc:docMk/>
            <pc:sldMk cId="4221320100" sldId="267"/>
            <ac:spMk id="3" creationId="{A8ADD8DA-8666-C8AC-51FF-E2F126BE80D8}"/>
          </ac:spMkLst>
        </pc:spChg>
        <pc:spChg chg="mod">
          <ac:chgData name="Claire Hyun" userId="d469472dfa2f7c25" providerId="LiveId" clId="{EC4E969B-7F2C-4B82-81D4-C9C7E7289CDB}" dt="2024-04-23T21:13:24.335" v="572"/>
          <ac:spMkLst>
            <pc:docMk/>
            <pc:sldMk cId="4221320100" sldId="267"/>
            <ac:spMk id="4" creationId="{BE4AFC92-F66C-7634-F12A-A0001212A677}"/>
          </ac:spMkLst>
        </pc:spChg>
        <pc:picChg chg="add mod">
          <ac:chgData name="Claire Hyun" userId="d469472dfa2f7c25" providerId="LiveId" clId="{EC4E969B-7F2C-4B82-81D4-C9C7E7289CDB}" dt="2024-04-23T21:13:13.107" v="571" actId="1076"/>
          <ac:picMkLst>
            <pc:docMk/>
            <pc:sldMk cId="4221320100" sldId="267"/>
            <ac:picMk id="5" creationId="{C48F4ECE-A82E-FDA4-9454-B4560DD86949}"/>
          </ac:picMkLst>
        </pc:picChg>
      </pc:sldChg>
      <pc:sldChg chg="addSp modSp new del mod">
        <pc:chgData name="Claire Hyun" userId="d469472dfa2f7c25" providerId="LiveId" clId="{EC4E969B-7F2C-4B82-81D4-C9C7E7289CDB}" dt="2024-04-23T21:14:39.619" v="592" actId="2696"/>
        <pc:sldMkLst>
          <pc:docMk/>
          <pc:sldMk cId="1044010812" sldId="268"/>
        </pc:sldMkLst>
        <pc:picChg chg="add mod">
          <ac:chgData name="Claire Hyun" userId="d469472dfa2f7c25" providerId="LiveId" clId="{EC4E969B-7F2C-4B82-81D4-C9C7E7289CDB}" dt="2024-04-23T21:14:09.060" v="585" actId="1076"/>
          <ac:picMkLst>
            <pc:docMk/>
            <pc:sldMk cId="1044010812" sldId="268"/>
            <ac:picMk id="5" creationId="{B83745E5-4E80-7142-96EF-FA2DD0159605}"/>
          </ac:picMkLst>
        </pc:picChg>
      </pc:sldChg>
      <pc:sldChg chg="addSp modSp new del">
        <pc:chgData name="Claire Hyun" userId="d469472dfa2f7c25" providerId="LiveId" clId="{EC4E969B-7F2C-4B82-81D4-C9C7E7289CDB}" dt="2024-04-23T21:14:26.440" v="588" actId="2696"/>
        <pc:sldMkLst>
          <pc:docMk/>
          <pc:sldMk cId="2899590827" sldId="269"/>
        </pc:sldMkLst>
        <pc:picChg chg="add mod">
          <ac:chgData name="Claire Hyun" userId="d469472dfa2f7c25" providerId="LiveId" clId="{EC4E969B-7F2C-4B82-81D4-C9C7E7289CDB}" dt="2024-04-23T21:14:19.185" v="587"/>
          <ac:picMkLst>
            <pc:docMk/>
            <pc:sldMk cId="2899590827" sldId="269"/>
            <ac:picMk id="5" creationId="{9C77FCA2-8B71-5D83-1445-AA0DB84B8EF3}"/>
          </ac:picMkLst>
        </pc:picChg>
      </pc:sldChg>
      <pc:sldChg chg="addSp modSp new mod">
        <pc:chgData name="Claire Hyun" userId="d469472dfa2f7c25" providerId="LiveId" clId="{EC4E969B-7F2C-4B82-81D4-C9C7E7289CDB}" dt="2024-04-23T21:14:49.060" v="593"/>
        <pc:sldMkLst>
          <pc:docMk/>
          <pc:sldMk cId="3088372402" sldId="269"/>
        </pc:sldMkLst>
        <pc:spChg chg="mod">
          <ac:chgData name="Claire Hyun" userId="d469472dfa2f7c25" providerId="LiveId" clId="{EC4E969B-7F2C-4B82-81D4-C9C7E7289CDB}" dt="2024-04-23T21:14:49.060" v="593"/>
          <ac:spMkLst>
            <pc:docMk/>
            <pc:sldMk cId="3088372402" sldId="269"/>
            <ac:spMk id="3" creationId="{CB2681BB-B794-3284-6ABA-10EEFEB3D838}"/>
          </ac:spMkLst>
        </pc:spChg>
        <pc:picChg chg="add mod">
          <ac:chgData name="Claire Hyun" userId="d469472dfa2f7c25" providerId="LiveId" clId="{EC4E969B-7F2C-4B82-81D4-C9C7E7289CDB}" dt="2024-04-23T21:14:33.272" v="591" actId="1076"/>
          <ac:picMkLst>
            <pc:docMk/>
            <pc:sldMk cId="3088372402" sldId="269"/>
            <ac:picMk id="4" creationId="{958C09F6-9130-1FA7-CB84-48320253F1EB}"/>
          </ac:picMkLst>
        </pc:picChg>
      </pc:sldChg>
      <pc:sldChg chg="addSp modSp new mod">
        <pc:chgData name="Claire Hyun" userId="d469472dfa2f7c25" providerId="LiveId" clId="{EC4E969B-7F2C-4B82-81D4-C9C7E7289CDB}" dt="2024-04-23T21:15:16.944" v="597" actId="1076"/>
        <pc:sldMkLst>
          <pc:docMk/>
          <pc:sldMk cId="2146386478" sldId="270"/>
        </pc:sldMkLst>
        <pc:spChg chg="mod">
          <ac:chgData name="Claire Hyun" userId="d469472dfa2f7c25" providerId="LiveId" clId="{EC4E969B-7F2C-4B82-81D4-C9C7E7289CDB}" dt="2024-04-23T21:15:14.430" v="596"/>
          <ac:spMkLst>
            <pc:docMk/>
            <pc:sldMk cId="2146386478" sldId="270"/>
            <ac:spMk id="3" creationId="{8C14906C-C758-A924-66AB-C566BEBB97FC}"/>
          </ac:spMkLst>
        </pc:spChg>
        <pc:picChg chg="add mod">
          <ac:chgData name="Claire Hyun" userId="d469472dfa2f7c25" providerId="LiveId" clId="{EC4E969B-7F2C-4B82-81D4-C9C7E7289CDB}" dt="2024-04-23T21:15:16.944" v="597" actId="1076"/>
          <ac:picMkLst>
            <pc:docMk/>
            <pc:sldMk cId="2146386478" sldId="270"/>
            <ac:picMk id="4" creationId="{25A7CB7C-257E-BD3E-10E9-C4A383052457}"/>
          </ac:picMkLst>
        </pc:picChg>
      </pc:sldChg>
      <pc:sldChg chg="del">
        <pc:chgData name="Claire Hyun" userId="d469472dfa2f7c25" providerId="LiveId" clId="{EC4E969B-7F2C-4B82-81D4-C9C7E7289CDB}" dt="2024-04-23T20:38:35.821" v="10" actId="2696"/>
        <pc:sldMkLst>
          <pc:docMk/>
          <pc:sldMk cId="2474663816" sldId="280"/>
        </pc:sldMkLst>
      </pc:sldChg>
      <pc:sldChg chg="del">
        <pc:chgData name="Claire Hyun" userId="d469472dfa2f7c25" providerId="LiveId" clId="{EC4E969B-7F2C-4B82-81D4-C9C7E7289CDB}" dt="2024-04-23T20:38:37.911" v="11" actId="2696"/>
        <pc:sldMkLst>
          <pc:docMk/>
          <pc:sldMk cId="3134201361" sldId="281"/>
        </pc:sldMkLst>
      </pc:sldChg>
      <pc:sldChg chg="del">
        <pc:chgData name="Claire Hyun" userId="d469472dfa2f7c25" providerId="LiveId" clId="{EC4E969B-7F2C-4B82-81D4-C9C7E7289CDB}" dt="2024-04-23T20:38:39.981" v="12" actId="2696"/>
        <pc:sldMkLst>
          <pc:docMk/>
          <pc:sldMk cId="4096777197" sldId="282"/>
        </pc:sldMkLst>
      </pc:sldChg>
      <pc:sldChg chg="del">
        <pc:chgData name="Claire Hyun" userId="d469472dfa2f7c25" providerId="LiveId" clId="{EC4E969B-7F2C-4B82-81D4-C9C7E7289CDB}" dt="2024-04-23T20:38:41.951" v="13" actId="2696"/>
        <pc:sldMkLst>
          <pc:docMk/>
          <pc:sldMk cId="4124816134" sldId="283"/>
        </pc:sldMkLst>
      </pc:sldChg>
      <pc:sldChg chg="del">
        <pc:chgData name="Claire Hyun" userId="d469472dfa2f7c25" providerId="LiveId" clId="{EC4E969B-7F2C-4B82-81D4-C9C7E7289CDB}" dt="2024-04-23T20:38:46.723" v="15" actId="2696"/>
        <pc:sldMkLst>
          <pc:docMk/>
          <pc:sldMk cId="2188907783" sldId="284"/>
        </pc:sldMkLst>
      </pc:sldChg>
      <pc:sldChg chg="del">
        <pc:chgData name="Claire Hyun" userId="d469472dfa2f7c25" providerId="LiveId" clId="{EC4E969B-7F2C-4B82-81D4-C9C7E7289CDB}" dt="2024-04-23T20:38:44.381" v="14" actId="2696"/>
        <pc:sldMkLst>
          <pc:docMk/>
          <pc:sldMk cId="1265414886" sldId="285"/>
        </pc:sldMkLst>
      </pc:sldChg>
      <pc:sldChg chg="del">
        <pc:chgData name="Claire Hyun" userId="d469472dfa2f7c25" providerId="LiveId" clId="{EC4E969B-7F2C-4B82-81D4-C9C7E7289CDB}" dt="2024-04-23T20:38:48.993" v="16" actId="2696"/>
        <pc:sldMkLst>
          <pc:docMk/>
          <pc:sldMk cId="156107607" sldId="287"/>
        </pc:sldMkLst>
      </pc:sldChg>
      <pc:sldChg chg="del">
        <pc:chgData name="Claire Hyun" userId="d469472dfa2f7c25" providerId="LiveId" clId="{EC4E969B-7F2C-4B82-81D4-C9C7E7289CDB}" dt="2024-04-23T20:38:51.101" v="17" actId="2696"/>
        <pc:sldMkLst>
          <pc:docMk/>
          <pc:sldMk cId="3851848345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07.05.2024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weise zur Nu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26ACC08-E600-437E-A2B2-FB64953D020C}"/>
              </a:ext>
            </a:extLst>
          </p:cNvPr>
          <p:cNvSpPr txBox="1"/>
          <p:nvPr userDrawn="1"/>
        </p:nvSpPr>
        <p:spPr>
          <a:xfrm>
            <a:off x="323167" y="957515"/>
            <a:ext cx="11525934" cy="5570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628" lvl="1" indent="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None/>
              <a:tabLst/>
            </a:pP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Hinweise zur Nutzung /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Tips</a:t>
            </a: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</a:t>
            </a:r>
            <a:endParaRPr lang="de-DE" sz="2000" b="1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lvl="1" indent="-15875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>
                <a:tab pos="182563" algn="l"/>
              </a:tabLst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 Layouts der Folien sind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Vorlagen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und können angepasst werden. Folgende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Änderungen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sind möglich: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und Copyright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öffnen. </a:t>
            </a: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nicht öffnen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Designfarben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Form anklicken &gt; Formformat &gt; Formkontur (bei Linien) bzw. Fülleffekt (bei Flächen) &gt; Farbe wählen (Uni-Farben sind hinterlegt)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Bild anklicken &gt; (ggf. Farbfläche/-filter beiseite schieben) &gt; Bild anklicken &gt; Bildformat &gt; „Bild ändern“ &gt; Bild hochladen &gt;  (ggf. Farbfläche/-filter wieder über das Bild schieben) 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 formatieren/positionieren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Rechter Mausklick auf das Bild &gt; „Zuschneiden“. ACHTUNG: Verzerren Sie das Bild nicht! Nutzen Sie beim Skalieren ausschließlich die Eckpunkte und halten Sie die Shifttaste währenddessen gedrückt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Druck</a:t>
            </a:r>
            <a:r>
              <a:rPr lang="de-DE" sz="1200" b="1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 erst als PDF speichern! 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Datei &gt; speichern unter &gt; Ort suchen &gt; Dateityp PDF wählen &gt; Optionen anklicken &gt; gewünschte Folie auswählen &gt; mit „OK“ bestätigen &gt; speichern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Geben Sie bei der Verwendung von Bildern bitte das Copyright an</a:t>
            </a:r>
          </a:p>
          <a:p>
            <a:pPr marL="441021" marR="0" lvl="1" indent="-41739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endParaRPr lang="de-DE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slide layouts are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templates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can be adapted. The following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possible: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and copyright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Open slide master. </a:t>
            </a: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Slide master must be closed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</a:t>
            </a:r>
            <a:r>
              <a:rPr lang="en-US" sz="1200" b="0" u="sng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View &gt; Slide master &gt; Click on form &gt; Format &gt; Shape contour (for lines) or Fill effect (for areas) &gt; Select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endParaRPr lang="en-US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&gt; View &gt; Slide master &gt; Click on image &gt; (Where required: Shift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 to one side) &gt; Image format &gt; Select "Change image" &gt; Upload picture (Where required: Replace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filter)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Format 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Right mouse-click on background image and select &gt; "Crop". PLEASE NOTE: Do not distort the image! When resizing an image, use only the corner marks and keep the shift button pressed while doing so.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Print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Save slide as PDF first! 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File &gt; save as &gt; search location &gt; select file type PDF &gt; click options &gt; select desired slide &gt; confirm with "OK" &gt; save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pictures, please quote the copyright </a:t>
            </a:r>
          </a:p>
        </p:txBody>
      </p:sp>
    </p:spTree>
    <p:extLst>
      <p:ext uri="{BB962C8B-B14F-4D97-AF65-F5344CB8AC3E}">
        <p14:creationId xmlns:p14="http://schemas.microsoft.com/office/powerpoint/2010/main" val="290436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>
          <p15:clr>
            <a:srgbClr val="FBAE40"/>
          </p15:clr>
        </p15:guide>
        <p15:guide id="3" orient="horz" pos="1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D.5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8E54224-1B74-F332-D84A-57FBCCC16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" t="14363" r="7040" b="1243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03E6B18D-3473-07D1-82AE-DA67470918F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C321EB7-56D3-1C94-741A-B338D242B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0105BB4-E46F-46CA-B029-5F58286A83F2}"/>
              </a:ext>
            </a:extLst>
          </p:cNvPr>
          <p:cNvSpPr txBox="1"/>
          <p:nvPr userDrawn="1"/>
        </p:nvSpPr>
        <p:spPr>
          <a:xfrm>
            <a:off x="11931194" y="6527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871929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7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EB0042C-AA9E-E8A6-71F6-604E45F1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" t="29495" r="1025" b="4463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A149FA84-F02F-91B9-6EC1-B041F89E649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49A017F-51D7-B52F-C9C3-5CF1D765B2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975CC4C-B516-48D3-88A6-A70408117216}"/>
              </a:ext>
            </a:extLst>
          </p:cNvPr>
          <p:cNvSpPr txBox="1"/>
          <p:nvPr userDrawn="1"/>
        </p:nvSpPr>
        <p:spPr>
          <a:xfrm>
            <a:off x="11951876" y="208597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6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D.8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C84F029B-552D-B878-C5C3-EDD87518B4DC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BF6E44-7F0A-2B91-64F9-9F04B1EBA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" t="35075" r="25626" b="1524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CB79CEB-59EA-3691-86F7-85232B8522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AF27D88-EB1E-4DB2-A5A8-CDB3F30C06EB}"/>
              </a:ext>
            </a:extLst>
          </p:cNvPr>
          <p:cNvSpPr txBox="1"/>
          <p:nvPr userDrawn="1"/>
        </p:nvSpPr>
        <p:spPr>
          <a:xfrm>
            <a:off x="11913776" y="241188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674223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5750FA79-D612-24FE-418F-2C1EDD6408A3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5EE5AE-750C-2056-2030-53FB6787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" t="2626" r="571" b="31028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F5B9E5C-21AA-B47A-2D87-37316E3D66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AD53320-DAF0-4B9B-B7A6-C2FAE38013CF}"/>
              </a:ext>
            </a:extLst>
          </p:cNvPr>
          <p:cNvSpPr txBox="1"/>
          <p:nvPr userDrawn="1"/>
        </p:nvSpPr>
        <p:spPr>
          <a:xfrm>
            <a:off x="11913776" y="-26530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566687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105C0A3A-F55E-B0E0-9829-B8A355B71722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B3F723-0433-0505-479C-C7AD4CF5B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t="26009" r="184" b="1026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CE82CE3-6CE8-A257-0360-A352BD8F3A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920C0C5-5BAC-4A8D-99D8-288EEB1D23B9}"/>
              </a:ext>
            </a:extLst>
          </p:cNvPr>
          <p:cNvSpPr txBox="1"/>
          <p:nvPr userDrawn="1"/>
        </p:nvSpPr>
        <p:spPr>
          <a:xfrm>
            <a:off x="11948610" y="280375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65733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F.1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4" t="14262" b="6169"/>
          <a:stretch/>
        </p:blipFill>
        <p:spPr>
          <a:xfrm>
            <a:off x="-1940" y="3088"/>
            <a:ext cx="12219340" cy="6862741"/>
          </a:xfrm>
          <a:prstGeom prst="rect">
            <a:avLst/>
          </a:prstGeom>
        </p:spPr>
      </p:pic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9D175489-3B32-EF94-34E3-18404B085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7" name="Vertikaler Textplatzhalter 2">
            <a:extLst>
              <a:ext uri="{FF2B5EF4-FFF2-40B4-BE49-F238E27FC236}">
                <a16:creationId xmlns:a16="http://schemas.microsoft.com/office/drawing/2014/main" id="{86F0FAEE-0395-37A3-D420-3A17210C49F4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550A6A-42C4-E11D-F4E8-F9DC5DA37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1A688CD-064B-46DB-A8B1-AFCC9CEE67EE}"/>
              </a:ext>
            </a:extLst>
          </p:cNvPr>
          <p:cNvSpPr txBox="1"/>
          <p:nvPr userDrawn="1"/>
        </p:nvSpPr>
        <p:spPr>
          <a:xfrm>
            <a:off x="11913776" y="19639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83638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2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" t="21567" r="7108" b="560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DC8E386C-4D74-9DCE-A3AD-98C4DDEFC74B}"/>
              </a:ext>
            </a:extLst>
          </p:cNvPr>
          <p:cNvSpPr/>
          <p:nvPr userDrawn="1"/>
        </p:nvSpPr>
        <p:spPr>
          <a:xfrm>
            <a:off x="1" y="0"/>
            <a:ext cx="12204698" cy="6858000"/>
          </a:xfrm>
          <a:prstGeom prst="rect">
            <a:avLst/>
          </a:prstGeom>
          <a:solidFill>
            <a:schemeClr val="accent1">
              <a:alpha val="247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B8786AE-EFD0-2E85-B1F3-8854B929CCD7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Vertikaler Textplatzhalter 2">
            <a:extLst>
              <a:ext uri="{FF2B5EF4-FFF2-40B4-BE49-F238E27FC236}">
                <a16:creationId xmlns:a16="http://schemas.microsoft.com/office/drawing/2014/main" id="{66FBEF87-AE8E-B562-8F54-29B3B2831A28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2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1C290C-D27D-AC07-5708-38E2539AD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1CD6A36-6159-516D-42A7-25D71875F4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90D3F81-87F4-4A29-9BC0-20ECACE40736}"/>
              </a:ext>
            </a:extLst>
          </p:cNvPr>
          <p:cNvSpPr txBox="1"/>
          <p:nvPr userDrawn="1"/>
        </p:nvSpPr>
        <p:spPr>
          <a:xfrm>
            <a:off x="11875676" y="34800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899668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5" r="7235" b="2027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-3089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3F2E3BBB-AE88-060D-1381-08DCC0D0CA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82B8AFF-E03E-450B-A829-0F6258C46EC6}"/>
              </a:ext>
            </a:extLst>
          </p:cNvPr>
          <p:cNvSpPr txBox="1"/>
          <p:nvPr userDrawn="1"/>
        </p:nvSpPr>
        <p:spPr>
          <a:xfrm>
            <a:off x="11913776" y="796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51706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 t="7016" r="17585" b="23524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EE86A60-98B9-1786-4167-44D0A9AFAC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0A3684D-83EB-4FA7-9E48-9004595642BD}"/>
              </a:ext>
            </a:extLst>
          </p:cNvPr>
          <p:cNvSpPr txBox="1"/>
          <p:nvPr userDrawn="1"/>
        </p:nvSpPr>
        <p:spPr>
          <a:xfrm>
            <a:off x="11913776" y="47849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56814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esign F.5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80" r="11882" b="10863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DFB2AE1-99E0-1C55-C999-183FCE7A2D51}"/>
              </a:ext>
            </a:extLst>
          </p:cNvPr>
          <p:cNvSpPr/>
          <p:nvPr userDrawn="1"/>
        </p:nvSpPr>
        <p:spPr>
          <a:xfrm>
            <a:off x="0" y="-3090"/>
            <a:ext cx="12204700" cy="6864175"/>
          </a:xfrm>
          <a:prstGeom prst="rect">
            <a:avLst/>
          </a:prstGeom>
          <a:solidFill>
            <a:schemeClr val="bg1">
              <a:lumMod val="10000"/>
              <a:alpha val="348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41209F7A-C888-40E4-82C3-DA20C94CDC05}"/>
              </a:ext>
            </a:extLst>
          </p:cNvPr>
          <p:cNvSpPr txBox="1"/>
          <p:nvPr userDrawn="1"/>
        </p:nvSpPr>
        <p:spPr>
          <a:xfrm>
            <a:off x="11913776" y="20002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2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A // Lini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C577C99-D98B-61A1-311B-8637B1D0460E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563874DC-F8B3-4329-58AA-DC755D2ED75D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AE4959C-9EB7-E95F-015E-25DCDA4744A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30" name="Hilfslinien">
              <a:extLst>
                <a:ext uri="{FF2B5EF4-FFF2-40B4-BE49-F238E27FC236}">
                  <a16:creationId xmlns:a16="http://schemas.microsoft.com/office/drawing/2014/main" id="{EA6358B6-1F98-4780-1F17-A7B676CB6A7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11DDCA81-30A8-BFFD-9869-0B85B0CB30D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F4CA02BE-EB10-0F81-ED48-0ADA79BAADC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B61BB912-B5F1-7E9F-A39C-FB6638E8EC8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CC6EFEF0-1D30-54E9-60C9-C4701530CF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780A4645-67EF-EC15-25D7-81E94BF2FB66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AF7CC930-65AE-92B8-1635-B74C95C2A83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DA0E34CC-E8AD-E38F-475D-9CE6652DBBB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lfslinien">
            <a:extLst>
              <a:ext uri="{FF2B5EF4-FFF2-40B4-BE49-F238E27FC236}">
                <a16:creationId xmlns:a16="http://schemas.microsoft.com/office/drawing/2014/main" id="{A76A255D-7AE8-3ABF-5376-F3615E46A07E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31F487-2DD6-B4FE-D57B-D6960A6F9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0F408E-869E-5FB0-9037-F95088A11D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62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F.6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0" t="31432" r="29932" b="1635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4A24737-1A3C-272F-2CA2-842AE5133E6B}"/>
              </a:ext>
            </a:extLst>
          </p:cNvPr>
          <p:cNvSpPr/>
          <p:nvPr userDrawn="1"/>
        </p:nvSpPr>
        <p:spPr>
          <a:xfrm>
            <a:off x="0" y="-4684"/>
            <a:ext cx="12204700" cy="6862684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AFDFAC-527C-4C54-4996-00DC2A05E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6EF4DEF9-1A85-47B1-A15A-A0FD1331A812}"/>
              </a:ext>
            </a:extLst>
          </p:cNvPr>
          <p:cNvSpPr txBox="1"/>
          <p:nvPr userDrawn="1"/>
        </p:nvSpPr>
        <p:spPr>
          <a:xfrm>
            <a:off x="11913776" y="17560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464533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" r="5496" b="20288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0"/>
            <a:ext cx="12204700" cy="6854907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5B3E85-BC98-2141-5ADD-FC6AEA8C9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D4A78C9-B02F-405F-BCBD-878D44CA993A}"/>
              </a:ext>
            </a:extLst>
          </p:cNvPr>
          <p:cNvSpPr txBox="1"/>
          <p:nvPr userDrawn="1"/>
        </p:nvSpPr>
        <p:spPr>
          <a:xfrm>
            <a:off x="11913776" y="32704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515581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2" b="786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-1"/>
            <a:ext cx="12204700" cy="685490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B1C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FB1A02-E3E8-4FCE-AFA2-F22379D3B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B00C8D27-9DD6-4AE6-9ED7-1229F76FB1D0}"/>
              </a:ext>
            </a:extLst>
          </p:cNvPr>
          <p:cNvSpPr txBox="1"/>
          <p:nvPr userDrawn="1"/>
        </p:nvSpPr>
        <p:spPr>
          <a:xfrm>
            <a:off x="11913776" y="38134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279330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E // Eigene Bild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F53E8E-1412-0ACF-E34E-0C3D9704C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" t="43529" r="7685" b="36602"/>
          <a:stretch/>
        </p:blipFill>
        <p:spPr>
          <a:xfrm>
            <a:off x="2586789" y="0"/>
            <a:ext cx="9617911" cy="3119473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EB08FA4-B622-2B72-8FD4-CB474C3CCDBB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6" name="Hilfslinien">
              <a:extLst>
                <a:ext uri="{FF2B5EF4-FFF2-40B4-BE49-F238E27FC236}">
                  <a16:creationId xmlns:a16="http://schemas.microsoft.com/office/drawing/2014/main" id="{A7AE69A8-2229-A533-7A8E-98D88F8F4019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E07173E2-265B-5FEE-D8C9-4FC1B14DAF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DFAE9437-79E8-C770-79FE-402A8C3F9F7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74F3D2-F71B-9DBB-92D5-1451C7902F5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9F13D6B8-92F8-57D6-BBB0-4C64F499B2CB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0F107C7C-1735-3634-EA60-34B95F248904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7DC78891-CE3B-A771-3BF7-05240F13BEB9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6022DDB6-7863-0F48-D401-BFBD30A753DC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Hilfslinien">
            <a:extLst>
              <a:ext uri="{FF2B5EF4-FFF2-40B4-BE49-F238E27FC236}">
                <a16:creationId xmlns:a16="http://schemas.microsoft.com/office/drawing/2014/main" id="{DCE1B0F8-DB33-7AF4-CDFB-63EDCB0ACB7A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661E3DC-4AFD-B3A5-B5B4-1CE416165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8" t="66368" r="18915" b="19739"/>
          <a:stretch/>
        </p:blipFill>
        <p:spPr>
          <a:xfrm>
            <a:off x="5875469" y="4801508"/>
            <a:ext cx="6329231" cy="2056492"/>
          </a:xfrm>
          <a:custGeom>
            <a:avLst/>
            <a:gdLst>
              <a:gd name="connsiteX0" fmla="*/ 6329231 w 6329231"/>
              <a:gd name="connsiteY0" fmla="*/ 0 h 2056492"/>
              <a:gd name="connsiteX1" fmla="*/ 6329231 w 6329231"/>
              <a:gd name="connsiteY1" fmla="*/ 2056492 h 2056492"/>
              <a:gd name="connsiteX2" fmla="*/ 0 w 6329231"/>
              <a:gd name="connsiteY2" fmla="*/ 2056492 h 205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9231" h="2056492">
                <a:moveTo>
                  <a:pt x="6329231" y="0"/>
                </a:moveTo>
                <a:lnTo>
                  <a:pt x="6329231" y="2056492"/>
                </a:lnTo>
                <a:lnTo>
                  <a:pt x="0" y="2056492"/>
                </a:lnTo>
                <a:close/>
              </a:path>
            </a:pathLst>
          </a:cu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CBC32A-EEA0-1161-5C2D-666C329DB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98235FB-3538-A26C-449D-30C4D54C89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A415A99-C5C7-42BE-811C-2D7DF58D1C85}"/>
              </a:ext>
            </a:extLst>
          </p:cNvPr>
          <p:cNvSpPr txBox="1"/>
          <p:nvPr userDrawn="1"/>
        </p:nvSpPr>
        <p:spPr>
          <a:xfrm>
            <a:off x="11913776" y="54231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99563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1 // Fläche + Hintergrundbild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Himmel, Baum, Gebäude enthält.&#10;&#10;Automatisch generierte Beschreibung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8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accent3">
              <a:alpha val="600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F5206A-047A-44E8-5950-B0A24AA2F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1BCB084-0831-4D2F-B6F5-B1532A9745BD}"/>
              </a:ext>
            </a:extLst>
          </p:cNvPr>
          <p:cNvSpPr txBox="1"/>
          <p:nvPr userDrawn="1"/>
        </p:nvSpPr>
        <p:spPr>
          <a:xfrm>
            <a:off x="11913776" y="47182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MünsterView</a:t>
            </a:r>
          </a:p>
        </p:txBody>
      </p:sp>
    </p:spTree>
    <p:extLst>
      <p:ext uri="{BB962C8B-B14F-4D97-AF65-F5344CB8AC3E}">
        <p14:creationId xmlns:p14="http://schemas.microsoft.com/office/powerpoint/2010/main" val="759395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2 // Fläche + Hintergrundbild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4701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-1" y="-2"/>
            <a:ext cx="12204701" cy="685800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0D601545-9F4C-CDD8-D5C6-52511CB1D885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B742821-D639-46DC-6DA7-90E7CA1E484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8CB63E9E-C537-8F3D-A058-C3EF864664D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FABDC077-B75B-13AA-A6A9-C48FD85976C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DD35ED-8C22-07BC-30F0-2CDFC2D1200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3B56841E-2428-DF73-DEF9-6F8DB11C43A8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2CDC533A-6DBC-DF4D-1A8F-CC58C8B223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CFD4069E-BBE5-D398-1B9F-C934F2DBF55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56219451-68C9-FEFF-15C0-F0DFF559087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29832F06-F155-6583-B74C-1D89F0CB7C7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658C6D76-7E1D-9A56-9CD0-8E958F255446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A0B7D0-5814-508D-9218-94E6F3D094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DD58189-7244-4889-9F57-33DD2896AA64}"/>
              </a:ext>
            </a:extLst>
          </p:cNvPr>
          <p:cNvSpPr txBox="1"/>
          <p:nvPr userDrawn="1"/>
        </p:nvSpPr>
        <p:spPr>
          <a:xfrm>
            <a:off x="11913776" y="100109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21861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G.1 // Linien + Farbhintergrund //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264E5A0-E6C6-8251-3EEB-174459B080CC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012B200-22E6-0AE3-FE50-6D1BF37AA494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7DC5F531-C3FF-F1A6-EF60-879BF9F5FA0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DE1E3A56-8454-772A-39AC-61985FABC63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197FE9B5-9004-E60F-AC43-65F4757874F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42347A49-60B1-5F9B-7EC4-209EC041E9BA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0B5C75E3-6811-1068-53E3-434C78638E6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EDA1359A-3864-5311-2897-EC1EEBD791A7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CD012E89-8EAD-8CD9-165A-15688C40A2E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DF9A0C2D-582A-6E09-2981-1915224FE0E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496C045C-A67C-ED9C-C9F7-3AE3F8FE54C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34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G.2 // Linien + Farbhintergrund // Titel">
    <p:bg>
      <p:bgPr>
        <a:solidFill>
          <a:srgbClr val="7AB5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>
                <a:alpha val="2496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3E1B9525-C544-24A8-A4B5-136A9198378D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rgbClr val="FFFFFF">
                <a:alpha val="253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AE8F833-389E-2C73-6368-253A85DFF5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C04BE030-B12A-8C58-A0FF-2915C21D4648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BF19BDF1-2CE0-B008-CB1A-F6634B94431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06DC76DF-C7F6-864F-C513-A230C36A7180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6DE1BACC-43A4-773B-0241-C642E0619A8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8638854B-0FAD-9AC3-3132-6922D6B4C81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1FC8C080-9D28-EFCF-F153-79939473C775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4754DBB-F3A4-F058-F8A6-6A1CA7F162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84D12409-580E-3251-F013-FD05C00C7C10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B26A0BD4-0F79-9AA2-77C8-8D092BE972D8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10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45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B // Linie + Fläche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8B0E7D7D-93BD-A463-C9F9-3F8B066EDE22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CCE4440-18B9-870D-62E3-0576E0A7A3B9}"/>
              </a:ext>
            </a:extLst>
          </p:cNvPr>
          <p:cNvCxnSpPr>
            <a:cxnSpLocks/>
          </p:cNvCxnSpPr>
          <p:nvPr userDrawn="1"/>
        </p:nvCxnSpPr>
        <p:spPr>
          <a:xfrm rot="360000">
            <a:off x="-195062" y="5262595"/>
            <a:ext cx="1260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1">
            <a:extLst>
              <a:ext uri="{FF2B5EF4-FFF2-40B4-BE49-F238E27FC236}">
                <a16:creationId xmlns:a16="http://schemas.microsoft.com/office/drawing/2014/main" id="{4B862DA9-1217-21E7-2EF6-BC88A8925AC1}"/>
              </a:ext>
            </a:extLst>
          </p:cNvPr>
          <p:cNvSpPr/>
          <p:nvPr userDrawn="1"/>
        </p:nvSpPr>
        <p:spPr>
          <a:xfrm>
            <a:off x="5184742" y="0"/>
            <a:ext cx="7019958" cy="3139126"/>
          </a:xfrm>
          <a:custGeom>
            <a:avLst/>
            <a:gdLst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3139126 h 3139126"/>
              <a:gd name="connsiteX4" fmla="*/ 0 w 7019958"/>
              <a:gd name="connsiteY4" fmla="*/ 0 h 3139126"/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0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9958" h="3139126">
                <a:moveTo>
                  <a:pt x="0" y="0"/>
                </a:moveTo>
                <a:lnTo>
                  <a:pt x="7019958" y="0"/>
                </a:lnTo>
                <a:lnTo>
                  <a:pt x="7019958" y="3139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284B6C2-39F1-5E7A-F183-41AED5885ACF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5" name="Hilfslinien">
              <a:extLst>
                <a:ext uri="{FF2B5EF4-FFF2-40B4-BE49-F238E27FC236}">
                  <a16:creationId xmlns:a16="http://schemas.microsoft.com/office/drawing/2014/main" id="{67092469-8237-7D0F-191D-E724110C7A4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F208395A-DCAA-05E9-2F73-BEF0981A498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4CDA1422-A3C2-705C-9CE7-6478238842D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8E7FC7E7-E963-FA68-DC1F-05445A979C7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BB9E224D-BF84-BA43-85D9-3F7A9C45534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AD304CD7-AE36-7C4C-A9AB-807DAAC7417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2C0614AD-FE4D-80DA-B138-8568EF64291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88683533-55A0-48EC-7833-3E9147979A9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B702F998-434E-4CBD-5603-75E04148AEFC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419749-203C-E47E-EE98-AB0DB45F1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F4BE955-38F1-1D3F-A9A4-C0770F303C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6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774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1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21A9250-DD47-48AE-5065-6271790BED51}"/>
              </a:ext>
            </a:extLst>
          </p:cNvPr>
          <p:cNvSpPr/>
          <p:nvPr userDrawn="1"/>
        </p:nvSpPr>
        <p:spPr>
          <a:xfrm>
            <a:off x="0" y="0"/>
            <a:ext cx="12204700" cy="1877438"/>
          </a:xfrm>
          <a:custGeom>
            <a:avLst/>
            <a:gdLst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1877438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593387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877438">
                <a:moveTo>
                  <a:pt x="0" y="0"/>
                </a:moveTo>
                <a:lnTo>
                  <a:pt x="12204700" y="0"/>
                </a:lnTo>
                <a:lnTo>
                  <a:pt x="12204700" y="593387"/>
                </a:lnTo>
                <a:lnTo>
                  <a:pt x="0" y="187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AFCC49C-66EB-3F94-C8B6-7E7C9B522388}"/>
              </a:ext>
            </a:extLst>
          </p:cNvPr>
          <p:cNvSpPr/>
          <p:nvPr userDrawn="1"/>
        </p:nvSpPr>
        <p:spPr>
          <a:xfrm>
            <a:off x="0" y="5513294"/>
            <a:ext cx="6338047" cy="1344706"/>
          </a:xfrm>
          <a:custGeom>
            <a:avLst/>
            <a:gdLst>
              <a:gd name="connsiteX0" fmla="*/ 0 w 6338047"/>
              <a:gd name="connsiteY0" fmla="*/ 0 h 1344706"/>
              <a:gd name="connsiteX1" fmla="*/ 6338047 w 6338047"/>
              <a:gd name="connsiteY1" fmla="*/ 0 h 1344706"/>
              <a:gd name="connsiteX2" fmla="*/ 6338047 w 6338047"/>
              <a:gd name="connsiteY2" fmla="*/ 1344706 h 1344706"/>
              <a:gd name="connsiteX3" fmla="*/ 0 w 6338047"/>
              <a:gd name="connsiteY3" fmla="*/ 1344706 h 1344706"/>
              <a:gd name="connsiteX4" fmla="*/ 0 w 6338047"/>
              <a:gd name="connsiteY4" fmla="*/ 0 h 1344706"/>
              <a:gd name="connsiteX0" fmla="*/ 0 w 6338047"/>
              <a:gd name="connsiteY0" fmla="*/ 0 h 1344706"/>
              <a:gd name="connsiteX1" fmla="*/ 6338047 w 6338047"/>
              <a:gd name="connsiteY1" fmla="*/ 1344706 h 1344706"/>
              <a:gd name="connsiteX2" fmla="*/ 0 w 6338047"/>
              <a:gd name="connsiteY2" fmla="*/ 1344706 h 1344706"/>
              <a:gd name="connsiteX3" fmla="*/ 0 w 6338047"/>
              <a:gd name="connsiteY3" fmla="*/ 0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047" h="1344706">
                <a:moveTo>
                  <a:pt x="0" y="0"/>
                </a:moveTo>
                <a:lnTo>
                  <a:pt x="6338047" y="1344706"/>
                </a:lnTo>
                <a:lnTo>
                  <a:pt x="0" y="1344706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009DD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72FFBBB-A8A7-819F-F38D-35CFDDD6A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86B7D86-D248-6462-6FE6-117CB3C1D6A2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1" name="Hilfslinien">
              <a:extLst>
                <a:ext uri="{FF2B5EF4-FFF2-40B4-BE49-F238E27FC236}">
                  <a16:creationId xmlns:a16="http://schemas.microsoft.com/office/drawing/2014/main" id="{ECC4E247-0D66-525C-C482-70A4E70236A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4" name="Linie">
              <a:extLst>
                <a:ext uri="{FF2B5EF4-FFF2-40B4-BE49-F238E27FC236}">
                  <a16:creationId xmlns:a16="http://schemas.microsoft.com/office/drawing/2014/main" id="{A835891A-D9F7-52BC-3529-35BC29E410E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7BEEF9D7-A2A9-1F41-5FD9-DA4DDBD6F58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041F4BCF-24A3-931B-F527-9E6CAC6542F0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23344DFB-8932-AC35-0E01-6483D5EB91A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E1BD3C89-B9C4-7B49-C0BD-B123742B0B41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A42B08DC-53AF-C19A-1B64-6FBA8872FA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1DDB78B-8BEA-0BA4-5823-BF9AEAFE2CEF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CE599F6C-E052-7805-BE63-B4D5892E85A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2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ihandform 28">
            <a:extLst>
              <a:ext uri="{FF2B5EF4-FFF2-40B4-BE49-F238E27FC236}">
                <a16:creationId xmlns:a16="http://schemas.microsoft.com/office/drawing/2014/main" id="{FBFC42BB-3257-08C2-B7A5-F7969332A604}"/>
              </a:ext>
            </a:extLst>
          </p:cNvPr>
          <p:cNvSpPr/>
          <p:nvPr userDrawn="1"/>
        </p:nvSpPr>
        <p:spPr>
          <a:xfrm>
            <a:off x="5184746" y="0"/>
            <a:ext cx="7019954" cy="3139126"/>
          </a:xfrm>
          <a:custGeom>
            <a:avLst/>
            <a:gdLst>
              <a:gd name="connsiteX0" fmla="*/ 0 w 7019954"/>
              <a:gd name="connsiteY0" fmla="*/ 0 h 3139126"/>
              <a:gd name="connsiteX1" fmla="*/ 7019954 w 7019954"/>
              <a:gd name="connsiteY1" fmla="*/ 0 h 3139126"/>
              <a:gd name="connsiteX2" fmla="*/ 7019954 w 7019954"/>
              <a:gd name="connsiteY2" fmla="*/ 3139126 h 3139126"/>
              <a:gd name="connsiteX3" fmla="*/ 7015760 w 7019954"/>
              <a:gd name="connsiteY3" fmla="*/ 3139126 h 3139126"/>
              <a:gd name="connsiteX4" fmla="*/ 0 w 7019954"/>
              <a:gd name="connsiteY4" fmla="*/ 1877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954" h="3139126">
                <a:moveTo>
                  <a:pt x="0" y="0"/>
                </a:moveTo>
                <a:lnTo>
                  <a:pt x="7019954" y="0"/>
                </a:lnTo>
                <a:lnTo>
                  <a:pt x="7019954" y="3139126"/>
                </a:lnTo>
                <a:lnTo>
                  <a:pt x="7015760" y="3139126"/>
                </a:lnTo>
                <a:lnTo>
                  <a:pt x="0" y="18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029FF812-32AD-641E-8E98-F74C2E9D5661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7372A9E-16AF-9B53-BFA5-2F66EA779E6A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9" name="Hilfslinien">
              <a:extLst>
                <a:ext uri="{FF2B5EF4-FFF2-40B4-BE49-F238E27FC236}">
                  <a16:creationId xmlns:a16="http://schemas.microsoft.com/office/drawing/2014/main" id="{80D2F661-B188-71F3-C8B6-376384B592C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7A3A6497-811A-829F-AC55-27484DCC1AD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40A168C9-C53B-F3F8-8294-F1D88AAC2C14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E037E38C-49BC-2A86-5677-CAD2AB8F9DC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97EF709C-66C3-B03C-09E8-D6184D57D9CC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7D6B045C-82AE-E218-5909-3F668C2496E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7BD29B4D-6150-FAD4-7519-8A126EDE9253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78D827B0-10A4-BDFC-D86E-F49A397683F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4C4D0838-D508-2788-7BE0-7DB86715A9EF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27DDE81-6DD4-D5A4-BA15-AEA2C2826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1 // Fläche +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BBD88F10-E957-5CBD-06BA-742DAE225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" t="37016" r="27387" b="1448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92A1753A-2EA2-9B73-F4C3-F9DAC676F73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0D569A2-F9BF-8049-566E-8DD74E7BB304}"/>
              </a:ext>
            </a:extLst>
          </p:cNvPr>
          <p:cNvGrpSpPr/>
          <p:nvPr userDrawn="1"/>
        </p:nvGrpSpPr>
        <p:grpSpPr>
          <a:xfrm>
            <a:off x="-467650" y="-459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93E74CCC-4C32-B3A5-F750-AECDD2D03B22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9AB0E142-7AED-51BB-051C-AF6E729CD8A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24EF96E2-2C84-3EB2-C71E-7629D873E7D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4F780FFB-2935-A478-7B1A-BF02C4FF5DD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8742FE-8F43-5893-5E63-702A8C32D0C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ACD4EB75-3DE8-3C95-5422-8CB8F53C6540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75C4660B-CDFC-4495-13D9-EAA8DF8925B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448C592C-5F7F-62A8-97CA-3C166B36A805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389CC1F5-BC32-B12B-3875-B5023622856D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1C8FC5-F554-A083-823C-3825254B9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B47AB1D-CE29-4E9C-95AC-3821E7FC3E5B}"/>
              </a:ext>
            </a:extLst>
          </p:cNvPr>
          <p:cNvSpPr txBox="1"/>
          <p:nvPr userDrawn="1"/>
        </p:nvSpPr>
        <p:spPr>
          <a:xfrm>
            <a:off x="11913776" y="2908274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Sophie Pieper</a:t>
            </a:r>
          </a:p>
        </p:txBody>
      </p:sp>
    </p:spTree>
    <p:extLst>
      <p:ext uri="{BB962C8B-B14F-4D97-AF65-F5344CB8AC3E}">
        <p14:creationId xmlns:p14="http://schemas.microsoft.com/office/powerpoint/2010/main" val="274301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2 // Fläche +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D3CDC97-39FB-DD0C-21A0-138D16009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8" t="40288" r="31680" b="15885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7C0B2F95-5AA5-694F-EF50-41F0D9149BF6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E8C9470-0820-7A2D-8F7D-8546DA258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7B0E77E-1E87-4623-9D1C-CFD1B84FFC13}"/>
              </a:ext>
            </a:extLst>
          </p:cNvPr>
          <p:cNvSpPr txBox="1"/>
          <p:nvPr userDrawn="1"/>
        </p:nvSpPr>
        <p:spPr>
          <a:xfrm>
            <a:off x="11953531" y="281286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30902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D.3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C56B676-B741-5AAC-2439-95BCD61A9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" t="33000" r="1066" b="481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D0BCA6E7-2E77-E59A-52E8-EAC41D331148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70B062C-9E7D-8013-22DD-F15719EE77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417D09B-B521-4692-9AC2-425B4A2C7793}"/>
              </a:ext>
            </a:extLst>
          </p:cNvPr>
          <p:cNvSpPr txBox="1"/>
          <p:nvPr userDrawn="1"/>
        </p:nvSpPr>
        <p:spPr>
          <a:xfrm>
            <a:off x="11913776" y="28037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66478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D.4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EE07AB9-A516-F318-F7BD-FB4EEA659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" t="27963" r="3481" b="7571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58AD022F-0FF9-08CD-4C63-DED6F5554189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A45298D-FD92-4918-D31C-DC6BDA684C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64FBA65-0D0A-463B-9AAB-7126CE7BCEB1}"/>
              </a:ext>
            </a:extLst>
          </p:cNvPr>
          <p:cNvSpPr txBox="1"/>
          <p:nvPr userDrawn="1"/>
        </p:nvSpPr>
        <p:spPr>
          <a:xfrm>
            <a:off x="11927701" y="127105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4133998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rgbClr val="333F48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5" name="Hilfslinien"/>
          <p:cNvSpPr txBox="1"/>
          <p:nvPr userDrawn="1"/>
        </p:nvSpPr>
        <p:spPr>
          <a:xfrm rot="10800000" flipH="1" flipV="1">
            <a:off x="360000" y="-46800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Hilfslinien anzeigen über Menü: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Ansicht &gt; Anzeigen &gt; Haken bei Führungslinien setzen</a:t>
            </a:r>
          </a:p>
        </p:txBody>
      </p:sp>
      <p:cxnSp>
        <p:nvCxnSpPr>
          <p:cNvPr id="40" name="Linie"/>
          <p:cNvCxnSpPr/>
          <p:nvPr userDrawn="1"/>
        </p:nvCxnSpPr>
        <p:spPr>
          <a:xfrm>
            <a:off x="12312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nie"/>
          <p:cNvCxnSpPr/>
          <p:nvPr userDrawn="1"/>
        </p:nvCxnSpPr>
        <p:spPr>
          <a:xfrm>
            <a:off x="11844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nie"/>
          <p:cNvCxnSpPr/>
          <p:nvPr userDrawn="1"/>
        </p:nvCxnSpPr>
        <p:spPr>
          <a:xfrm>
            <a:off x="360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nie"/>
          <p:cNvCxnSpPr/>
          <p:nvPr userDrawn="1"/>
        </p:nvCxnSpPr>
        <p:spPr>
          <a:xfrm>
            <a:off x="11844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nie"/>
          <p:cNvCxnSpPr/>
          <p:nvPr userDrawn="1"/>
        </p:nvCxnSpPr>
        <p:spPr>
          <a:xfrm>
            <a:off x="360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nie"/>
          <p:cNvCxnSpPr/>
          <p:nvPr userDrawn="1"/>
        </p:nvCxnSpPr>
        <p:spPr>
          <a:xfrm>
            <a:off x="-468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Linie">
            <a:extLst>
              <a:ext uri="{FF2B5EF4-FFF2-40B4-BE49-F238E27FC236}">
                <a16:creationId xmlns:a16="http://schemas.microsoft.com/office/drawing/2014/main" id="{8D0B170D-1F12-9FE3-0ECD-DF3E32E971CD}"/>
              </a:ext>
            </a:extLst>
          </p:cNvPr>
          <p:cNvCxnSpPr/>
          <p:nvPr userDrawn="1"/>
        </p:nvCxnSpPr>
        <p:spPr>
          <a:xfrm>
            <a:off x="-468000" y="1346554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ilfslinien">
            <a:extLst>
              <a:ext uri="{FF2B5EF4-FFF2-40B4-BE49-F238E27FC236}">
                <a16:creationId xmlns:a16="http://schemas.microsoft.com/office/drawing/2014/main" id="{99CCA73F-E792-6EBF-94D2-5DF266706AB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98D97F-4A11-D976-2BB1-FC183C5B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0" r:id="rId2"/>
    <p:sldLayoutId id="2147483672" r:id="rId3"/>
    <p:sldLayoutId id="2147483649" r:id="rId4"/>
    <p:sldLayoutId id="2147483671" r:id="rId5"/>
    <p:sldLayoutId id="2147483674" r:id="rId6"/>
    <p:sldLayoutId id="2147483675" r:id="rId7"/>
    <p:sldLayoutId id="2147483683" r:id="rId8"/>
    <p:sldLayoutId id="2147483685" r:id="rId9"/>
    <p:sldLayoutId id="2147483692" r:id="rId10"/>
    <p:sldLayoutId id="2147483693" r:id="rId11"/>
    <p:sldLayoutId id="2147483684" r:id="rId12"/>
    <p:sldLayoutId id="2147483691" r:id="rId13"/>
    <p:sldLayoutId id="2147483703" r:id="rId14"/>
    <p:sldLayoutId id="2147483695" r:id="rId15"/>
    <p:sldLayoutId id="2147483697" r:id="rId16"/>
    <p:sldLayoutId id="2147483696" r:id="rId17"/>
    <p:sldLayoutId id="2147483702" r:id="rId18"/>
    <p:sldLayoutId id="2147483699" r:id="rId19"/>
    <p:sldLayoutId id="2147483700" r:id="rId20"/>
    <p:sldLayoutId id="2147483701" r:id="rId21"/>
    <p:sldLayoutId id="2147483704" r:id="rId22"/>
    <p:sldLayoutId id="2147483679" r:id="rId23"/>
    <p:sldLayoutId id="2147483677" r:id="rId24"/>
    <p:sldLayoutId id="2147483678" r:id="rId25"/>
    <p:sldLayoutId id="2147483667" r:id="rId26"/>
    <p:sldLayoutId id="2147483681" r:id="rId27"/>
    <p:sldLayoutId id="2147483660" r:id="rId28"/>
    <p:sldLayoutId id="2147483650" r:id="rId29"/>
    <p:sldLayoutId id="2147483661" r:id="rId30"/>
    <p:sldLayoutId id="2147483666" r:id="rId31"/>
  </p:sldLayoutIdLst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rgbClr val="333F4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719938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None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5" userDrawn="1">
          <p15:clr>
            <a:srgbClr val="A4A3A4"/>
          </p15:clr>
        </p15:guide>
        <p15:guide id="2" pos="7473" userDrawn="1">
          <p15:clr>
            <a:srgbClr val="A4A3A4"/>
          </p15:clr>
        </p15:guide>
        <p15:guide id="3" orient="horz" pos="363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youtube.com/watch?v=tZGbXCpAzPE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easykorean.edsoftapps.com/hangul-game/" TargetMode="Externa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A53E-69D3-ACB0-4C42-D1A027AD5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Koreanisch A1 und A2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4528E1C-269A-543E-0061-2A7D6F0BB8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08.05.2024</a:t>
            </a:r>
          </a:p>
          <a:p>
            <a:r>
              <a:rPr lang="de-DE" dirty="0"/>
              <a:t>Claire Hyun</a:t>
            </a:r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ECBB9006-AD4B-7BDD-815F-8CD925DB4B65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817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AC3F50-9760-49EE-3383-5C1C5BD2C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10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14906C-C758-A924-66AB-C566BEBB9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</a:t>
            </a:r>
            <a:r>
              <a:rPr lang="de-DE" dirty="0"/>
              <a:t> Worksheet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B0CC83-058C-E8B5-30ED-A4CE67487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77" y="2125318"/>
            <a:ext cx="2672161" cy="21677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203BD3-D21B-5A10-DE45-8023F70326CA}"/>
              </a:ext>
            </a:extLst>
          </p:cNvPr>
          <p:cNvSpPr txBox="1"/>
          <p:nvPr/>
        </p:nvSpPr>
        <p:spPr>
          <a:xfrm>
            <a:off x="3733800" y="2242457"/>
            <a:ext cx="71954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Deutsch ist SVO</a:t>
            </a:r>
          </a:p>
          <a:p>
            <a:endParaRPr lang="de-DE"/>
          </a:p>
          <a:p>
            <a:r>
              <a:rPr lang="de-DE"/>
              <a:t>Ich mag Katzen</a:t>
            </a:r>
          </a:p>
          <a:p>
            <a:endParaRPr lang="de-DE"/>
          </a:p>
          <a:p>
            <a:r>
              <a:rPr lang="de-DE"/>
              <a:t>Koreanisch ist SOV</a:t>
            </a:r>
          </a:p>
          <a:p>
            <a:endParaRPr lang="de-DE"/>
          </a:p>
          <a:p>
            <a:r>
              <a:rPr lang="de-DE"/>
              <a:t>Ich Katzen mag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6386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D1BEC0-CECD-2BF3-0C71-B064069A4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2649AE-EDF3-774F-04FF-694E710A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koreanische Etikette </a:t>
            </a:r>
            <a:r>
              <a:rPr lang="ko-KR" altLang="de-DE" dirty="0"/>
              <a:t>예의범절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26E40229-B570-E501-A483-84272CF7D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https://www.youtube.com/watch?v=tZGbXCpAzPE</a:t>
            </a:r>
            <a:endParaRPr lang="de-DE" dirty="0"/>
          </a:p>
          <a:p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66C945-F29F-2AF5-CCA9-E39CF58E7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4" y="3052167"/>
            <a:ext cx="3442659" cy="2578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321BC8-06D9-5260-CFFE-D9862CB7D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937" y="2923480"/>
            <a:ext cx="6069063" cy="303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73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D6A918-2EC2-04E3-8705-ADE13B118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6FE78A-9AEF-F0F8-E112-ACA4BFADD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 Heute kannst du…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6D335355-0464-1813-1633-BA310A054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de-DE" dirty="0"/>
              <a:t>Koreanische Diphthonge kennenlernen und schreiben</a:t>
            </a:r>
          </a:p>
          <a:p>
            <a:pPr marL="342900" indent="-342900">
              <a:buAutoNum type="arabicPeriod"/>
            </a:pPr>
            <a:r>
              <a:rPr lang="de-DE" dirty="0"/>
              <a:t>Deinen Namen schreiben</a:t>
            </a:r>
          </a:p>
          <a:p>
            <a:pPr marL="342900" indent="-342900">
              <a:buAutoNum type="arabicPeriod"/>
            </a:pPr>
            <a:r>
              <a:rPr lang="de-DE" dirty="0"/>
              <a:t>Auf Koreanisch Fragen stellen</a:t>
            </a:r>
          </a:p>
          <a:p>
            <a:pPr marL="342900" indent="-342900">
              <a:buAutoNum type="arabicPeriod"/>
            </a:pPr>
            <a:r>
              <a:rPr lang="de-DE" dirty="0"/>
              <a:t>Sagen, was du magst</a:t>
            </a:r>
          </a:p>
          <a:p>
            <a:pPr marL="342900" indent="-342900">
              <a:buAutoNum type="arabicPeriod"/>
            </a:pPr>
            <a:r>
              <a:rPr lang="de-DE" dirty="0"/>
              <a:t>Über koreanische Etikette  reden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1074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90D417-F1D0-3A08-7E0E-F448DD0D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3B19C2-AF96-7E8F-1FCD-E44739DBB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 für den Kurs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FFE30C-7AB5-D671-BA94-3457E1D00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trike="sngStrike" dirty="0"/>
              <a:t>24.04.2024 1 Sitzung</a:t>
            </a:r>
            <a:r>
              <a:rPr lang="de-DE" dirty="0"/>
              <a:t>		19.06.2024 6 Sitzung </a:t>
            </a:r>
          </a:p>
          <a:p>
            <a:r>
              <a:rPr lang="de-DE" strike="sngStrike" dirty="0">
                <a:solidFill>
                  <a:srgbClr val="FF0000"/>
                </a:solidFill>
              </a:rPr>
              <a:t>01.05.2024 Kein Kurs</a:t>
            </a:r>
            <a:r>
              <a:rPr lang="de-DE" dirty="0"/>
              <a:t>		26.06.2024 7 Sitzung </a:t>
            </a:r>
          </a:p>
          <a:p>
            <a:r>
              <a:rPr lang="de-DE" dirty="0"/>
              <a:t>08.05.2024 2 Sitzung		03.07.2024 8 Sitzung 	</a:t>
            </a:r>
          </a:p>
          <a:p>
            <a:r>
              <a:rPr lang="de-DE" dirty="0"/>
              <a:t>15.05.2024 3 Sitzung 		10.07.2024 9 Sitzung </a:t>
            </a:r>
          </a:p>
          <a:p>
            <a:r>
              <a:rPr lang="de-DE" dirty="0">
                <a:solidFill>
                  <a:srgbClr val="FF0000"/>
                </a:solidFill>
              </a:rPr>
              <a:t>22.05.2024 Kein Kurs </a:t>
            </a:r>
            <a:r>
              <a:rPr lang="de-DE" dirty="0"/>
              <a:t>		17.07.2024 10 Sitzung </a:t>
            </a:r>
          </a:p>
          <a:p>
            <a:r>
              <a:rPr lang="de-DE" dirty="0"/>
              <a:t>29.05.2024 4 Sitzung</a:t>
            </a:r>
          </a:p>
          <a:p>
            <a:r>
              <a:rPr lang="de-DE" dirty="0"/>
              <a:t>05.06.2024 5 Sitzung</a:t>
            </a:r>
          </a:p>
          <a:p>
            <a:r>
              <a:rPr lang="de-DE" dirty="0">
                <a:solidFill>
                  <a:srgbClr val="FF0000"/>
                </a:solidFill>
              </a:rPr>
              <a:t>12.06.2024 Kein Kurs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3254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7BF840-1FBA-3617-4B6F-6E774ED7F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7CB3EB-F1FD-02CD-6004-912FE4CE8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Von letzter Woche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67BA61F5-ED09-C489-FAA5-BCB658EC4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dirty="0"/>
              <a:t>하이 </a:t>
            </a:r>
            <a:r>
              <a:rPr lang="de-DE" altLang="ko-KR" dirty="0"/>
              <a:t>Hi			</a:t>
            </a:r>
            <a:r>
              <a:rPr lang="ko-KR" altLang="de-DE" dirty="0"/>
              <a:t>하루 </a:t>
            </a:r>
            <a:r>
              <a:rPr lang="de-DE" altLang="ko-KR" dirty="0"/>
              <a:t>Tag</a:t>
            </a:r>
          </a:p>
          <a:p>
            <a:r>
              <a:rPr lang="ko-KR" altLang="de-DE" dirty="0"/>
              <a:t>고구마 </a:t>
            </a:r>
            <a:r>
              <a:rPr lang="de-DE" altLang="ko-KR" dirty="0"/>
              <a:t>Süßkartoffel	</a:t>
            </a:r>
            <a:r>
              <a:rPr lang="ko-KR" altLang="de-DE" dirty="0"/>
              <a:t>안녕 </a:t>
            </a:r>
            <a:r>
              <a:rPr lang="de-DE" altLang="ko-KR" dirty="0"/>
              <a:t>Hallo</a:t>
            </a:r>
          </a:p>
          <a:p>
            <a:r>
              <a:rPr lang="ko-KR" altLang="de-DE" dirty="0"/>
              <a:t>학교 </a:t>
            </a:r>
            <a:r>
              <a:rPr lang="de-DE" altLang="ko-KR" dirty="0"/>
              <a:t>Schule		 http://easykorean.edsoftapps.com/hangul-game/</a:t>
            </a:r>
          </a:p>
          <a:p>
            <a:r>
              <a:rPr lang="ko-KR" altLang="de-DE" dirty="0"/>
              <a:t>친구 </a:t>
            </a:r>
            <a:r>
              <a:rPr lang="de-DE" altLang="ko-KR" dirty="0"/>
              <a:t>Freund-in</a:t>
            </a:r>
          </a:p>
          <a:p>
            <a:r>
              <a:rPr lang="ko-KR" altLang="de-DE" dirty="0"/>
              <a:t>파 </a:t>
            </a:r>
            <a:r>
              <a:rPr lang="de-DE" altLang="ko-KR" dirty="0"/>
              <a:t>Lauch</a:t>
            </a:r>
          </a:p>
          <a:p>
            <a:r>
              <a:rPr lang="ko-KR" altLang="de-DE" dirty="0"/>
              <a:t>커피 </a:t>
            </a:r>
            <a:r>
              <a:rPr lang="de-DE" altLang="ko-KR" dirty="0"/>
              <a:t>Kaffee</a:t>
            </a:r>
          </a:p>
          <a:p>
            <a:r>
              <a:rPr lang="ko-KR" altLang="de-DE" dirty="0"/>
              <a:t>차 </a:t>
            </a:r>
            <a:r>
              <a:rPr lang="de-DE" altLang="ko-KR" dirty="0"/>
              <a:t>Tee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2730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AEBC76-B780-99DF-537B-FA23651C8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5D35CB-EE91-46C6-F8D8-BCE01BC35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Diphthonge Koreanisch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F33B7C38-6B6F-87FE-F58D-DB8107EC4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dirty="0"/>
              <a:t>Von Letzter Woche</a:t>
            </a:r>
          </a:p>
          <a:p>
            <a:r>
              <a:rPr lang="de-DE" dirty="0"/>
              <a:t>Was ist Diphthonge?</a:t>
            </a:r>
          </a:p>
          <a:p>
            <a:endParaRPr lang="de-DE" sz="2800" dirty="0"/>
          </a:p>
          <a:p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5BA24-CCB7-5794-3E3E-92B18F70B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637" y="329398"/>
            <a:ext cx="5277278" cy="602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11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0C612C-4866-DDA8-2898-2EE050D23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F63C57-4343-D9AE-6792-0BFCF2E14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Diphthonge Koreanisch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519A2CC1-6E9B-0380-7A69-2C15294A5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b="1" dirty="0"/>
              <a:t>ㅐ</a:t>
            </a:r>
            <a:r>
              <a:rPr lang="ko-KR" altLang="de-DE" dirty="0"/>
              <a:t> </a:t>
            </a:r>
            <a:r>
              <a:rPr lang="de-DE" altLang="ko-KR" dirty="0"/>
              <a:t>= </a:t>
            </a:r>
            <a:r>
              <a:rPr lang="de-DE" dirty="0" err="1"/>
              <a:t>ae</a:t>
            </a:r>
            <a:r>
              <a:rPr lang="de-DE" dirty="0"/>
              <a:t> (a </a:t>
            </a:r>
            <a:r>
              <a:rPr lang="de-DE" dirty="0" err="1"/>
              <a:t>combination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ko-KR" altLang="de-DE" dirty="0"/>
              <a:t>ㅏ </a:t>
            </a:r>
            <a:r>
              <a:rPr lang="de-DE" dirty="0"/>
              <a:t>and </a:t>
            </a:r>
            <a:r>
              <a:rPr lang="ko-KR" altLang="de-DE" dirty="0"/>
              <a:t>ㅣ</a:t>
            </a:r>
            <a:r>
              <a:rPr lang="de-DE" altLang="ko-KR" dirty="0"/>
              <a:t>)</a:t>
            </a:r>
          </a:p>
          <a:p>
            <a:r>
              <a:rPr lang="ko-KR" altLang="de-DE" b="1" dirty="0"/>
              <a:t>ㅔ</a:t>
            </a:r>
            <a:r>
              <a:rPr lang="ko-KR" altLang="de-DE" dirty="0"/>
              <a:t> </a:t>
            </a:r>
            <a:r>
              <a:rPr lang="de-DE" altLang="ko-KR" dirty="0"/>
              <a:t>= </a:t>
            </a:r>
            <a:r>
              <a:rPr lang="de-DE" dirty="0"/>
              <a:t>e  (a </a:t>
            </a:r>
            <a:r>
              <a:rPr lang="de-DE" dirty="0" err="1"/>
              <a:t>combination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ko-KR" altLang="de-DE" dirty="0"/>
              <a:t>ㅓ </a:t>
            </a:r>
            <a:r>
              <a:rPr lang="de-DE" dirty="0"/>
              <a:t>and </a:t>
            </a:r>
            <a:r>
              <a:rPr lang="ko-KR" altLang="de-DE" dirty="0"/>
              <a:t>ㅣ</a:t>
            </a:r>
            <a:r>
              <a:rPr lang="de-DE" altLang="ko-KR" dirty="0"/>
              <a:t>)</a:t>
            </a:r>
          </a:p>
          <a:p>
            <a:r>
              <a:rPr lang="ko-KR" altLang="de-DE" b="1" dirty="0"/>
              <a:t>ㅜ </a:t>
            </a:r>
            <a:r>
              <a:rPr lang="de-DE" altLang="ko-KR" b="1" dirty="0"/>
              <a:t>+ </a:t>
            </a:r>
            <a:r>
              <a:rPr lang="ko-KR" altLang="de-DE" b="1" dirty="0"/>
              <a:t>ㅣ </a:t>
            </a:r>
            <a:r>
              <a:rPr lang="de-DE" altLang="ko-KR" b="1" dirty="0"/>
              <a:t>= </a:t>
            </a:r>
            <a:r>
              <a:rPr lang="ko-KR" altLang="de-DE" b="1" dirty="0"/>
              <a:t>ㅟ </a:t>
            </a:r>
            <a:r>
              <a:rPr lang="de-DE" altLang="ko-KR" dirty="0"/>
              <a:t>= </a:t>
            </a:r>
            <a:r>
              <a:rPr lang="de-DE" dirty="0" err="1"/>
              <a:t>wi</a:t>
            </a:r>
            <a:r>
              <a:rPr lang="de-DE" dirty="0"/>
              <a:t> (</a:t>
            </a:r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ko-KR" altLang="de-DE" dirty="0"/>
              <a:t>쥐 </a:t>
            </a:r>
            <a:r>
              <a:rPr lang="en-US" altLang="ko-KR" dirty="0"/>
              <a:t>Maus</a:t>
            </a:r>
            <a:r>
              <a:rPr lang="de-DE" altLang="ko-KR" dirty="0"/>
              <a:t>)</a:t>
            </a:r>
          </a:p>
          <a:p>
            <a:r>
              <a:rPr lang="ko-KR" altLang="de-DE" b="1" dirty="0"/>
              <a:t>ㅜ </a:t>
            </a:r>
            <a:r>
              <a:rPr lang="de-DE" altLang="ko-KR" b="1" dirty="0"/>
              <a:t>+ </a:t>
            </a:r>
            <a:r>
              <a:rPr lang="ko-KR" altLang="de-DE" b="1" dirty="0"/>
              <a:t>ㅓ </a:t>
            </a:r>
            <a:r>
              <a:rPr lang="de-DE" altLang="ko-KR" b="1" dirty="0"/>
              <a:t>= </a:t>
            </a:r>
            <a:r>
              <a:rPr lang="ko-KR" altLang="de-DE" b="1" dirty="0"/>
              <a:t>ㅝ </a:t>
            </a:r>
            <a:r>
              <a:rPr lang="de-DE" altLang="ko-KR" dirty="0"/>
              <a:t>= </a:t>
            </a:r>
            <a:r>
              <a:rPr lang="de-DE" dirty="0"/>
              <a:t>wo (</a:t>
            </a:r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ko-KR" altLang="de-DE" dirty="0"/>
              <a:t>원</a:t>
            </a:r>
            <a:r>
              <a:rPr lang="de-DE" altLang="ko-KR" dirty="0"/>
              <a:t>)</a:t>
            </a:r>
          </a:p>
          <a:p>
            <a:r>
              <a:rPr lang="ko-KR" altLang="de-DE" b="1" dirty="0"/>
              <a:t>ㅗ </a:t>
            </a:r>
            <a:r>
              <a:rPr lang="de-DE" altLang="ko-KR" b="1" dirty="0"/>
              <a:t>+ </a:t>
            </a:r>
            <a:r>
              <a:rPr lang="ko-KR" altLang="de-DE" b="1" dirty="0"/>
              <a:t>ㅣ </a:t>
            </a:r>
            <a:r>
              <a:rPr lang="de-DE" altLang="ko-KR" b="1" dirty="0"/>
              <a:t>= </a:t>
            </a:r>
            <a:r>
              <a:rPr lang="ko-KR" altLang="de-DE" b="1" dirty="0"/>
              <a:t>ㅚ </a:t>
            </a:r>
            <a:r>
              <a:rPr lang="de-DE" altLang="ko-KR" dirty="0"/>
              <a:t>= </a:t>
            </a:r>
            <a:r>
              <a:rPr lang="de-DE" dirty="0" err="1"/>
              <a:t>oe</a:t>
            </a:r>
            <a:r>
              <a:rPr lang="de-DE" dirty="0"/>
              <a:t>  (</a:t>
            </a:r>
            <a:r>
              <a:rPr lang="de-DE" dirty="0" err="1"/>
              <a:t>sounds</a:t>
            </a:r>
            <a:r>
              <a:rPr lang="de-DE" dirty="0"/>
              <a:t> like “</a:t>
            </a:r>
            <a:r>
              <a:rPr lang="de-DE" dirty="0" err="1"/>
              <a:t>way</a:t>
            </a:r>
            <a:r>
              <a:rPr lang="de-DE" dirty="0"/>
              <a:t>”) (</a:t>
            </a:r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ko-KR" altLang="de-DE" dirty="0"/>
              <a:t>외국 </a:t>
            </a:r>
            <a:r>
              <a:rPr lang="de-DE" altLang="ko-KR" dirty="0"/>
              <a:t>= </a:t>
            </a:r>
            <a:r>
              <a:rPr lang="de-DE" dirty="0" err="1"/>
              <a:t>waygook</a:t>
            </a:r>
            <a:r>
              <a:rPr lang="de-DE" dirty="0"/>
              <a:t>)</a:t>
            </a:r>
          </a:p>
          <a:p>
            <a:r>
              <a:rPr lang="ko-KR" altLang="de-DE" b="1" dirty="0"/>
              <a:t>ㅗ </a:t>
            </a:r>
            <a:r>
              <a:rPr lang="de-DE" altLang="ko-KR" b="1" dirty="0"/>
              <a:t>+ </a:t>
            </a:r>
            <a:r>
              <a:rPr lang="ko-KR" altLang="de-DE" b="1" dirty="0"/>
              <a:t>ㅏ </a:t>
            </a:r>
            <a:r>
              <a:rPr lang="de-DE" altLang="ko-KR" b="1" dirty="0"/>
              <a:t>= </a:t>
            </a:r>
            <a:r>
              <a:rPr lang="ko-KR" altLang="de-DE" b="1" dirty="0"/>
              <a:t>ㅘ </a:t>
            </a:r>
            <a:r>
              <a:rPr lang="de-DE" altLang="ko-KR" dirty="0"/>
              <a:t>= </a:t>
            </a:r>
            <a:r>
              <a:rPr lang="de-DE" dirty="0" err="1"/>
              <a:t>wa</a:t>
            </a:r>
            <a:r>
              <a:rPr lang="de-DE" dirty="0"/>
              <a:t> (</a:t>
            </a:r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ko-KR" altLang="de-DE" dirty="0"/>
              <a:t>완</a:t>
            </a:r>
            <a:r>
              <a:rPr lang="de-DE" altLang="ko-KR" dirty="0"/>
              <a:t>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4601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B1ABB5-4FF5-E09D-8F74-FD7B57AE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ACABE3-02FD-C0E4-E4C4-D44FFE6DC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Diphthonge Koreanisch (Nicht so wichtig)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2C73366A-4846-3F34-D587-B245375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dirty="0"/>
              <a:t>ㅡ </a:t>
            </a:r>
            <a:r>
              <a:rPr lang="de-DE" altLang="ko-KR" dirty="0"/>
              <a:t>+ </a:t>
            </a:r>
            <a:r>
              <a:rPr lang="ko-KR" altLang="de-DE" dirty="0"/>
              <a:t>ㅣ </a:t>
            </a:r>
            <a:r>
              <a:rPr lang="de-DE" altLang="ko-KR" dirty="0"/>
              <a:t>= </a:t>
            </a:r>
            <a:r>
              <a:rPr lang="ko-KR" altLang="de-DE" dirty="0"/>
              <a:t>ㅢ </a:t>
            </a:r>
            <a:r>
              <a:rPr lang="de-DE" altLang="ko-KR" dirty="0"/>
              <a:t>= </a:t>
            </a:r>
            <a:r>
              <a:rPr lang="de-DE" dirty="0"/>
              <a:t>ui (</a:t>
            </a:r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ko-KR" altLang="de-DE" dirty="0"/>
              <a:t>의</a:t>
            </a:r>
            <a:r>
              <a:rPr lang="de-DE" altLang="ko-KR" dirty="0"/>
              <a:t>)</a:t>
            </a:r>
          </a:p>
          <a:p>
            <a:r>
              <a:rPr lang="ko-KR" altLang="de-DE" dirty="0"/>
              <a:t>ㅕ </a:t>
            </a:r>
            <a:r>
              <a:rPr lang="de-DE" altLang="ko-KR" dirty="0"/>
              <a:t>+ </a:t>
            </a:r>
            <a:r>
              <a:rPr lang="ko-KR" altLang="de-DE" dirty="0"/>
              <a:t>ㅣ </a:t>
            </a:r>
            <a:r>
              <a:rPr lang="de-DE" altLang="ko-KR" dirty="0"/>
              <a:t>= </a:t>
            </a:r>
            <a:r>
              <a:rPr lang="ko-KR" altLang="de-DE" dirty="0"/>
              <a:t>ㅖ </a:t>
            </a:r>
            <a:r>
              <a:rPr lang="de-DE" altLang="ko-KR" dirty="0"/>
              <a:t>= </a:t>
            </a:r>
            <a:r>
              <a:rPr lang="de-DE" altLang="ko-KR" dirty="0" err="1"/>
              <a:t>ye</a:t>
            </a:r>
            <a:r>
              <a:rPr lang="de-DE" altLang="ko-KR" dirty="0"/>
              <a:t> (</a:t>
            </a:r>
            <a:r>
              <a:rPr lang="ko-KR" altLang="de-DE" dirty="0"/>
              <a:t>예</a:t>
            </a:r>
            <a:r>
              <a:rPr lang="de-DE" altLang="ko-KR" dirty="0"/>
              <a:t>)</a:t>
            </a:r>
          </a:p>
          <a:p>
            <a:r>
              <a:rPr lang="ko-KR" altLang="de-DE" b="0" i="0" dirty="0">
                <a:solidFill>
                  <a:srgbClr val="686868"/>
                </a:solidFill>
                <a:effectLst/>
                <a:latin typeface="-apple-system"/>
              </a:rPr>
              <a:t>ㅙ </a:t>
            </a:r>
            <a:r>
              <a:rPr lang="de-DE" altLang="ko-KR" b="0" i="0" dirty="0">
                <a:solidFill>
                  <a:srgbClr val="686868"/>
                </a:solidFill>
                <a:effectLst/>
                <a:latin typeface="-apple-system"/>
              </a:rPr>
              <a:t>= </a:t>
            </a:r>
            <a:r>
              <a:rPr lang="de-DE" b="0" i="0" dirty="0" err="1">
                <a:solidFill>
                  <a:srgbClr val="686868"/>
                </a:solidFill>
                <a:effectLst/>
                <a:latin typeface="-apple-system"/>
              </a:rPr>
              <a:t>wae</a:t>
            </a:r>
            <a:r>
              <a:rPr lang="de-DE" b="0" i="0" dirty="0">
                <a:solidFill>
                  <a:srgbClr val="686868"/>
                </a:solidFill>
                <a:effectLst/>
                <a:latin typeface="-apple-system"/>
              </a:rPr>
              <a:t> (</a:t>
            </a:r>
            <a:r>
              <a:rPr lang="ko-KR" altLang="de-DE" b="0" i="0" dirty="0">
                <a:solidFill>
                  <a:srgbClr val="686868"/>
                </a:solidFill>
                <a:effectLst/>
                <a:latin typeface="-apple-system"/>
              </a:rPr>
              <a:t>왜</a:t>
            </a:r>
            <a:r>
              <a:rPr lang="de-DE" altLang="ko-KR" dirty="0">
                <a:solidFill>
                  <a:srgbClr val="686868"/>
                </a:solidFill>
                <a:latin typeface="-apple-system"/>
              </a:rPr>
              <a:t>)</a:t>
            </a:r>
            <a:endParaRPr lang="de-DE" b="0" i="0" dirty="0">
              <a:solidFill>
                <a:srgbClr val="686868"/>
              </a:solidFill>
              <a:effectLst/>
              <a:latin typeface="-apple-system"/>
            </a:endParaRPr>
          </a:p>
          <a:p>
            <a:r>
              <a:rPr lang="ko-KR" altLang="de-DE" b="0" i="0" dirty="0">
                <a:solidFill>
                  <a:srgbClr val="686868"/>
                </a:solidFill>
                <a:effectLst/>
                <a:latin typeface="-apple-system"/>
              </a:rPr>
              <a:t>ㅒ </a:t>
            </a:r>
            <a:r>
              <a:rPr lang="de-DE" altLang="ko-KR" b="0" i="0" dirty="0">
                <a:solidFill>
                  <a:srgbClr val="686868"/>
                </a:solidFill>
                <a:effectLst/>
                <a:latin typeface="-apple-system"/>
              </a:rPr>
              <a:t>= </a:t>
            </a:r>
            <a:r>
              <a:rPr lang="de-DE" b="0" i="0" dirty="0" err="1">
                <a:solidFill>
                  <a:srgbClr val="686868"/>
                </a:solidFill>
                <a:effectLst/>
                <a:latin typeface="-apple-system"/>
              </a:rPr>
              <a:t>yae</a:t>
            </a:r>
            <a:r>
              <a:rPr lang="de-DE" b="0" i="0" dirty="0">
                <a:solidFill>
                  <a:srgbClr val="686868"/>
                </a:solidFill>
                <a:effectLst/>
                <a:latin typeface="-apple-system"/>
              </a:rPr>
              <a:t> </a:t>
            </a:r>
            <a:endParaRPr lang="de-DE" dirty="0">
              <a:solidFill>
                <a:srgbClr val="686868"/>
              </a:solidFill>
              <a:latin typeface="-apple-system"/>
            </a:endParaRPr>
          </a:p>
          <a:p>
            <a:r>
              <a:rPr lang="ko-KR" altLang="de-DE" b="0" i="0" dirty="0">
                <a:solidFill>
                  <a:srgbClr val="686868"/>
                </a:solidFill>
                <a:effectLst/>
                <a:latin typeface="-apple-system"/>
              </a:rPr>
              <a:t>ㅞ </a:t>
            </a:r>
            <a:r>
              <a:rPr lang="de-DE" altLang="ko-KR" b="0" i="0" dirty="0">
                <a:solidFill>
                  <a:srgbClr val="686868"/>
                </a:solidFill>
                <a:effectLst/>
                <a:latin typeface="-apple-system"/>
              </a:rPr>
              <a:t>= </a:t>
            </a:r>
            <a:r>
              <a:rPr lang="de-DE" b="0" i="0" dirty="0" err="1">
                <a:solidFill>
                  <a:srgbClr val="686868"/>
                </a:solidFill>
                <a:effectLst/>
                <a:latin typeface="-apple-system"/>
              </a:rPr>
              <a:t>we</a:t>
            </a:r>
            <a:r>
              <a:rPr lang="de-DE" b="0" i="0" dirty="0">
                <a:solidFill>
                  <a:srgbClr val="686868"/>
                </a:solidFill>
                <a:effectLst/>
                <a:latin typeface="-apple-system"/>
              </a:rPr>
              <a:t> </a:t>
            </a:r>
            <a:r>
              <a:rPr lang="en-US" b="0" i="0" dirty="0">
                <a:solidFill>
                  <a:srgbClr val="686868"/>
                </a:solidFill>
                <a:effectLst/>
                <a:latin typeface="-apple-system"/>
              </a:rPr>
              <a:t>(probably the most uncommon letter in Korean)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893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D8612F-3164-7CB5-01CE-7E6FE9628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ADD8DA-8666-C8AC-51FF-E2F126BE8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 Diphthonge 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BE4AFC92-F66C-7634-F12A-A0001212A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http://easykorean.edsoftapps.com/hangul-game/</a:t>
            </a:r>
            <a:endParaRPr lang="de-DE" dirty="0"/>
          </a:p>
          <a:p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9D00BB-5832-8337-123A-3337120F0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06" y="3111387"/>
            <a:ext cx="6842122" cy="342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20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CBCFFB-F5B4-EDB9-24DE-6EAFF668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2681BB-B794-3284-6ABA-10EEFEB3D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Kannst du dein Name schreiben?</a:t>
            </a:r>
          </a:p>
        </p:txBody>
      </p:sp>
    </p:spTree>
    <p:extLst>
      <p:ext uri="{BB962C8B-B14F-4D97-AF65-F5344CB8AC3E}">
        <p14:creationId xmlns:p14="http://schemas.microsoft.com/office/powerpoint/2010/main" val="3088372402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Münster PowerPoint Master">
  <a:themeElements>
    <a:clrScheme name="Universität Münster">
      <a:dk1>
        <a:srgbClr val="333F48"/>
      </a:dk1>
      <a:lt1>
        <a:srgbClr val="F4F4F4"/>
      </a:lt1>
      <a:dk2>
        <a:srgbClr val="F4F4F4"/>
      </a:dk2>
      <a:lt2>
        <a:srgbClr val="333F48"/>
      </a:lt2>
      <a:accent1>
        <a:srgbClr val="AF0078"/>
      </a:accent1>
      <a:accent2>
        <a:srgbClr val="00578A"/>
      </a:accent2>
      <a:accent3>
        <a:srgbClr val="009DD1"/>
      </a:accent3>
      <a:accent4>
        <a:srgbClr val="006E89"/>
      </a:accent4>
      <a:accent5>
        <a:srgbClr val="008E96"/>
      </a:accent5>
      <a:accent6>
        <a:srgbClr val="7AB51D"/>
      </a:accent6>
      <a:hlink>
        <a:srgbClr val="58585A"/>
      </a:hlink>
      <a:folHlink>
        <a:srgbClr val="58585A"/>
      </a:folHlink>
    </a:clrScheme>
    <a:fontScheme name="Universität Münst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GRAPHIT">
      <a:srgbClr val="333F48"/>
    </a:custClr>
    <a:custClr name="CASSIS">
      <a:srgbClr val="AF0078"/>
    </a:custClr>
    <a:custClr name="LAPIS">
      <a:srgbClr val="00578A"/>
    </a:custClr>
    <a:custClr name="CYAN">
      <a:srgbClr val="009DD1"/>
    </a:custClr>
    <a:custClr name="OZEAN">
      <a:srgbClr val="006E89"/>
    </a:custClr>
    <a:custClr name="TÜRKIS">
      <a:srgbClr val="008E96"/>
    </a:custClr>
    <a:custClr name="APFELGRÜN">
      <a:srgbClr val="7AB51D"/>
    </a:custClr>
    <a:custClr name="PERIDOT">
      <a:srgbClr val="B1C800"/>
    </a:custClr>
  </a:custClrLst>
  <a:extLst>
    <a:ext uri="{05A4C25C-085E-4340-85A3-A5531E510DB2}">
      <thm15:themeFamily xmlns:thm15="http://schemas.microsoft.com/office/thememl/2012/main" name="PPT_UnivMs_Var1_Calibri_16x9_02.potx" id="{FCC11A58-F0FC-4909-AAB8-3C3FE25CFE08}" vid="{DDB0152F-92DE-4514-9D13-2F26A5661E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PPT_WWU_Var1_Meta_16x9_02</Template>
  <TotalTime>0</TotalTime>
  <Words>323</Words>
  <Application>Microsoft Office PowerPoint</Application>
  <PresentationFormat>Custom</PresentationFormat>
  <Paragraphs>65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-apple-system</vt:lpstr>
      <vt:lpstr>Meta Offc Pro</vt:lpstr>
      <vt:lpstr>Arial</vt:lpstr>
      <vt:lpstr>Calibri</vt:lpstr>
      <vt:lpstr>Universität Münster PowerPoint Master</vt:lpstr>
      <vt:lpstr>Koreanisch A1 und A2</vt:lpstr>
      <vt:lpstr>Ab Heute kannst du…</vt:lpstr>
      <vt:lpstr>Plan für den Kurs</vt:lpstr>
      <vt:lpstr>Von letzter Woche</vt:lpstr>
      <vt:lpstr>Diphthonge Koreanisch</vt:lpstr>
      <vt:lpstr>Diphthonge Koreanisch</vt:lpstr>
      <vt:lpstr>Diphthonge Koreanisch (Nicht so wichtig)</vt:lpstr>
      <vt:lpstr>Übung Diphthonge </vt:lpstr>
      <vt:lpstr>Kannst du dein Name schreiben?</vt:lpstr>
      <vt:lpstr>Vocab Worksheet</vt:lpstr>
      <vt:lpstr>koreanische Etikette 예의범절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Claire Hyun</cp:lastModifiedBy>
  <cp:revision>150</cp:revision>
  <dcterms:created xsi:type="dcterms:W3CDTF">2019-09-05T07:16:21Z</dcterms:created>
  <dcterms:modified xsi:type="dcterms:W3CDTF">2024-05-07T21:43:54Z</dcterms:modified>
</cp:coreProperties>
</file>