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99" r:id="rId3"/>
    <p:sldId id="280" r:id="rId4"/>
    <p:sldId id="290" r:id="rId5"/>
    <p:sldId id="291" r:id="rId6"/>
    <p:sldId id="292" r:id="rId7"/>
    <p:sldId id="295" r:id="rId8"/>
    <p:sldId id="296" r:id="rId9"/>
    <p:sldId id="297" r:id="rId10"/>
    <p:sldId id="298" r:id="rId11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53201-BEB4-4754-9F50-1CCA4F17CA07}" v="31" dt="2024-02-09T14:37:19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200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F6624336-7D6C-4790-BA74-40838C4F9287}"/>
    <pc:docChg chg="undo custSel addSld delSld modSld sldOrd">
      <pc:chgData name="Claire Hyun" userId="d469472dfa2f7c25" providerId="LiveId" clId="{F6624336-7D6C-4790-BA74-40838C4F9287}" dt="2024-01-26T17:59:59.771" v="3238" actId="20577"/>
      <pc:docMkLst>
        <pc:docMk/>
      </pc:docMkLst>
      <pc:sldChg chg="modSp mod">
        <pc:chgData name="Claire Hyun" userId="d469472dfa2f7c25" providerId="LiveId" clId="{F6624336-7D6C-4790-BA74-40838C4F9287}" dt="2024-01-26T10:48:42.942" v="2102" actId="20577"/>
        <pc:sldMkLst>
          <pc:docMk/>
          <pc:sldMk cId="1174817430" sldId="258"/>
        </pc:sldMkLst>
        <pc:spChg chg="mod">
          <ac:chgData name="Claire Hyun" userId="d469472dfa2f7c25" providerId="LiveId" clId="{F6624336-7D6C-4790-BA74-40838C4F9287}" dt="2024-01-26T10:48:42.942" v="2102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 ord">
        <pc:chgData name="Claire Hyun" userId="d469472dfa2f7c25" providerId="LiveId" clId="{F6624336-7D6C-4790-BA74-40838C4F9287}" dt="2024-01-13T17:16:44.774" v="17" actId="2696"/>
        <pc:sldMkLst>
          <pc:docMk/>
          <pc:sldMk cId="1299637446" sldId="259"/>
        </pc:sldMkLst>
      </pc:sldChg>
      <pc:sldChg chg="del">
        <pc:chgData name="Claire Hyun" userId="d469472dfa2f7c25" providerId="LiveId" clId="{F6624336-7D6C-4790-BA74-40838C4F9287}" dt="2024-01-13T17:16:46.941" v="18" actId="2696"/>
        <pc:sldMkLst>
          <pc:docMk/>
          <pc:sldMk cId="4247107304" sldId="260"/>
        </pc:sldMkLst>
      </pc:sldChg>
      <pc:sldChg chg="del">
        <pc:chgData name="Claire Hyun" userId="d469472dfa2f7c25" providerId="LiveId" clId="{F6624336-7D6C-4790-BA74-40838C4F9287}" dt="2024-01-13T17:16:48.758" v="19" actId="2696"/>
        <pc:sldMkLst>
          <pc:docMk/>
          <pc:sldMk cId="1343660331" sldId="262"/>
        </pc:sldMkLst>
      </pc:sldChg>
      <pc:sldChg chg="del">
        <pc:chgData name="Claire Hyun" userId="d469472dfa2f7c25" providerId="LiveId" clId="{F6624336-7D6C-4790-BA74-40838C4F9287}" dt="2024-01-13T17:16:54.174" v="22" actId="2696"/>
        <pc:sldMkLst>
          <pc:docMk/>
          <pc:sldMk cId="2877962319" sldId="263"/>
        </pc:sldMkLst>
      </pc:sldChg>
      <pc:sldChg chg="del">
        <pc:chgData name="Claire Hyun" userId="d469472dfa2f7c25" providerId="LiveId" clId="{F6624336-7D6C-4790-BA74-40838C4F9287}" dt="2024-01-13T17:16:52.394" v="21" actId="2696"/>
        <pc:sldMkLst>
          <pc:docMk/>
          <pc:sldMk cId="1317428819" sldId="264"/>
        </pc:sldMkLst>
      </pc:sldChg>
      <pc:sldChg chg="del">
        <pc:chgData name="Claire Hyun" userId="d469472dfa2f7c25" providerId="LiveId" clId="{F6624336-7D6C-4790-BA74-40838C4F9287}" dt="2024-01-13T17:16:50.555" v="20" actId="2696"/>
        <pc:sldMkLst>
          <pc:docMk/>
          <pc:sldMk cId="2003888059" sldId="265"/>
        </pc:sldMkLst>
      </pc:sldChg>
      <pc:sldChg chg="del">
        <pc:chgData name="Claire Hyun" userId="d469472dfa2f7c25" providerId="LiveId" clId="{F6624336-7D6C-4790-BA74-40838C4F9287}" dt="2024-01-13T17:16:59.552" v="24" actId="2696"/>
        <pc:sldMkLst>
          <pc:docMk/>
          <pc:sldMk cId="898065014" sldId="272"/>
        </pc:sldMkLst>
      </pc:sldChg>
      <pc:sldChg chg="del">
        <pc:chgData name="Claire Hyun" userId="d469472dfa2f7c25" providerId="LiveId" clId="{F6624336-7D6C-4790-BA74-40838C4F9287}" dt="2024-01-13T17:17:01.749" v="25" actId="2696"/>
        <pc:sldMkLst>
          <pc:docMk/>
          <pc:sldMk cId="687146082" sldId="273"/>
        </pc:sldMkLst>
      </pc:sldChg>
      <pc:sldChg chg="del">
        <pc:chgData name="Claire Hyun" userId="d469472dfa2f7c25" providerId="LiveId" clId="{F6624336-7D6C-4790-BA74-40838C4F9287}" dt="2024-01-13T17:16:57.612" v="23" actId="2696"/>
        <pc:sldMkLst>
          <pc:docMk/>
          <pc:sldMk cId="3387707854" sldId="274"/>
        </pc:sldMkLst>
      </pc:sldChg>
      <pc:sldChg chg="del">
        <pc:chgData name="Claire Hyun" userId="d469472dfa2f7c25" providerId="LiveId" clId="{F6624336-7D6C-4790-BA74-40838C4F9287}" dt="2024-01-13T17:16:41.005" v="16" actId="2696"/>
        <pc:sldMkLst>
          <pc:docMk/>
          <pc:sldMk cId="3497788330" sldId="275"/>
        </pc:sldMkLst>
      </pc:sldChg>
      <pc:sldChg chg="modSp mod">
        <pc:chgData name="Claire Hyun" userId="d469472dfa2f7c25" providerId="LiveId" clId="{F6624336-7D6C-4790-BA74-40838C4F9287}" dt="2024-01-13T18:31:48.656" v="1122" actId="20577"/>
        <pc:sldMkLst>
          <pc:docMk/>
          <pc:sldMk cId="2911984330" sldId="276"/>
        </pc:sldMkLst>
        <pc:spChg chg="mod">
          <ac:chgData name="Claire Hyun" userId="d469472dfa2f7c25" providerId="LiveId" clId="{F6624336-7D6C-4790-BA74-40838C4F9287}" dt="2024-01-13T18:31:48.656" v="1122" actId="20577"/>
          <ac:spMkLst>
            <pc:docMk/>
            <pc:sldMk cId="2911984330" sldId="276"/>
            <ac:spMk id="4" creationId="{940893A5-3917-CDD3-AA7A-0C42A1F5D403}"/>
          </ac:spMkLst>
        </pc:spChg>
      </pc:sldChg>
      <pc:sldChg chg="del">
        <pc:chgData name="Claire Hyun" userId="d469472dfa2f7c25" providerId="LiveId" clId="{F6624336-7D6C-4790-BA74-40838C4F9287}" dt="2024-01-13T17:17:05.798" v="26" actId="2696"/>
        <pc:sldMkLst>
          <pc:docMk/>
          <pc:sldMk cId="3514263704" sldId="277"/>
        </pc:sldMkLst>
      </pc:sldChg>
      <pc:sldChg chg="modSp mod">
        <pc:chgData name="Claire Hyun" userId="d469472dfa2f7c25" providerId="LiveId" clId="{F6624336-7D6C-4790-BA74-40838C4F9287}" dt="2024-01-26T17:37:54.130" v="3203" actId="20577"/>
        <pc:sldMkLst>
          <pc:docMk/>
          <pc:sldMk cId="703160421" sldId="279"/>
        </pc:sldMkLst>
        <pc:spChg chg="mod">
          <ac:chgData name="Claire Hyun" userId="d469472dfa2f7c25" providerId="LiveId" clId="{F6624336-7D6C-4790-BA74-40838C4F9287}" dt="2024-01-13T18:32:03.067" v="1133" actId="20577"/>
          <ac:spMkLst>
            <pc:docMk/>
            <pc:sldMk cId="703160421" sldId="279"/>
            <ac:spMk id="3" creationId="{F90719AA-BE28-78DA-4ECA-B2829CC25B5D}"/>
          </ac:spMkLst>
        </pc:spChg>
        <pc:spChg chg="mod">
          <ac:chgData name="Claire Hyun" userId="d469472dfa2f7c25" providerId="LiveId" clId="{F6624336-7D6C-4790-BA74-40838C4F9287}" dt="2024-01-26T17:37:54.130" v="3203" actId="20577"/>
          <ac:spMkLst>
            <pc:docMk/>
            <pc:sldMk cId="703160421" sldId="279"/>
            <ac:spMk id="4" creationId="{5B0D5BC1-E881-0A99-8FC4-F534C11408A0}"/>
          </ac:spMkLst>
        </pc:spChg>
      </pc:sldChg>
      <pc:sldChg chg="modSp new mod">
        <pc:chgData name="Claire Hyun" userId="d469472dfa2f7c25" providerId="LiveId" clId="{F6624336-7D6C-4790-BA74-40838C4F9287}" dt="2024-01-26T10:50:41.642" v="2194" actId="20577"/>
        <pc:sldMkLst>
          <pc:docMk/>
          <pc:sldMk cId="2474663816" sldId="280"/>
        </pc:sldMkLst>
        <pc:spChg chg="mod">
          <ac:chgData name="Claire Hyun" userId="d469472dfa2f7c25" providerId="LiveId" clId="{F6624336-7D6C-4790-BA74-40838C4F9287}" dt="2024-01-13T17:17:19.407" v="47" actId="20577"/>
          <ac:spMkLst>
            <pc:docMk/>
            <pc:sldMk cId="2474663816" sldId="280"/>
            <ac:spMk id="3" creationId="{6D15E129-7CC6-D4F0-6D46-FFFEC5701C6B}"/>
          </ac:spMkLst>
        </pc:spChg>
        <pc:spChg chg="mod">
          <ac:chgData name="Claire Hyun" userId="d469472dfa2f7c25" providerId="LiveId" clId="{F6624336-7D6C-4790-BA74-40838C4F9287}" dt="2024-01-26T10:50:41.642" v="2194" actId="20577"/>
          <ac:spMkLst>
            <pc:docMk/>
            <pc:sldMk cId="2474663816" sldId="280"/>
            <ac:spMk id="4" creationId="{D7D8F2D2-5B91-2FCC-DDA1-90835D58AAB6}"/>
          </ac:spMkLst>
        </pc:spChg>
      </pc:sldChg>
      <pc:sldChg chg="modSp new mod ord">
        <pc:chgData name="Claire Hyun" userId="d469472dfa2f7c25" providerId="LiveId" clId="{F6624336-7D6C-4790-BA74-40838C4F9287}" dt="2024-01-13T18:24:34.948" v="841"/>
        <pc:sldMkLst>
          <pc:docMk/>
          <pc:sldMk cId="2327966759" sldId="281"/>
        </pc:sldMkLst>
        <pc:spChg chg="mod">
          <ac:chgData name="Claire Hyun" userId="d469472dfa2f7c25" providerId="LiveId" clId="{F6624336-7D6C-4790-BA74-40838C4F9287}" dt="2024-01-13T18:11:02.862" v="552"/>
          <ac:spMkLst>
            <pc:docMk/>
            <pc:sldMk cId="2327966759" sldId="281"/>
            <ac:spMk id="3" creationId="{D097ED56-E21A-99FA-6E35-86E0380342C5}"/>
          </ac:spMkLst>
        </pc:spChg>
        <pc:spChg chg="mod">
          <ac:chgData name="Claire Hyun" userId="d469472dfa2f7c25" providerId="LiveId" clId="{F6624336-7D6C-4790-BA74-40838C4F9287}" dt="2024-01-13T18:24:34.948" v="841"/>
          <ac:spMkLst>
            <pc:docMk/>
            <pc:sldMk cId="2327966759" sldId="281"/>
            <ac:spMk id="4" creationId="{A5B149DD-F177-334D-43DE-872621E60E3D}"/>
          </ac:spMkLst>
        </pc:spChg>
      </pc:sldChg>
      <pc:sldChg chg="modSp new mod">
        <pc:chgData name="Claire Hyun" userId="d469472dfa2f7c25" providerId="LiveId" clId="{F6624336-7D6C-4790-BA74-40838C4F9287}" dt="2024-01-13T18:29:40.404" v="1092" actId="20577"/>
        <pc:sldMkLst>
          <pc:docMk/>
          <pc:sldMk cId="2488551964" sldId="282"/>
        </pc:sldMkLst>
        <pc:spChg chg="mod">
          <ac:chgData name="Claire Hyun" userId="d469472dfa2f7c25" providerId="LiveId" clId="{F6624336-7D6C-4790-BA74-40838C4F9287}" dt="2024-01-13T18:26:28.476" v="867"/>
          <ac:spMkLst>
            <pc:docMk/>
            <pc:sldMk cId="2488551964" sldId="282"/>
            <ac:spMk id="3" creationId="{0BBD5ABD-E307-C5E1-393E-BEA64AB4C80C}"/>
          </ac:spMkLst>
        </pc:spChg>
        <pc:spChg chg="mod">
          <ac:chgData name="Claire Hyun" userId="d469472dfa2f7c25" providerId="LiveId" clId="{F6624336-7D6C-4790-BA74-40838C4F9287}" dt="2024-01-13T18:29:40.404" v="1092" actId="20577"/>
          <ac:spMkLst>
            <pc:docMk/>
            <pc:sldMk cId="2488551964" sldId="282"/>
            <ac:spMk id="4" creationId="{88B13A49-F96E-5F7F-4512-3F13507DC5A5}"/>
          </ac:spMkLst>
        </pc:spChg>
      </pc:sldChg>
      <pc:sldChg chg="modSp new mod">
        <pc:chgData name="Claire Hyun" userId="d469472dfa2f7c25" providerId="LiveId" clId="{F6624336-7D6C-4790-BA74-40838C4F9287}" dt="2024-01-13T18:35:49.066" v="1458" actId="20577"/>
        <pc:sldMkLst>
          <pc:docMk/>
          <pc:sldMk cId="1223090038" sldId="283"/>
        </pc:sldMkLst>
        <pc:spChg chg="mod">
          <ac:chgData name="Claire Hyun" userId="d469472dfa2f7c25" providerId="LiveId" clId="{F6624336-7D6C-4790-BA74-40838C4F9287}" dt="2024-01-13T18:30:11.415" v="1109" actId="20577"/>
          <ac:spMkLst>
            <pc:docMk/>
            <pc:sldMk cId="1223090038" sldId="283"/>
            <ac:spMk id="3" creationId="{71785941-F465-4E73-3635-8EB8C71C7001}"/>
          </ac:spMkLst>
        </pc:spChg>
        <pc:spChg chg="mod">
          <ac:chgData name="Claire Hyun" userId="d469472dfa2f7c25" providerId="LiveId" clId="{F6624336-7D6C-4790-BA74-40838C4F9287}" dt="2024-01-13T18:35:49.066" v="1458" actId="20577"/>
          <ac:spMkLst>
            <pc:docMk/>
            <pc:sldMk cId="1223090038" sldId="283"/>
            <ac:spMk id="4" creationId="{3CE61573-5255-700D-5C94-CBEE1376C55F}"/>
          </ac:spMkLst>
        </pc:spChg>
      </pc:sldChg>
      <pc:sldChg chg="modSp new mod">
        <pc:chgData name="Claire Hyun" userId="d469472dfa2f7c25" providerId="LiveId" clId="{F6624336-7D6C-4790-BA74-40838C4F9287}" dt="2024-01-25T00:26:31.100" v="1583" actId="207"/>
        <pc:sldMkLst>
          <pc:docMk/>
          <pc:sldMk cId="148638053" sldId="284"/>
        </pc:sldMkLst>
        <pc:spChg chg="mod">
          <ac:chgData name="Claire Hyun" userId="d469472dfa2f7c25" providerId="LiveId" clId="{F6624336-7D6C-4790-BA74-40838C4F9287}" dt="2024-01-25T00:23:44.707" v="1460"/>
          <ac:spMkLst>
            <pc:docMk/>
            <pc:sldMk cId="148638053" sldId="284"/>
            <ac:spMk id="3" creationId="{81F49485-F723-DED3-1900-1531D794D646}"/>
          </ac:spMkLst>
        </pc:spChg>
        <pc:spChg chg="mod">
          <ac:chgData name="Claire Hyun" userId="d469472dfa2f7c25" providerId="LiveId" clId="{F6624336-7D6C-4790-BA74-40838C4F9287}" dt="2024-01-25T00:26:31.100" v="1583" actId="207"/>
          <ac:spMkLst>
            <pc:docMk/>
            <pc:sldMk cId="148638053" sldId="284"/>
            <ac:spMk id="4" creationId="{4714E250-D2DE-C127-906B-B616C94793F1}"/>
          </ac:spMkLst>
        </pc:spChg>
      </pc:sldChg>
      <pc:sldChg chg="addSp modSp new mod">
        <pc:chgData name="Claire Hyun" userId="d469472dfa2f7c25" providerId="LiveId" clId="{F6624336-7D6C-4790-BA74-40838C4F9287}" dt="2024-01-25T00:29:24.608" v="1663" actId="1076"/>
        <pc:sldMkLst>
          <pc:docMk/>
          <pc:sldMk cId="3558235645" sldId="285"/>
        </pc:sldMkLst>
        <pc:spChg chg="mod">
          <ac:chgData name="Claire Hyun" userId="d469472dfa2f7c25" providerId="LiveId" clId="{F6624336-7D6C-4790-BA74-40838C4F9287}" dt="2024-01-25T00:27:53.161" v="1607" actId="20577"/>
          <ac:spMkLst>
            <pc:docMk/>
            <pc:sldMk cId="3558235645" sldId="285"/>
            <ac:spMk id="3" creationId="{8EC3BCB5-B7E2-C788-3C3E-65919285E9E2}"/>
          </ac:spMkLst>
        </pc:spChg>
        <pc:spChg chg="mod">
          <ac:chgData name="Claire Hyun" userId="d469472dfa2f7c25" providerId="LiveId" clId="{F6624336-7D6C-4790-BA74-40838C4F9287}" dt="2024-01-25T00:29:13.273" v="1659" actId="1076"/>
          <ac:spMkLst>
            <pc:docMk/>
            <pc:sldMk cId="3558235645" sldId="285"/>
            <ac:spMk id="4" creationId="{CB6640C8-8A5B-5494-2215-A03533D9874A}"/>
          </ac:spMkLst>
        </pc:spChg>
        <pc:picChg chg="add">
          <ac:chgData name="Claire Hyun" userId="d469472dfa2f7c25" providerId="LiveId" clId="{F6624336-7D6C-4790-BA74-40838C4F9287}" dt="2024-01-25T00:28:53.176" v="1649"/>
          <ac:picMkLst>
            <pc:docMk/>
            <pc:sldMk cId="3558235645" sldId="285"/>
            <ac:picMk id="1026" creationId="{E86CB0F0-D64D-28A2-208C-420D575F4FB2}"/>
          </ac:picMkLst>
        </pc:picChg>
        <pc:picChg chg="add mod">
          <ac:chgData name="Claire Hyun" userId="d469472dfa2f7c25" providerId="LiveId" clId="{F6624336-7D6C-4790-BA74-40838C4F9287}" dt="2024-01-25T00:29:13.273" v="1659" actId="1076"/>
          <ac:picMkLst>
            <pc:docMk/>
            <pc:sldMk cId="3558235645" sldId="285"/>
            <ac:picMk id="1028" creationId="{72F2E5BE-44BD-F5BC-3E7A-00EDBDA04CC2}"/>
          </ac:picMkLst>
        </pc:picChg>
        <pc:picChg chg="add mod">
          <ac:chgData name="Claire Hyun" userId="d469472dfa2f7c25" providerId="LiveId" clId="{F6624336-7D6C-4790-BA74-40838C4F9287}" dt="2024-01-25T00:29:24.608" v="1663" actId="1076"/>
          <ac:picMkLst>
            <pc:docMk/>
            <pc:sldMk cId="3558235645" sldId="285"/>
            <ac:picMk id="1030" creationId="{210FE67F-2E61-1CFC-1221-9EDF04D6C447}"/>
          </ac:picMkLst>
        </pc:picChg>
      </pc:sldChg>
      <pc:sldChg chg="modSp new mod">
        <pc:chgData name="Claire Hyun" userId="d469472dfa2f7c25" providerId="LiveId" clId="{F6624336-7D6C-4790-BA74-40838C4F9287}" dt="2024-01-25T00:34:50.525" v="1862" actId="20577"/>
        <pc:sldMkLst>
          <pc:docMk/>
          <pc:sldMk cId="123483387" sldId="286"/>
        </pc:sldMkLst>
        <pc:spChg chg="mod">
          <ac:chgData name="Claire Hyun" userId="d469472dfa2f7c25" providerId="LiveId" clId="{F6624336-7D6C-4790-BA74-40838C4F9287}" dt="2024-01-25T00:34:50.525" v="1862" actId="20577"/>
          <ac:spMkLst>
            <pc:docMk/>
            <pc:sldMk cId="123483387" sldId="286"/>
            <ac:spMk id="3" creationId="{CDA90DDB-7AE1-E448-1379-DD00D970B77F}"/>
          </ac:spMkLst>
        </pc:spChg>
        <pc:spChg chg="mod">
          <ac:chgData name="Claire Hyun" userId="d469472dfa2f7c25" providerId="LiveId" clId="{F6624336-7D6C-4790-BA74-40838C4F9287}" dt="2024-01-25T00:33:57.341" v="1805" actId="207"/>
          <ac:spMkLst>
            <pc:docMk/>
            <pc:sldMk cId="123483387" sldId="286"/>
            <ac:spMk id="4" creationId="{FAE74E07-8A50-D9B3-A385-9A281A9DA7FF}"/>
          </ac:spMkLst>
        </pc:spChg>
      </pc:sldChg>
      <pc:sldChg chg="modSp new mod">
        <pc:chgData name="Claire Hyun" userId="d469472dfa2f7c25" providerId="LiveId" clId="{F6624336-7D6C-4790-BA74-40838C4F9287}" dt="2024-01-25T00:37:10.655" v="2066" actId="20577"/>
        <pc:sldMkLst>
          <pc:docMk/>
          <pc:sldMk cId="820988816" sldId="287"/>
        </pc:sldMkLst>
        <pc:spChg chg="mod">
          <ac:chgData name="Claire Hyun" userId="d469472dfa2f7c25" providerId="LiveId" clId="{F6624336-7D6C-4790-BA74-40838C4F9287}" dt="2024-01-25T00:36:25.361" v="2024" actId="20577"/>
          <ac:spMkLst>
            <pc:docMk/>
            <pc:sldMk cId="820988816" sldId="287"/>
            <ac:spMk id="3" creationId="{B1BA3AF8-E609-AB7C-B4DD-22B949099191}"/>
          </ac:spMkLst>
        </pc:spChg>
        <pc:spChg chg="mod">
          <ac:chgData name="Claire Hyun" userId="d469472dfa2f7c25" providerId="LiveId" clId="{F6624336-7D6C-4790-BA74-40838C4F9287}" dt="2024-01-25T00:37:10.655" v="2066" actId="20577"/>
          <ac:spMkLst>
            <pc:docMk/>
            <pc:sldMk cId="820988816" sldId="287"/>
            <ac:spMk id="4" creationId="{4F15F50A-367D-4FDF-62D3-195A66D2DC7A}"/>
          </ac:spMkLst>
        </pc:spChg>
      </pc:sldChg>
      <pc:sldChg chg="modSp new del mod">
        <pc:chgData name="Claire Hyun" userId="d469472dfa2f7c25" providerId="LiveId" clId="{F6624336-7D6C-4790-BA74-40838C4F9287}" dt="2024-01-25T00:34:14.392" v="1818" actId="2696"/>
        <pc:sldMkLst>
          <pc:docMk/>
          <pc:sldMk cId="2830699851" sldId="287"/>
        </pc:sldMkLst>
        <pc:spChg chg="mod">
          <ac:chgData name="Claire Hyun" userId="d469472dfa2f7c25" providerId="LiveId" clId="{F6624336-7D6C-4790-BA74-40838C4F9287}" dt="2024-01-25T00:34:10.647" v="1817" actId="20577"/>
          <ac:spMkLst>
            <pc:docMk/>
            <pc:sldMk cId="2830699851" sldId="287"/>
            <ac:spMk id="3" creationId="{FEC11D11-0FDA-F87B-9337-C3F8D543CB41}"/>
          </ac:spMkLst>
        </pc:spChg>
      </pc:sldChg>
      <pc:sldChg chg="modSp new mod">
        <pc:chgData name="Claire Hyun" userId="d469472dfa2f7c25" providerId="LiveId" clId="{F6624336-7D6C-4790-BA74-40838C4F9287}" dt="2024-01-26T17:59:59.771" v="3238" actId="20577"/>
        <pc:sldMkLst>
          <pc:docMk/>
          <pc:sldMk cId="1320794180" sldId="288"/>
        </pc:sldMkLst>
        <pc:spChg chg="mod">
          <ac:chgData name="Claire Hyun" userId="d469472dfa2f7c25" providerId="LiveId" clId="{F6624336-7D6C-4790-BA74-40838C4F9287}" dt="2024-01-26T17:10:54.675" v="2209" actId="20577"/>
          <ac:spMkLst>
            <pc:docMk/>
            <pc:sldMk cId="1320794180" sldId="288"/>
            <ac:spMk id="3" creationId="{ADCD0B47-ABB2-77DB-0760-98166267A2C8}"/>
          </ac:spMkLst>
        </pc:spChg>
        <pc:spChg chg="mod">
          <ac:chgData name="Claire Hyun" userId="d469472dfa2f7c25" providerId="LiveId" clId="{F6624336-7D6C-4790-BA74-40838C4F9287}" dt="2024-01-26T17:59:59.771" v="3238" actId="20577"/>
          <ac:spMkLst>
            <pc:docMk/>
            <pc:sldMk cId="1320794180" sldId="288"/>
            <ac:spMk id="4" creationId="{B4F488E0-CDA0-494E-BF37-8FCE68401664}"/>
          </ac:spMkLst>
        </pc:spChg>
      </pc:sldChg>
      <pc:sldChg chg="modSp new mod">
        <pc:chgData name="Claire Hyun" userId="d469472dfa2f7c25" providerId="LiveId" clId="{F6624336-7D6C-4790-BA74-40838C4F9287}" dt="2024-01-26T17:43:48.189" v="3212"/>
        <pc:sldMkLst>
          <pc:docMk/>
          <pc:sldMk cId="2062354096" sldId="289"/>
        </pc:sldMkLst>
        <pc:spChg chg="mod">
          <ac:chgData name="Claire Hyun" userId="d469472dfa2f7c25" providerId="LiveId" clId="{F6624336-7D6C-4790-BA74-40838C4F9287}" dt="2024-01-26T17:41:48.263" v="3208" actId="20577"/>
          <ac:spMkLst>
            <pc:docMk/>
            <pc:sldMk cId="2062354096" sldId="289"/>
            <ac:spMk id="3" creationId="{88292852-91F5-0A28-1709-C15010E27CE3}"/>
          </ac:spMkLst>
        </pc:spChg>
        <pc:spChg chg="mod">
          <ac:chgData name="Claire Hyun" userId="d469472dfa2f7c25" providerId="LiveId" clId="{F6624336-7D6C-4790-BA74-40838C4F9287}" dt="2024-01-26T17:43:48.189" v="3212"/>
          <ac:spMkLst>
            <pc:docMk/>
            <pc:sldMk cId="2062354096" sldId="289"/>
            <ac:spMk id="4" creationId="{8761AE94-234A-4BA9-5FCF-EF4A44BEFE83}"/>
          </ac:spMkLst>
        </pc:spChg>
      </pc:sldChg>
    </pc:docChg>
  </pc:docChgLst>
  <pc:docChgLst>
    <pc:chgData name="Claire Hyun" userId="d469472dfa2f7c25" providerId="LiveId" clId="{CE653201-BEB4-4754-9F50-1CCA4F17CA07}"/>
    <pc:docChg chg="undo custSel addSld delSld modSld">
      <pc:chgData name="Claire Hyun" userId="d469472dfa2f7c25" providerId="LiveId" clId="{CE653201-BEB4-4754-9F50-1CCA4F17CA07}" dt="2024-02-09T15:16:09.875" v="686" actId="2696"/>
      <pc:docMkLst>
        <pc:docMk/>
      </pc:docMkLst>
      <pc:sldChg chg="modSp mod">
        <pc:chgData name="Claire Hyun" userId="d469472dfa2f7c25" providerId="LiveId" clId="{CE653201-BEB4-4754-9F50-1CCA4F17CA07}" dt="2024-02-09T14:15:52.490" v="3" actId="20577"/>
        <pc:sldMkLst>
          <pc:docMk/>
          <pc:sldMk cId="1174817430" sldId="258"/>
        </pc:sldMkLst>
        <pc:spChg chg="mod">
          <ac:chgData name="Claire Hyun" userId="d469472dfa2f7c25" providerId="LiveId" clId="{CE653201-BEB4-4754-9F50-1CCA4F17CA07}" dt="2024-02-09T14:15:52.490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CE653201-BEB4-4754-9F50-1CCA4F17CA07}" dt="2024-02-09T14:16:18.611" v="5" actId="2696"/>
        <pc:sldMkLst>
          <pc:docMk/>
          <pc:sldMk cId="1585172480" sldId="278"/>
        </pc:sldMkLst>
      </pc:sldChg>
      <pc:sldChg chg="modSp mod">
        <pc:chgData name="Claire Hyun" userId="d469472dfa2f7c25" providerId="LiveId" clId="{CE653201-BEB4-4754-9F50-1CCA4F17CA07}" dt="2024-02-09T14:17:23.217" v="114" actId="20577"/>
        <pc:sldMkLst>
          <pc:docMk/>
          <pc:sldMk cId="2474663816" sldId="280"/>
        </pc:sldMkLst>
        <pc:spChg chg="mod">
          <ac:chgData name="Claire Hyun" userId="d469472dfa2f7c25" providerId="LiveId" clId="{CE653201-BEB4-4754-9F50-1CCA4F17CA07}" dt="2024-02-09T14:17:23.217" v="114" actId="20577"/>
          <ac:spMkLst>
            <pc:docMk/>
            <pc:sldMk cId="2474663816" sldId="280"/>
            <ac:spMk id="4" creationId="{D7D8F2D2-5B91-2FCC-DDA1-90835D58AAB6}"/>
          </ac:spMkLst>
        </pc:spChg>
      </pc:sldChg>
      <pc:sldChg chg="del">
        <pc:chgData name="Claire Hyun" userId="d469472dfa2f7c25" providerId="LiveId" clId="{CE653201-BEB4-4754-9F50-1CCA4F17CA07}" dt="2024-02-09T14:16:22.480" v="7" actId="2696"/>
        <pc:sldMkLst>
          <pc:docMk/>
          <pc:sldMk cId="123483387" sldId="286"/>
        </pc:sldMkLst>
      </pc:sldChg>
      <pc:sldChg chg="del">
        <pc:chgData name="Claire Hyun" userId="d469472dfa2f7c25" providerId="LiveId" clId="{CE653201-BEB4-4754-9F50-1CCA4F17CA07}" dt="2024-02-09T14:16:20.462" v="6" actId="2696"/>
        <pc:sldMkLst>
          <pc:docMk/>
          <pc:sldMk cId="820988816" sldId="287"/>
        </pc:sldMkLst>
      </pc:sldChg>
      <pc:sldChg chg="del">
        <pc:chgData name="Claire Hyun" userId="d469472dfa2f7c25" providerId="LiveId" clId="{CE653201-BEB4-4754-9F50-1CCA4F17CA07}" dt="2024-02-09T14:16:13.037" v="4" actId="2696"/>
        <pc:sldMkLst>
          <pc:docMk/>
          <pc:sldMk cId="2062354096" sldId="289"/>
        </pc:sldMkLst>
      </pc:sldChg>
      <pc:sldChg chg="modSp new del mod">
        <pc:chgData name="Claire Hyun" userId="d469472dfa2f7c25" providerId="LiveId" clId="{CE653201-BEB4-4754-9F50-1CCA4F17CA07}" dt="2024-02-09T15:16:09.875" v="686" actId="2696"/>
        <pc:sldMkLst>
          <pc:docMk/>
          <pc:sldMk cId="1553676335" sldId="293"/>
        </pc:sldMkLst>
        <pc:spChg chg="mod">
          <ac:chgData name="Claire Hyun" userId="d469472dfa2f7c25" providerId="LiveId" clId="{CE653201-BEB4-4754-9F50-1CCA4F17CA07}" dt="2024-02-09T14:17:57.604" v="140" actId="20577"/>
          <ac:spMkLst>
            <pc:docMk/>
            <pc:sldMk cId="1553676335" sldId="293"/>
            <ac:spMk id="3" creationId="{57C07BEE-25B2-1DCF-79A4-9969D107B1AA}"/>
          </ac:spMkLst>
        </pc:spChg>
        <pc:spChg chg="mod">
          <ac:chgData name="Claire Hyun" userId="d469472dfa2f7c25" providerId="LiveId" clId="{CE653201-BEB4-4754-9F50-1CCA4F17CA07}" dt="2024-02-09T14:19:31.930" v="464" actId="20577"/>
          <ac:spMkLst>
            <pc:docMk/>
            <pc:sldMk cId="1553676335" sldId="293"/>
            <ac:spMk id="4" creationId="{B42E6CE1-42E3-85CA-9660-8356A875B9D0}"/>
          </ac:spMkLst>
        </pc:spChg>
      </pc:sldChg>
      <pc:sldChg chg="new del">
        <pc:chgData name="Claire Hyun" userId="d469472dfa2f7c25" providerId="LiveId" clId="{CE653201-BEB4-4754-9F50-1CCA4F17CA07}" dt="2024-02-09T14:30:36.520" v="489" actId="2696"/>
        <pc:sldMkLst>
          <pc:docMk/>
          <pc:sldMk cId="94646168" sldId="294"/>
        </pc:sldMkLst>
      </pc:sldChg>
      <pc:sldChg chg="modSp new mod">
        <pc:chgData name="Claire Hyun" userId="d469472dfa2f7c25" providerId="LiveId" clId="{CE653201-BEB4-4754-9F50-1CCA4F17CA07}" dt="2024-02-09T14:30:30.063" v="488" actId="20577"/>
        <pc:sldMkLst>
          <pc:docMk/>
          <pc:sldMk cId="1178975250" sldId="295"/>
        </pc:sldMkLst>
        <pc:spChg chg="mod">
          <ac:chgData name="Claire Hyun" userId="d469472dfa2f7c25" providerId="LiveId" clId="{CE653201-BEB4-4754-9F50-1CCA4F17CA07}" dt="2024-02-09T14:30:30.063" v="488" actId="20577"/>
          <ac:spMkLst>
            <pc:docMk/>
            <pc:sldMk cId="1178975250" sldId="295"/>
            <ac:spMk id="3" creationId="{B16BF304-331C-0EC3-C295-271C475F83E2}"/>
          </ac:spMkLst>
        </pc:spChg>
      </pc:sldChg>
      <pc:sldChg chg="modSp new mod">
        <pc:chgData name="Claire Hyun" userId="d469472dfa2f7c25" providerId="LiveId" clId="{CE653201-BEB4-4754-9F50-1CCA4F17CA07}" dt="2024-02-09T14:34:52.352" v="584" actId="20577"/>
        <pc:sldMkLst>
          <pc:docMk/>
          <pc:sldMk cId="2593670075" sldId="296"/>
        </pc:sldMkLst>
        <pc:spChg chg="mod">
          <ac:chgData name="Claire Hyun" userId="d469472dfa2f7c25" providerId="LiveId" clId="{CE653201-BEB4-4754-9F50-1CCA4F17CA07}" dt="2024-02-09T14:32:06.169" v="501"/>
          <ac:spMkLst>
            <pc:docMk/>
            <pc:sldMk cId="2593670075" sldId="296"/>
            <ac:spMk id="3" creationId="{983214C5-0B4E-B45E-E2F2-1FE8B4BC2620}"/>
          </ac:spMkLst>
        </pc:spChg>
        <pc:spChg chg="mod">
          <ac:chgData name="Claire Hyun" userId="d469472dfa2f7c25" providerId="LiveId" clId="{CE653201-BEB4-4754-9F50-1CCA4F17CA07}" dt="2024-02-09T14:34:52.352" v="584" actId="20577"/>
          <ac:spMkLst>
            <pc:docMk/>
            <pc:sldMk cId="2593670075" sldId="296"/>
            <ac:spMk id="4" creationId="{C9746D17-0EA2-BEC4-F373-1217027346C7}"/>
          </ac:spMkLst>
        </pc:spChg>
      </pc:sldChg>
      <pc:sldChg chg="addSp modSp new del mod">
        <pc:chgData name="Claire Hyun" userId="d469472dfa2f7c25" providerId="LiveId" clId="{CE653201-BEB4-4754-9F50-1CCA4F17CA07}" dt="2024-02-09T14:36:35.088" v="603" actId="2696"/>
        <pc:sldMkLst>
          <pc:docMk/>
          <pc:sldMk cId="2600067136" sldId="297"/>
        </pc:sldMkLst>
        <pc:spChg chg="mod">
          <ac:chgData name="Claire Hyun" userId="d469472dfa2f7c25" providerId="LiveId" clId="{CE653201-BEB4-4754-9F50-1CCA4F17CA07}" dt="2024-02-09T14:36:32.266" v="602" actId="1076"/>
          <ac:spMkLst>
            <pc:docMk/>
            <pc:sldMk cId="2600067136" sldId="297"/>
            <ac:spMk id="3" creationId="{AF2EB55F-C325-B4C2-24E9-D97A855F944A}"/>
          </ac:spMkLst>
        </pc:spChg>
        <pc:picChg chg="add mod">
          <ac:chgData name="Claire Hyun" userId="d469472dfa2f7c25" providerId="LiveId" clId="{CE653201-BEB4-4754-9F50-1CCA4F17CA07}" dt="2024-02-09T14:36:14.100" v="595" actId="14100"/>
          <ac:picMkLst>
            <pc:docMk/>
            <pc:sldMk cId="2600067136" sldId="297"/>
            <ac:picMk id="1026" creationId="{460000ED-C8BB-8DD2-CA8F-967303C1EB1B}"/>
          </ac:picMkLst>
        </pc:picChg>
        <pc:picChg chg="add mod">
          <ac:chgData name="Claire Hyun" userId="d469472dfa2f7c25" providerId="LiveId" clId="{CE653201-BEB4-4754-9F50-1CCA4F17CA07}" dt="2024-02-09T14:36:08.680" v="593" actId="1076"/>
          <ac:picMkLst>
            <pc:docMk/>
            <pc:sldMk cId="2600067136" sldId="297"/>
            <ac:picMk id="1028" creationId="{67ACD955-108A-8A85-CFD9-7025FECBFF0C}"/>
          </ac:picMkLst>
        </pc:picChg>
        <pc:picChg chg="add mod">
          <ac:chgData name="Claire Hyun" userId="d469472dfa2f7c25" providerId="LiveId" clId="{CE653201-BEB4-4754-9F50-1CCA4F17CA07}" dt="2024-02-09T14:36:08.680" v="593" actId="1076"/>
          <ac:picMkLst>
            <pc:docMk/>
            <pc:sldMk cId="2600067136" sldId="297"/>
            <ac:picMk id="1030" creationId="{7B643B2E-5756-147C-9334-3CD09719CC7B}"/>
          </ac:picMkLst>
        </pc:picChg>
        <pc:picChg chg="add mod">
          <ac:chgData name="Claire Hyun" userId="d469472dfa2f7c25" providerId="LiveId" clId="{CE653201-BEB4-4754-9F50-1CCA4F17CA07}" dt="2024-02-09T14:36:32.266" v="602" actId="1076"/>
          <ac:picMkLst>
            <pc:docMk/>
            <pc:sldMk cId="2600067136" sldId="297"/>
            <ac:picMk id="1032" creationId="{71A2177D-DA61-5B98-8378-7938EDEE5F00}"/>
          </ac:picMkLst>
        </pc:picChg>
      </pc:sldChg>
      <pc:sldChg chg="addSp modSp new mod">
        <pc:chgData name="Claire Hyun" userId="d469472dfa2f7c25" providerId="LiveId" clId="{CE653201-BEB4-4754-9F50-1CCA4F17CA07}" dt="2024-02-09T14:37:19.447" v="617" actId="14100"/>
        <pc:sldMkLst>
          <pc:docMk/>
          <pc:sldMk cId="2809236372" sldId="297"/>
        </pc:sldMkLst>
        <pc:spChg chg="mod">
          <ac:chgData name="Claire Hyun" userId="d469472dfa2f7c25" providerId="LiveId" clId="{CE653201-BEB4-4754-9F50-1CCA4F17CA07}" dt="2024-02-09T14:36:43.347" v="605"/>
          <ac:spMkLst>
            <pc:docMk/>
            <pc:sldMk cId="2809236372" sldId="297"/>
            <ac:spMk id="3" creationId="{A332A726-9755-AAC0-F88B-FEC49F5A3D05}"/>
          </ac:spMkLst>
        </pc:spChg>
        <pc:picChg chg="add mod">
          <ac:chgData name="Claire Hyun" userId="d469472dfa2f7c25" providerId="LiveId" clId="{CE653201-BEB4-4754-9F50-1CCA4F17CA07}" dt="2024-02-09T14:36:51.155" v="608" actId="14100"/>
          <ac:picMkLst>
            <pc:docMk/>
            <pc:sldMk cId="2809236372" sldId="297"/>
            <ac:picMk id="2050" creationId="{987A2F35-FBD7-472F-D384-BFDC208958E1}"/>
          </ac:picMkLst>
        </pc:picChg>
        <pc:picChg chg="add mod">
          <ac:chgData name="Claire Hyun" userId="d469472dfa2f7c25" providerId="LiveId" clId="{CE653201-BEB4-4754-9F50-1CCA4F17CA07}" dt="2024-02-09T14:37:01.538" v="614" actId="1076"/>
          <ac:picMkLst>
            <pc:docMk/>
            <pc:sldMk cId="2809236372" sldId="297"/>
            <ac:picMk id="2052" creationId="{5D534E0E-F545-AE28-601A-583C3B9E80E1}"/>
          </ac:picMkLst>
        </pc:picChg>
        <pc:picChg chg="add mod">
          <ac:chgData name="Claire Hyun" userId="d469472dfa2f7c25" providerId="LiveId" clId="{CE653201-BEB4-4754-9F50-1CCA4F17CA07}" dt="2024-02-09T14:37:01.538" v="614" actId="1076"/>
          <ac:picMkLst>
            <pc:docMk/>
            <pc:sldMk cId="2809236372" sldId="297"/>
            <ac:picMk id="2054" creationId="{1CFFCB09-50F8-889A-7316-3D49E76821BF}"/>
          </ac:picMkLst>
        </pc:picChg>
        <pc:picChg chg="add mod">
          <ac:chgData name="Claire Hyun" userId="d469472dfa2f7c25" providerId="LiveId" clId="{CE653201-BEB4-4754-9F50-1CCA4F17CA07}" dt="2024-02-09T14:37:19.447" v="617" actId="14100"/>
          <ac:picMkLst>
            <pc:docMk/>
            <pc:sldMk cId="2809236372" sldId="297"/>
            <ac:picMk id="2056" creationId="{10187DB3-2446-66B4-CCCD-49F50BB66872}"/>
          </ac:picMkLst>
        </pc:picChg>
      </pc:sldChg>
      <pc:sldChg chg="modSp new mod">
        <pc:chgData name="Claire Hyun" userId="d469472dfa2f7c25" providerId="LiveId" clId="{CE653201-BEB4-4754-9F50-1CCA4F17CA07}" dt="2024-02-09T14:40:30.408" v="632" actId="20577"/>
        <pc:sldMkLst>
          <pc:docMk/>
          <pc:sldMk cId="2349339786" sldId="298"/>
        </pc:sldMkLst>
        <pc:spChg chg="mod">
          <ac:chgData name="Claire Hyun" userId="d469472dfa2f7c25" providerId="LiveId" clId="{CE653201-BEB4-4754-9F50-1CCA4F17CA07}" dt="2024-02-09T14:40:30.408" v="632" actId="20577"/>
          <ac:spMkLst>
            <pc:docMk/>
            <pc:sldMk cId="2349339786" sldId="298"/>
            <ac:spMk id="3" creationId="{38A2F5D2-28A6-BC23-0578-8153C66B9E3A}"/>
          </ac:spMkLst>
        </pc:spChg>
        <pc:spChg chg="mod">
          <ac:chgData name="Claire Hyun" userId="d469472dfa2f7c25" providerId="LiveId" clId="{CE653201-BEB4-4754-9F50-1CCA4F17CA07}" dt="2024-02-09T14:40:25.594" v="619"/>
          <ac:spMkLst>
            <pc:docMk/>
            <pc:sldMk cId="2349339786" sldId="298"/>
            <ac:spMk id="4" creationId="{A4BA5080-45E3-212E-4171-F334B5129CB8}"/>
          </ac:spMkLst>
        </pc:spChg>
      </pc:sldChg>
      <pc:sldChg chg="new del">
        <pc:chgData name="Claire Hyun" userId="d469472dfa2f7c25" providerId="LiveId" clId="{CE653201-BEB4-4754-9F50-1CCA4F17CA07}" dt="2024-02-09T14:40:41.339" v="634" actId="680"/>
        <pc:sldMkLst>
          <pc:docMk/>
          <pc:sldMk cId="869285507" sldId="299"/>
        </pc:sldMkLst>
      </pc:sldChg>
      <pc:sldChg chg="modSp new mod">
        <pc:chgData name="Claire Hyun" userId="d469472dfa2f7c25" providerId="LiveId" clId="{CE653201-BEB4-4754-9F50-1CCA4F17CA07}" dt="2024-02-09T14:41:45.411" v="685" actId="20577"/>
        <pc:sldMkLst>
          <pc:docMk/>
          <pc:sldMk cId="1277476025" sldId="299"/>
        </pc:sldMkLst>
        <pc:spChg chg="mod">
          <ac:chgData name="Claire Hyun" userId="d469472dfa2f7c25" providerId="LiveId" clId="{CE653201-BEB4-4754-9F50-1CCA4F17CA07}" dt="2024-02-09T14:40:57.031" v="636"/>
          <ac:spMkLst>
            <pc:docMk/>
            <pc:sldMk cId="1277476025" sldId="299"/>
            <ac:spMk id="3" creationId="{1BAD53D8-ED17-46EE-2C06-551C2461E2C9}"/>
          </ac:spMkLst>
        </pc:spChg>
        <pc:spChg chg="mod">
          <ac:chgData name="Claire Hyun" userId="d469472dfa2f7c25" providerId="LiveId" clId="{CE653201-BEB4-4754-9F50-1CCA4F17CA07}" dt="2024-02-09T14:41:45.411" v="685" actId="20577"/>
          <ac:spMkLst>
            <pc:docMk/>
            <pc:sldMk cId="1277476025" sldId="299"/>
            <ac:spMk id="4" creationId="{0171C1E6-A07F-3B6B-F0A1-94DD3B1EE61D}"/>
          </ac:spMkLst>
        </pc:spChg>
      </pc:sldChg>
    </pc:docChg>
  </pc:docChgLst>
  <pc:docChgLst>
    <pc:chgData name="Claire Hyun" userId="d469472dfa2f7c25" providerId="LiveId" clId="{975F4586-3E18-44DD-B048-FCBACAC36920}"/>
    <pc:docChg chg="undo custSel addSld delSld modSld sldOrd">
      <pc:chgData name="Claire Hyun" userId="d469472dfa2f7c25" providerId="LiveId" clId="{975F4586-3E18-44DD-B048-FCBACAC36920}" dt="2024-02-02T13:46:23.864" v="3313" actId="207"/>
      <pc:docMkLst>
        <pc:docMk/>
      </pc:docMkLst>
      <pc:sldChg chg="modSp mod">
        <pc:chgData name="Claire Hyun" userId="d469472dfa2f7c25" providerId="LiveId" clId="{975F4586-3E18-44DD-B048-FCBACAC36920}" dt="2024-02-02T12:56:01.986" v="10" actId="20577"/>
        <pc:sldMkLst>
          <pc:docMk/>
          <pc:sldMk cId="1174817430" sldId="258"/>
        </pc:sldMkLst>
        <pc:spChg chg="mod">
          <ac:chgData name="Claire Hyun" userId="d469472dfa2f7c25" providerId="LiveId" clId="{975F4586-3E18-44DD-B048-FCBACAC36920}" dt="2024-02-02T12:56:01.986" v="10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975F4586-3E18-44DD-B048-FCBACAC36920}" dt="2024-02-02T12:56:29.273" v="13" actId="2696"/>
        <pc:sldMkLst>
          <pc:docMk/>
          <pc:sldMk cId="2911984330" sldId="276"/>
        </pc:sldMkLst>
      </pc:sldChg>
      <pc:sldChg chg="modSp mod ord">
        <pc:chgData name="Claire Hyun" userId="d469472dfa2f7c25" providerId="LiveId" clId="{975F4586-3E18-44DD-B048-FCBACAC36920}" dt="2024-02-02T13:27:27.134" v="1720" actId="20577"/>
        <pc:sldMkLst>
          <pc:docMk/>
          <pc:sldMk cId="1585172480" sldId="278"/>
        </pc:sldMkLst>
        <pc:spChg chg="mod">
          <ac:chgData name="Claire Hyun" userId="d469472dfa2f7c25" providerId="LiveId" clId="{975F4586-3E18-44DD-B048-FCBACAC36920}" dt="2024-02-02T13:01:56.141" v="303" actId="20577"/>
          <ac:spMkLst>
            <pc:docMk/>
            <pc:sldMk cId="1585172480" sldId="278"/>
            <ac:spMk id="3" creationId="{229E2CBC-20AE-981C-F878-BAA4F62AD32D}"/>
          </ac:spMkLst>
        </pc:spChg>
        <pc:spChg chg="mod">
          <ac:chgData name="Claire Hyun" userId="d469472dfa2f7c25" providerId="LiveId" clId="{975F4586-3E18-44DD-B048-FCBACAC36920}" dt="2024-02-02T13:27:27.134" v="1720" actId="20577"/>
          <ac:spMkLst>
            <pc:docMk/>
            <pc:sldMk cId="1585172480" sldId="278"/>
            <ac:spMk id="4" creationId="{88C8859D-FAA8-2496-075E-F78CFC0AEC9C}"/>
          </ac:spMkLst>
        </pc:spChg>
      </pc:sldChg>
      <pc:sldChg chg="del">
        <pc:chgData name="Claire Hyun" userId="d469472dfa2f7c25" providerId="LiveId" clId="{975F4586-3E18-44DD-B048-FCBACAC36920}" dt="2024-02-02T12:56:34.804" v="15" actId="2696"/>
        <pc:sldMkLst>
          <pc:docMk/>
          <pc:sldMk cId="703160421" sldId="279"/>
        </pc:sldMkLst>
      </pc:sldChg>
      <pc:sldChg chg="modSp mod">
        <pc:chgData name="Claire Hyun" userId="d469472dfa2f7c25" providerId="LiveId" clId="{975F4586-3E18-44DD-B048-FCBACAC36920}" dt="2024-02-02T13:27:38.216" v="1723" actId="12"/>
        <pc:sldMkLst>
          <pc:docMk/>
          <pc:sldMk cId="2474663816" sldId="280"/>
        </pc:sldMkLst>
        <pc:spChg chg="mod">
          <ac:chgData name="Claire Hyun" userId="d469472dfa2f7c25" providerId="LiveId" clId="{975F4586-3E18-44DD-B048-FCBACAC36920}" dt="2024-02-02T13:27:38.216" v="1723" actId="12"/>
          <ac:spMkLst>
            <pc:docMk/>
            <pc:sldMk cId="2474663816" sldId="280"/>
            <ac:spMk id="4" creationId="{D7D8F2D2-5B91-2FCC-DDA1-90835D58AAB6}"/>
          </ac:spMkLst>
        </pc:spChg>
      </pc:sldChg>
      <pc:sldChg chg="del">
        <pc:chgData name="Claire Hyun" userId="d469472dfa2f7c25" providerId="LiveId" clId="{975F4586-3E18-44DD-B048-FCBACAC36920}" dt="2024-02-02T12:56:27.389" v="12" actId="2696"/>
        <pc:sldMkLst>
          <pc:docMk/>
          <pc:sldMk cId="2327966759" sldId="281"/>
        </pc:sldMkLst>
      </pc:sldChg>
      <pc:sldChg chg="del">
        <pc:chgData name="Claire Hyun" userId="d469472dfa2f7c25" providerId="LiveId" clId="{975F4586-3E18-44DD-B048-FCBACAC36920}" dt="2024-02-02T12:56:31.961" v="14" actId="2696"/>
        <pc:sldMkLst>
          <pc:docMk/>
          <pc:sldMk cId="2488551964" sldId="282"/>
        </pc:sldMkLst>
      </pc:sldChg>
      <pc:sldChg chg="del">
        <pc:chgData name="Claire Hyun" userId="d469472dfa2f7c25" providerId="LiveId" clId="{975F4586-3E18-44DD-B048-FCBACAC36920}" dt="2024-02-02T12:56:37.169" v="16" actId="2696"/>
        <pc:sldMkLst>
          <pc:docMk/>
          <pc:sldMk cId="1223090038" sldId="283"/>
        </pc:sldMkLst>
      </pc:sldChg>
      <pc:sldChg chg="del">
        <pc:chgData name="Claire Hyun" userId="d469472dfa2f7c25" providerId="LiveId" clId="{975F4586-3E18-44DD-B048-FCBACAC36920}" dt="2024-02-02T12:56:25.126" v="11" actId="2696"/>
        <pc:sldMkLst>
          <pc:docMk/>
          <pc:sldMk cId="148638053" sldId="284"/>
        </pc:sldMkLst>
      </pc:sldChg>
      <pc:sldChg chg="del">
        <pc:chgData name="Claire Hyun" userId="d469472dfa2f7c25" providerId="LiveId" clId="{975F4586-3E18-44DD-B048-FCBACAC36920}" dt="2024-02-02T12:57:01.598" v="17" actId="2696"/>
        <pc:sldMkLst>
          <pc:docMk/>
          <pc:sldMk cId="3558235645" sldId="285"/>
        </pc:sldMkLst>
      </pc:sldChg>
      <pc:sldChg chg="modSp mod">
        <pc:chgData name="Claire Hyun" userId="d469472dfa2f7c25" providerId="LiveId" clId="{975F4586-3E18-44DD-B048-FCBACAC36920}" dt="2024-02-02T13:01:10.684" v="227" actId="20577"/>
        <pc:sldMkLst>
          <pc:docMk/>
          <pc:sldMk cId="123483387" sldId="286"/>
        </pc:sldMkLst>
        <pc:spChg chg="mod">
          <ac:chgData name="Claire Hyun" userId="d469472dfa2f7c25" providerId="LiveId" clId="{975F4586-3E18-44DD-B048-FCBACAC36920}" dt="2024-02-02T13:01:10.684" v="227" actId="20577"/>
          <ac:spMkLst>
            <pc:docMk/>
            <pc:sldMk cId="123483387" sldId="286"/>
            <ac:spMk id="4" creationId="{FAE74E07-8A50-D9B3-A385-9A281A9DA7FF}"/>
          </ac:spMkLst>
        </pc:spChg>
      </pc:sldChg>
      <pc:sldChg chg="modSp mod">
        <pc:chgData name="Claire Hyun" userId="d469472dfa2f7c25" providerId="LiveId" clId="{975F4586-3E18-44DD-B048-FCBACAC36920}" dt="2024-02-02T13:01:01.999" v="189" actId="20577"/>
        <pc:sldMkLst>
          <pc:docMk/>
          <pc:sldMk cId="820988816" sldId="287"/>
        </pc:sldMkLst>
        <pc:spChg chg="mod">
          <ac:chgData name="Claire Hyun" userId="d469472dfa2f7c25" providerId="LiveId" clId="{975F4586-3E18-44DD-B048-FCBACAC36920}" dt="2024-02-02T13:01:01.999" v="189" actId="20577"/>
          <ac:spMkLst>
            <pc:docMk/>
            <pc:sldMk cId="820988816" sldId="287"/>
            <ac:spMk id="4" creationId="{4F15F50A-367D-4FDF-62D3-195A66D2DC7A}"/>
          </ac:spMkLst>
        </pc:spChg>
      </pc:sldChg>
      <pc:sldChg chg="del">
        <pc:chgData name="Claire Hyun" userId="d469472dfa2f7c25" providerId="LiveId" clId="{975F4586-3E18-44DD-B048-FCBACAC36920}" dt="2024-02-02T12:57:13.883" v="18" actId="2696"/>
        <pc:sldMkLst>
          <pc:docMk/>
          <pc:sldMk cId="1320794180" sldId="288"/>
        </pc:sldMkLst>
      </pc:sldChg>
      <pc:sldChg chg="ord">
        <pc:chgData name="Claire Hyun" userId="d469472dfa2f7c25" providerId="LiveId" clId="{975F4586-3E18-44DD-B048-FCBACAC36920}" dt="2024-02-02T13:01:47.124" v="284"/>
        <pc:sldMkLst>
          <pc:docMk/>
          <pc:sldMk cId="2062354096" sldId="289"/>
        </pc:sldMkLst>
      </pc:sldChg>
      <pc:sldChg chg="modSp new mod">
        <pc:chgData name="Claire Hyun" userId="d469472dfa2f7c25" providerId="LiveId" clId="{975F4586-3E18-44DD-B048-FCBACAC36920}" dt="2024-02-02T13:45:30.655" v="3302" actId="207"/>
        <pc:sldMkLst>
          <pc:docMk/>
          <pc:sldMk cId="2847266976" sldId="290"/>
        </pc:sldMkLst>
        <pc:spChg chg="mod">
          <ac:chgData name="Claire Hyun" userId="d469472dfa2f7c25" providerId="LiveId" clId="{975F4586-3E18-44DD-B048-FCBACAC36920}" dt="2024-02-02T13:29:06.434" v="1784" actId="20577"/>
          <ac:spMkLst>
            <pc:docMk/>
            <pc:sldMk cId="2847266976" sldId="290"/>
            <ac:spMk id="3" creationId="{D1FED072-5776-366C-D5E0-D476BA4440A0}"/>
          </ac:spMkLst>
        </pc:spChg>
        <pc:spChg chg="mod">
          <ac:chgData name="Claire Hyun" userId="d469472dfa2f7c25" providerId="LiveId" clId="{975F4586-3E18-44DD-B048-FCBACAC36920}" dt="2024-02-02T13:45:30.655" v="3302" actId="207"/>
          <ac:spMkLst>
            <pc:docMk/>
            <pc:sldMk cId="2847266976" sldId="290"/>
            <ac:spMk id="4" creationId="{1B847731-DFB4-2CC5-A44D-5CCDDA72C26C}"/>
          </ac:spMkLst>
        </pc:spChg>
      </pc:sldChg>
      <pc:sldChg chg="modSp new mod">
        <pc:chgData name="Claire Hyun" userId="d469472dfa2f7c25" providerId="LiveId" clId="{975F4586-3E18-44DD-B048-FCBACAC36920}" dt="2024-02-02T13:45:53.824" v="3307" actId="207"/>
        <pc:sldMkLst>
          <pc:docMk/>
          <pc:sldMk cId="1749546981" sldId="291"/>
        </pc:sldMkLst>
        <pc:spChg chg="mod">
          <ac:chgData name="Claire Hyun" userId="d469472dfa2f7c25" providerId="LiveId" clId="{975F4586-3E18-44DD-B048-FCBACAC36920}" dt="2024-02-02T13:32:06.446" v="2332"/>
          <ac:spMkLst>
            <pc:docMk/>
            <pc:sldMk cId="1749546981" sldId="291"/>
            <ac:spMk id="3" creationId="{2AA9C017-D4FE-B633-35C7-A1C5915D753B}"/>
          </ac:spMkLst>
        </pc:spChg>
        <pc:spChg chg="mod">
          <ac:chgData name="Claire Hyun" userId="d469472dfa2f7c25" providerId="LiveId" clId="{975F4586-3E18-44DD-B048-FCBACAC36920}" dt="2024-02-02T13:45:53.824" v="3307" actId="207"/>
          <ac:spMkLst>
            <pc:docMk/>
            <pc:sldMk cId="1749546981" sldId="291"/>
            <ac:spMk id="4" creationId="{1D1DC32C-EB36-8683-3A43-FE5770070DB8}"/>
          </ac:spMkLst>
        </pc:spChg>
      </pc:sldChg>
      <pc:sldChg chg="modSp new del mod">
        <pc:chgData name="Claire Hyun" userId="d469472dfa2f7c25" providerId="LiveId" clId="{975F4586-3E18-44DD-B048-FCBACAC36920}" dt="2024-02-02T13:18:44.572" v="601" actId="2696"/>
        <pc:sldMkLst>
          <pc:docMk/>
          <pc:sldMk cId="2481528323" sldId="291"/>
        </pc:sldMkLst>
        <pc:spChg chg="mod">
          <ac:chgData name="Claire Hyun" userId="d469472dfa2f7c25" providerId="LiveId" clId="{975F4586-3E18-44DD-B048-FCBACAC36920}" dt="2024-02-02T13:09:22.136" v="444"/>
          <ac:spMkLst>
            <pc:docMk/>
            <pc:sldMk cId="2481528323" sldId="291"/>
            <ac:spMk id="3" creationId="{2E058957-FF06-E631-A626-F8574118811D}"/>
          </ac:spMkLst>
        </pc:spChg>
        <pc:spChg chg="mod">
          <ac:chgData name="Claire Hyun" userId="d469472dfa2f7c25" providerId="LiveId" clId="{975F4586-3E18-44DD-B048-FCBACAC36920}" dt="2024-02-02T13:17:21.658" v="586" actId="20577"/>
          <ac:spMkLst>
            <pc:docMk/>
            <pc:sldMk cId="2481528323" sldId="291"/>
            <ac:spMk id="4" creationId="{D9AA7C8B-7ECD-6137-626D-9E42B72FF5ED}"/>
          </ac:spMkLst>
        </pc:spChg>
      </pc:sldChg>
      <pc:sldChg chg="modSp new mod">
        <pc:chgData name="Claire Hyun" userId="d469472dfa2f7c25" providerId="LiveId" clId="{975F4586-3E18-44DD-B048-FCBACAC36920}" dt="2024-02-02T13:46:23.864" v="3313" actId="207"/>
        <pc:sldMkLst>
          <pc:docMk/>
          <pc:sldMk cId="1601639064" sldId="292"/>
        </pc:sldMkLst>
        <pc:spChg chg="mod">
          <ac:chgData name="Claire Hyun" userId="d469472dfa2f7c25" providerId="LiveId" clId="{975F4586-3E18-44DD-B048-FCBACAC36920}" dt="2024-02-02T13:36:08.038" v="2694"/>
          <ac:spMkLst>
            <pc:docMk/>
            <pc:sldMk cId="1601639064" sldId="292"/>
            <ac:spMk id="3" creationId="{62559A92-9B2D-06B9-76CA-08A447900D71}"/>
          </ac:spMkLst>
        </pc:spChg>
        <pc:spChg chg="mod">
          <ac:chgData name="Claire Hyun" userId="d469472dfa2f7c25" providerId="LiveId" clId="{975F4586-3E18-44DD-B048-FCBACAC36920}" dt="2024-02-02T13:46:23.864" v="3313" actId="207"/>
          <ac:spMkLst>
            <pc:docMk/>
            <pc:sldMk cId="1601639064" sldId="292"/>
            <ac:spMk id="4" creationId="{A7FBD254-12E0-A4F0-8D7C-094DBD7705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09.02.2024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02.09.2024 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6B36A-77B4-BA30-EB3A-62F44397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A2F5D2-28A6-BC23-0578-8153C66B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Youtube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A4BA5080-45E3-212E-4171-F334B5129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https://www.youtube.com/watch?v=ea8iHqBalb8</a:t>
            </a:r>
          </a:p>
        </p:txBody>
      </p:sp>
    </p:spTree>
    <p:extLst>
      <p:ext uri="{BB962C8B-B14F-4D97-AF65-F5344CB8AC3E}">
        <p14:creationId xmlns:p14="http://schemas.microsoft.com/office/powerpoint/2010/main" val="234933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D4D267-6A07-9E23-52DE-62E71043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AD53D8-ED17-46EE-2C06-551C2461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Pläne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171C1E6-A07F-3B6B-F0A1-94DD3B1EE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09.02.2024</a:t>
            </a:r>
          </a:p>
          <a:p>
            <a:r>
              <a:rPr lang="de-DE"/>
              <a:t>16.02.2024 </a:t>
            </a:r>
            <a:endParaRPr lang="de-DE" dirty="0"/>
          </a:p>
          <a:p>
            <a:r>
              <a:rPr lang="de-DE" dirty="0"/>
              <a:t>19.02.2024 </a:t>
            </a:r>
            <a:r>
              <a:rPr lang="de-D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16:00 bis 18:00Uhr im Raum BB104 </a:t>
            </a:r>
            <a:endParaRPr lang="de-DE" dirty="0"/>
          </a:p>
          <a:p>
            <a:r>
              <a:rPr lang="de-DE" dirty="0"/>
              <a:t>01.03.2024</a:t>
            </a:r>
            <a:r>
              <a:rPr lang="de-D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16:00 bis 18:00Uhr im Raum BB104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47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CE58D-A45F-E63C-FC6C-8CD35BB9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5E129-7CC6-D4F0-6D46-FFFEC570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Heute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8F2D2-5B91-2FCC-DDA1-90835D58A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Bestellen</a:t>
            </a:r>
            <a:r>
              <a:rPr lang="en-US" dirty="0"/>
              <a:t> </a:t>
            </a:r>
            <a:r>
              <a:rPr lang="de-DE" dirty="0"/>
              <a:t>üben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Mehr Verben mit Nomen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Könntest du..?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Neujahr </a:t>
            </a:r>
            <a:r>
              <a:rPr lang="ko-KR" altLang="de-DE" dirty="0"/>
              <a:t>설날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66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610FC2-9604-DE1E-4637-FBC97FAA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FED072-5776-366C-D5E0-D476BA44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</a:t>
            </a:r>
            <a:r>
              <a:rPr lang="de-DE" dirty="0"/>
              <a:t>: Bestellen und Shopping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47731-DFB4-2CC5-A44D-5CCDDA72C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dirty="0">
                <a:solidFill>
                  <a:srgbClr val="FF0000"/>
                </a:solidFill>
              </a:rPr>
              <a:t>어서오세요 </a:t>
            </a:r>
            <a:r>
              <a:rPr lang="de-DE" altLang="ko-KR" dirty="0">
                <a:solidFill>
                  <a:srgbClr val="FF0000"/>
                </a:solidFill>
              </a:rPr>
              <a:t>Willkommen</a:t>
            </a:r>
          </a:p>
          <a:p>
            <a:r>
              <a:rPr lang="ko-KR" altLang="de-DE" dirty="0"/>
              <a:t>안녕히 가세요 </a:t>
            </a:r>
            <a:r>
              <a:rPr lang="de-DE" altLang="ko-KR" dirty="0"/>
              <a:t>Auf weidersehen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필요한거 있으시면 말씀해 주세요 </a:t>
            </a:r>
            <a:r>
              <a:rPr lang="de-DE" altLang="ko-KR" dirty="0">
                <a:solidFill>
                  <a:srgbClr val="FF0000"/>
                </a:solidFill>
              </a:rPr>
              <a:t>Sagen Sie mir Bescheid wenn Sie was brauchen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무엇을 도와드릴까요</a:t>
            </a:r>
            <a:r>
              <a:rPr lang="de-DE" altLang="ko-KR" dirty="0">
                <a:solidFill>
                  <a:srgbClr val="FF0000"/>
                </a:solidFill>
              </a:rPr>
              <a:t>? Wie kann ich Ihnen behilflich sein?</a:t>
            </a:r>
          </a:p>
          <a:p>
            <a:r>
              <a:rPr lang="ko-KR" altLang="de-DE" dirty="0"/>
              <a:t>얼음 </a:t>
            </a:r>
            <a:r>
              <a:rPr lang="de-DE" altLang="ko-KR" dirty="0"/>
              <a:t>Eis würfeln</a:t>
            </a:r>
          </a:p>
          <a:p>
            <a:r>
              <a:rPr lang="ko-KR" altLang="de-DE" dirty="0"/>
              <a:t>당도 </a:t>
            </a:r>
            <a:r>
              <a:rPr lang="de-DE" altLang="ko-KR" dirty="0"/>
              <a:t>Zucker Level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계산 도와드릴게요 </a:t>
            </a:r>
            <a:r>
              <a:rPr lang="de-DE" altLang="ko-KR" dirty="0">
                <a:solidFill>
                  <a:srgbClr val="FF0000"/>
                </a:solidFill>
              </a:rPr>
              <a:t>Sie können bei mir bezahlen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포장 해드려요</a:t>
            </a:r>
            <a:r>
              <a:rPr lang="de-DE" altLang="ko-KR" dirty="0">
                <a:solidFill>
                  <a:srgbClr val="FF0000"/>
                </a:solidFill>
              </a:rPr>
              <a:t>? Soll ich es für Sie einpacken?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드시고 가세요</a:t>
            </a:r>
            <a:r>
              <a:rPr lang="de-DE" altLang="ko-KR" dirty="0">
                <a:solidFill>
                  <a:srgbClr val="FF0000"/>
                </a:solidFill>
              </a:rPr>
              <a:t>? Essen Sie hier?</a:t>
            </a:r>
          </a:p>
        </p:txBody>
      </p:sp>
    </p:spTree>
    <p:extLst>
      <p:ext uri="{BB962C8B-B14F-4D97-AF65-F5344CB8AC3E}">
        <p14:creationId xmlns:p14="http://schemas.microsoft.com/office/powerpoint/2010/main" val="2847266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58EBB-B1BB-7E7E-1A52-2C5AD223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A9C017-D4FE-B633-35C7-A1C5915D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</a:t>
            </a:r>
            <a:r>
              <a:rPr lang="de-DE" dirty="0"/>
              <a:t>: Bestellen und Shopping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1D1DC32C-EB36-8683-3A43-FE5770070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>
                <a:solidFill>
                  <a:srgbClr val="0070C0"/>
                </a:solidFill>
              </a:rPr>
              <a:t>한 사이즈 큰거</a:t>
            </a:r>
            <a:r>
              <a:rPr lang="de-DE" altLang="ko-KR" dirty="0">
                <a:solidFill>
                  <a:srgbClr val="0070C0"/>
                </a:solidFill>
              </a:rPr>
              <a:t>(</a:t>
            </a:r>
            <a:r>
              <a:rPr lang="ko-KR" altLang="de-DE" dirty="0">
                <a:solidFill>
                  <a:srgbClr val="0070C0"/>
                </a:solidFill>
              </a:rPr>
              <a:t>작은거</a:t>
            </a:r>
            <a:r>
              <a:rPr lang="de-DE" altLang="ko-KR" dirty="0">
                <a:solidFill>
                  <a:srgbClr val="0070C0"/>
                </a:solidFill>
              </a:rPr>
              <a:t>) </a:t>
            </a:r>
            <a:r>
              <a:rPr lang="ko-KR" altLang="de-DE" dirty="0">
                <a:solidFill>
                  <a:srgbClr val="0070C0"/>
                </a:solidFill>
              </a:rPr>
              <a:t>주세요 </a:t>
            </a:r>
            <a:r>
              <a:rPr lang="de-DE" altLang="ko-KR" dirty="0">
                <a:solidFill>
                  <a:srgbClr val="0070C0"/>
                </a:solidFill>
              </a:rPr>
              <a:t>Eine Größe größer (kleiner), bitte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영수증 필요하세요</a:t>
            </a:r>
            <a:r>
              <a:rPr lang="de-DE" altLang="ko-KR" dirty="0">
                <a:solidFill>
                  <a:srgbClr val="FF0000"/>
                </a:solidFill>
              </a:rPr>
              <a:t>? Sie brauchen eine Quittung?</a:t>
            </a:r>
          </a:p>
          <a:p>
            <a:r>
              <a:rPr lang="ko-KR" altLang="de-DE" dirty="0"/>
              <a:t>현금 결제  </a:t>
            </a:r>
            <a:r>
              <a:rPr lang="de-DE" altLang="ko-KR" dirty="0"/>
              <a:t>Barzahlungen</a:t>
            </a:r>
          </a:p>
          <a:p>
            <a:r>
              <a:rPr lang="ko-KR" altLang="de-DE" dirty="0"/>
              <a:t>카드 결제 </a:t>
            </a:r>
            <a:r>
              <a:rPr lang="de-DE" altLang="ko-KR" dirty="0"/>
              <a:t>Mit Karte bezahlen</a:t>
            </a:r>
          </a:p>
          <a:p>
            <a:r>
              <a:rPr lang="ko-KR" altLang="de-DE" dirty="0"/>
              <a:t>픽업 </a:t>
            </a:r>
            <a:r>
              <a:rPr lang="de-DE" altLang="ko-KR" dirty="0"/>
              <a:t>Abholung</a:t>
            </a:r>
          </a:p>
          <a:p>
            <a:r>
              <a:rPr lang="ko-KR" altLang="de-DE" dirty="0"/>
              <a:t>배달 </a:t>
            </a:r>
            <a:r>
              <a:rPr lang="de-DE" altLang="ko-KR" dirty="0"/>
              <a:t>Lieferung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포인트 카드 있으세요</a:t>
            </a:r>
            <a:r>
              <a:rPr lang="de-DE" altLang="ko-KR" dirty="0">
                <a:solidFill>
                  <a:srgbClr val="FF0000"/>
                </a:solidFill>
              </a:rPr>
              <a:t>? Haben Sie eine Treuekarte?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환불 안되세요 </a:t>
            </a:r>
            <a:r>
              <a:rPr lang="de-DE" altLang="ko-KR" dirty="0">
                <a:solidFill>
                  <a:srgbClr val="FF0000"/>
                </a:solidFill>
              </a:rPr>
              <a:t>Keine Rückerstattung</a:t>
            </a:r>
          </a:p>
          <a:p>
            <a:r>
              <a:rPr lang="ko-KR" altLang="de-DE" dirty="0">
                <a:solidFill>
                  <a:srgbClr val="0070C0"/>
                </a:solidFill>
              </a:rPr>
              <a:t>환불 해주세요 </a:t>
            </a:r>
            <a:r>
              <a:rPr lang="de-DE" altLang="ko-KR" dirty="0">
                <a:solidFill>
                  <a:srgbClr val="0070C0"/>
                </a:solidFill>
              </a:rPr>
              <a:t>Bitte erstatten Sie mir das Geld zurück.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9546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95662E-F87A-E1B3-712B-AE85ED6F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559A92-9B2D-06B9-76CA-08A44790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</a:t>
            </a:r>
            <a:r>
              <a:rPr lang="de-DE" dirty="0"/>
              <a:t>: Bestellen und Shopping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A7FBD254-12E0-A4F0-8D7C-094DBD770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078946"/>
            <a:ext cx="11485225" cy="3421062"/>
          </a:xfrm>
        </p:spPr>
        <p:txBody>
          <a:bodyPr/>
          <a:lstStyle/>
          <a:p>
            <a:r>
              <a:rPr lang="ko-KR" altLang="de-DE" dirty="0">
                <a:solidFill>
                  <a:srgbClr val="0070C0"/>
                </a:solidFill>
              </a:rPr>
              <a:t>네</a:t>
            </a:r>
            <a:r>
              <a:rPr lang="de-DE" altLang="ko-KR" dirty="0">
                <a:solidFill>
                  <a:srgbClr val="0070C0"/>
                </a:solidFill>
              </a:rPr>
              <a:t>, </a:t>
            </a:r>
            <a:r>
              <a:rPr lang="ko-KR" altLang="de-DE" dirty="0">
                <a:solidFill>
                  <a:srgbClr val="0070C0"/>
                </a:solidFill>
              </a:rPr>
              <a:t>해주세요 </a:t>
            </a:r>
            <a:r>
              <a:rPr lang="de-DE" altLang="ko-KR" dirty="0">
                <a:solidFill>
                  <a:srgbClr val="0070C0"/>
                </a:solidFill>
              </a:rPr>
              <a:t>Ja, bitte				</a:t>
            </a:r>
            <a:r>
              <a:rPr lang="ko-KR" altLang="de-DE" dirty="0">
                <a:solidFill>
                  <a:srgbClr val="0070C0"/>
                </a:solidFill>
              </a:rPr>
              <a:t>아니요</a:t>
            </a:r>
            <a:r>
              <a:rPr lang="de-DE" altLang="ko-KR" dirty="0">
                <a:solidFill>
                  <a:srgbClr val="0070C0"/>
                </a:solidFill>
              </a:rPr>
              <a:t>. </a:t>
            </a:r>
            <a:r>
              <a:rPr lang="ko-KR" altLang="de-DE" dirty="0">
                <a:solidFill>
                  <a:srgbClr val="0070C0"/>
                </a:solidFill>
              </a:rPr>
              <a:t>괜찮아요</a:t>
            </a:r>
            <a:r>
              <a:rPr lang="de-DE" altLang="ko-KR" dirty="0">
                <a:solidFill>
                  <a:srgbClr val="0070C0"/>
                </a:solidFill>
              </a:rPr>
              <a:t>. Nein Danke</a:t>
            </a:r>
          </a:p>
          <a:p>
            <a:r>
              <a:rPr lang="ko-KR" altLang="de-DE" dirty="0">
                <a:solidFill>
                  <a:srgbClr val="0070C0"/>
                </a:solidFill>
              </a:rPr>
              <a:t>네</a:t>
            </a:r>
            <a:r>
              <a:rPr lang="de-DE" altLang="ko-KR" dirty="0">
                <a:solidFill>
                  <a:srgbClr val="0070C0"/>
                </a:solidFill>
              </a:rPr>
              <a:t>, </a:t>
            </a:r>
            <a:r>
              <a:rPr lang="ko-KR" altLang="de-DE" dirty="0">
                <a:solidFill>
                  <a:srgbClr val="0070C0"/>
                </a:solidFill>
              </a:rPr>
              <a:t>먹고 가요 </a:t>
            </a:r>
            <a:r>
              <a:rPr lang="en-US" altLang="ko-KR" dirty="0">
                <a:solidFill>
                  <a:srgbClr val="0070C0"/>
                </a:solidFill>
              </a:rPr>
              <a:t>Ja </a:t>
            </a:r>
            <a:r>
              <a:rPr lang="en-US" altLang="ko-KR" dirty="0" err="1">
                <a:solidFill>
                  <a:srgbClr val="0070C0"/>
                </a:solidFill>
              </a:rPr>
              <a:t>hier</a:t>
            </a:r>
            <a:r>
              <a:rPr lang="en-US" altLang="ko-KR" dirty="0">
                <a:solidFill>
                  <a:srgbClr val="0070C0"/>
                </a:solidFill>
              </a:rPr>
              <a:t> </a:t>
            </a:r>
            <a:r>
              <a:rPr lang="en-US" altLang="ko-KR" dirty="0" err="1">
                <a:solidFill>
                  <a:srgbClr val="0070C0"/>
                </a:solidFill>
              </a:rPr>
              <a:t>essen</a:t>
            </a:r>
            <a:r>
              <a:rPr lang="en-US" altLang="ko-KR" dirty="0">
                <a:solidFill>
                  <a:srgbClr val="0070C0"/>
                </a:solidFill>
              </a:rPr>
              <a:t>			</a:t>
            </a:r>
            <a:r>
              <a:rPr lang="ko-KR" altLang="de-DE" dirty="0">
                <a:solidFill>
                  <a:srgbClr val="0070C0"/>
                </a:solidFill>
              </a:rPr>
              <a:t>구경 좀 해도 될까요</a:t>
            </a:r>
            <a:r>
              <a:rPr lang="de-DE" altLang="ko-KR" dirty="0">
                <a:solidFill>
                  <a:srgbClr val="0070C0"/>
                </a:solidFill>
              </a:rPr>
              <a:t>? Darf ich mich etwas umschauen?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몇분이세요</a:t>
            </a:r>
            <a:r>
              <a:rPr lang="de-DE" altLang="ko-KR" dirty="0">
                <a:solidFill>
                  <a:srgbClr val="FF0000"/>
                </a:solidFill>
              </a:rPr>
              <a:t>? Wie viele Personen?</a:t>
            </a:r>
          </a:p>
          <a:p>
            <a:r>
              <a:rPr lang="de-DE" dirty="0">
                <a:solidFill>
                  <a:srgbClr val="0070C0"/>
                </a:solidFill>
              </a:rPr>
              <a:t>3</a:t>
            </a:r>
            <a:r>
              <a:rPr lang="ko-KR" altLang="de-DE" dirty="0">
                <a:solidFill>
                  <a:srgbClr val="0070C0"/>
                </a:solidFill>
              </a:rPr>
              <a:t>명 이에요 </a:t>
            </a:r>
            <a:r>
              <a:rPr lang="de-DE" altLang="ko-KR" dirty="0">
                <a:solidFill>
                  <a:srgbClr val="0070C0"/>
                </a:solidFill>
              </a:rPr>
              <a:t>3 Personen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물은 셀프입니다 </a:t>
            </a:r>
            <a:r>
              <a:rPr lang="de-DE" altLang="ko-KR" dirty="0">
                <a:solidFill>
                  <a:srgbClr val="FF0000"/>
                </a:solidFill>
              </a:rPr>
              <a:t>Wasser ist Selbstbedienung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밥은 따로 추가해셔야 해요</a:t>
            </a:r>
            <a:r>
              <a:rPr lang="de-DE" altLang="ko-KR" dirty="0">
                <a:solidFill>
                  <a:srgbClr val="FF0000"/>
                </a:solidFill>
              </a:rPr>
              <a:t>. Der Reis muss separat hinzugefügt werden.</a:t>
            </a:r>
          </a:p>
          <a:p>
            <a:r>
              <a:rPr lang="ko-KR" altLang="de-DE" dirty="0">
                <a:solidFill>
                  <a:srgbClr val="0070C0"/>
                </a:solidFill>
              </a:rPr>
              <a:t>잘 먹었습니다</a:t>
            </a:r>
            <a:r>
              <a:rPr lang="de-DE" altLang="ko-KR" dirty="0">
                <a:solidFill>
                  <a:srgbClr val="0070C0"/>
                </a:solidFill>
              </a:rPr>
              <a:t>. Gut gegessen.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주문 확인 하겠습니다 ㅇㅇㅇ하나 ㅇㅇㅇ하나 맞으세요</a:t>
            </a:r>
            <a:r>
              <a:rPr lang="de-DE" altLang="ko-KR" dirty="0">
                <a:solidFill>
                  <a:srgbClr val="FF0000"/>
                </a:solidFill>
              </a:rPr>
              <a:t>? Wir werden Ihre Bestellung überprüfen, ist das richtig?</a:t>
            </a:r>
          </a:p>
          <a:p>
            <a:r>
              <a:rPr lang="ko-KR" altLang="de-DE" dirty="0">
                <a:solidFill>
                  <a:srgbClr val="FF0000"/>
                </a:solidFill>
              </a:rPr>
              <a:t>앉아계시면 가져다드리겠습니다</a:t>
            </a:r>
            <a:r>
              <a:rPr lang="de-DE" altLang="ko-KR" dirty="0">
                <a:solidFill>
                  <a:srgbClr val="FF0000"/>
                </a:solidFill>
              </a:rPr>
              <a:t>. Setzen Sie sich, ich bringe es Ihnen</a:t>
            </a:r>
            <a:r>
              <a:rPr lang="de-DE" altLang="ko-KR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163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EBA01-03BC-A444-7187-AB0CF4D6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6BF304-331C-0EC3-C295-271C475F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</a:t>
            </a:r>
            <a:r>
              <a:rPr lang="ko-KR" altLang="de-DE" dirty="0"/>
              <a:t> </a:t>
            </a:r>
            <a:r>
              <a:rPr lang="de-DE" altLang="ko-KR" dirty="0"/>
              <a:t>Verben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97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E5741-2C75-B232-7C5A-6E3B6C07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3214C5-0B4E-B45E-E2F2-1FE8B4BC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Imperativ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46D17-0EA2-BEC4-F373-121702734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Wir haben gelernt, wie man das Wort </a:t>
            </a:r>
            <a:r>
              <a:rPr lang="ko-KR" altLang="de-DE" sz="2800" dirty="0"/>
              <a:t>주세요 </a:t>
            </a:r>
            <a:r>
              <a:rPr lang="de-DE" altLang="ko-KR" sz="2800" dirty="0"/>
              <a:t>(</a:t>
            </a:r>
            <a:r>
              <a:rPr lang="de-DE" sz="2800" dirty="0"/>
              <a:t>gib mir) benutzt, um </a:t>
            </a:r>
            <a:r>
              <a:rPr lang="de-DE" sz="2800" dirty="0" err="1"/>
              <a:t>um</a:t>
            </a:r>
            <a:r>
              <a:rPr lang="de-DE" sz="2800" dirty="0"/>
              <a:t> etwas zu bitten, zum Beispiel um Essen. Das Wort </a:t>
            </a:r>
            <a:r>
              <a:rPr lang="ko-KR" altLang="de-DE" sz="2800" dirty="0"/>
              <a:t>주세요 </a:t>
            </a:r>
            <a:r>
              <a:rPr lang="de-DE" sz="2800" dirty="0"/>
              <a:t>kann auch mit Verben kombiniert werden, um einen formellen Imperativ zu bilden. Es fordert die andere Person in einer höflichen Form auf, etwas zu tun. </a:t>
            </a:r>
          </a:p>
          <a:p>
            <a:r>
              <a:rPr lang="de-DE" sz="2800" dirty="0"/>
              <a:t>Dazu müssen Sie das </a:t>
            </a:r>
            <a:r>
              <a:rPr lang="ko-KR" altLang="de-DE" sz="2800" dirty="0"/>
              <a:t>요 </a:t>
            </a:r>
            <a:r>
              <a:rPr lang="de-DE" sz="2800" dirty="0"/>
              <a:t>herausnehmen und </a:t>
            </a:r>
            <a:r>
              <a:rPr lang="ko-KR" altLang="de-DE" sz="2800" dirty="0"/>
              <a:t>주세요 </a:t>
            </a:r>
            <a:r>
              <a:rPr lang="de-DE" sz="2800" dirty="0"/>
              <a:t>einsetzen. </a:t>
            </a:r>
          </a:p>
          <a:p>
            <a:r>
              <a:rPr lang="ko-KR" altLang="de-DE" sz="2800" dirty="0"/>
              <a:t>먹어요</a:t>
            </a:r>
            <a:r>
              <a:rPr lang="de-DE" altLang="ko-KR" sz="2800" dirty="0"/>
              <a:t>= </a:t>
            </a:r>
            <a:r>
              <a:rPr lang="ko-KR" altLang="de-DE" sz="2800" dirty="0"/>
              <a:t>먹어 주세요 </a:t>
            </a:r>
            <a:r>
              <a:rPr lang="de-DE" altLang="ko-KR" sz="2800" dirty="0"/>
              <a:t>bitte essen.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9367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64D08-8446-5DFB-C3D0-755C4017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32A726-9755-AAC0-F88B-FEC49F5A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Koreanisches Neujahr</a:t>
            </a:r>
          </a:p>
        </p:txBody>
      </p:sp>
      <p:pic>
        <p:nvPicPr>
          <p:cNvPr id="2050" name="Picture 2" descr="소고기떡국 끓이는 법]설날 명절 브런치 예쁘게 고명 올린 떡국 한그릇">
            <a:extLst>
              <a:ext uri="{FF2B5EF4-FFF2-40B4-BE49-F238E27FC236}">
                <a16:creationId xmlns:a16="http://schemas.microsoft.com/office/drawing/2014/main" id="{987A2F35-FBD7-472F-D384-BFDC2089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272060"/>
            <a:ext cx="4111639" cy="231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추석 차례(茶禮) 지내는 법 &lt; 기획 &lt; 기사본문 - 대경일보">
            <a:extLst>
              <a:ext uri="{FF2B5EF4-FFF2-40B4-BE49-F238E27FC236}">
                <a16:creationId xmlns:a16="http://schemas.microsoft.com/office/drawing/2014/main" id="{5D534E0E-F545-AE28-601A-583C3B9E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2272060"/>
            <a:ext cx="3384550" cy="24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한복 - 나무위키">
            <a:extLst>
              <a:ext uri="{FF2B5EF4-FFF2-40B4-BE49-F238E27FC236}">
                <a16:creationId xmlns:a16="http://schemas.microsoft.com/office/drawing/2014/main" id="{10187DB3-2446-66B4-CCCD-49F50BB6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59" y="2320697"/>
            <a:ext cx="2173597" cy="326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36372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370</Words>
  <Application>Microsoft Office PowerPoint</Application>
  <PresentationFormat>Custom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Meta Offc Pro</vt:lpstr>
      <vt:lpstr>Arial</vt:lpstr>
      <vt:lpstr>Calibri</vt:lpstr>
      <vt:lpstr>Universität Münster PowerPoint Master</vt:lpstr>
      <vt:lpstr>Koreanisch A1 und A2</vt:lpstr>
      <vt:lpstr>Pläne</vt:lpstr>
      <vt:lpstr>Plan für Heute</vt:lpstr>
      <vt:lpstr>Vocab: Bestellen und Shopping</vt:lpstr>
      <vt:lpstr>Vocab: Bestellen und Shopping</vt:lpstr>
      <vt:lpstr>Vocab: Bestellen und Shopping</vt:lpstr>
      <vt:lpstr>Mehr Verben</vt:lpstr>
      <vt:lpstr>Imperativ</vt:lpstr>
      <vt:lpstr>Koreanisches Neujahr</vt:lpstr>
      <vt:lpstr>Youtube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149</cp:revision>
  <dcterms:created xsi:type="dcterms:W3CDTF">2019-09-05T07:16:21Z</dcterms:created>
  <dcterms:modified xsi:type="dcterms:W3CDTF">2024-02-09T15:16:20Z</dcterms:modified>
</cp:coreProperties>
</file>