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280" r:id="rId3"/>
    <p:sldId id="284" r:id="rId4"/>
    <p:sldId id="281" r:id="rId5"/>
    <p:sldId id="276" r:id="rId6"/>
    <p:sldId id="282" r:id="rId7"/>
    <p:sldId id="279" r:id="rId8"/>
    <p:sldId id="283" r:id="rId9"/>
    <p:sldId id="278" r:id="rId10"/>
    <p:sldId id="285" r:id="rId11"/>
    <p:sldId id="286" r:id="rId12"/>
    <p:sldId id="287" r:id="rId13"/>
    <p:sldId id="289" r:id="rId14"/>
    <p:sldId id="288" r:id="rId15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624336-7D6C-4790-BA74-40838C4F9287}" v="15" dt="2024-01-26T17:43:46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200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F6624336-7D6C-4790-BA74-40838C4F9287}"/>
    <pc:docChg chg="undo custSel addSld delSld modSld sldOrd">
      <pc:chgData name="Claire Hyun" userId="d469472dfa2f7c25" providerId="LiveId" clId="{F6624336-7D6C-4790-BA74-40838C4F9287}" dt="2024-01-26T17:59:59.771" v="3238" actId="20577"/>
      <pc:docMkLst>
        <pc:docMk/>
      </pc:docMkLst>
      <pc:sldChg chg="modSp mod">
        <pc:chgData name="Claire Hyun" userId="d469472dfa2f7c25" providerId="LiveId" clId="{F6624336-7D6C-4790-BA74-40838C4F9287}" dt="2024-01-26T10:48:42.942" v="2102" actId="20577"/>
        <pc:sldMkLst>
          <pc:docMk/>
          <pc:sldMk cId="1174817430" sldId="258"/>
        </pc:sldMkLst>
        <pc:spChg chg="mod">
          <ac:chgData name="Claire Hyun" userId="d469472dfa2f7c25" providerId="LiveId" clId="{F6624336-7D6C-4790-BA74-40838C4F9287}" dt="2024-01-26T10:48:42.942" v="2102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 ord">
        <pc:chgData name="Claire Hyun" userId="d469472dfa2f7c25" providerId="LiveId" clId="{F6624336-7D6C-4790-BA74-40838C4F9287}" dt="2024-01-13T17:16:44.774" v="17" actId="2696"/>
        <pc:sldMkLst>
          <pc:docMk/>
          <pc:sldMk cId="1299637446" sldId="259"/>
        </pc:sldMkLst>
      </pc:sldChg>
      <pc:sldChg chg="del">
        <pc:chgData name="Claire Hyun" userId="d469472dfa2f7c25" providerId="LiveId" clId="{F6624336-7D6C-4790-BA74-40838C4F9287}" dt="2024-01-13T17:16:46.941" v="18" actId="2696"/>
        <pc:sldMkLst>
          <pc:docMk/>
          <pc:sldMk cId="4247107304" sldId="260"/>
        </pc:sldMkLst>
      </pc:sldChg>
      <pc:sldChg chg="del">
        <pc:chgData name="Claire Hyun" userId="d469472dfa2f7c25" providerId="LiveId" clId="{F6624336-7D6C-4790-BA74-40838C4F9287}" dt="2024-01-13T17:16:48.758" v="19" actId="2696"/>
        <pc:sldMkLst>
          <pc:docMk/>
          <pc:sldMk cId="1343660331" sldId="262"/>
        </pc:sldMkLst>
      </pc:sldChg>
      <pc:sldChg chg="del">
        <pc:chgData name="Claire Hyun" userId="d469472dfa2f7c25" providerId="LiveId" clId="{F6624336-7D6C-4790-BA74-40838C4F9287}" dt="2024-01-13T17:16:54.174" v="22" actId="2696"/>
        <pc:sldMkLst>
          <pc:docMk/>
          <pc:sldMk cId="2877962319" sldId="263"/>
        </pc:sldMkLst>
      </pc:sldChg>
      <pc:sldChg chg="del">
        <pc:chgData name="Claire Hyun" userId="d469472dfa2f7c25" providerId="LiveId" clId="{F6624336-7D6C-4790-BA74-40838C4F9287}" dt="2024-01-13T17:16:52.394" v="21" actId="2696"/>
        <pc:sldMkLst>
          <pc:docMk/>
          <pc:sldMk cId="1317428819" sldId="264"/>
        </pc:sldMkLst>
      </pc:sldChg>
      <pc:sldChg chg="del">
        <pc:chgData name="Claire Hyun" userId="d469472dfa2f7c25" providerId="LiveId" clId="{F6624336-7D6C-4790-BA74-40838C4F9287}" dt="2024-01-13T17:16:50.555" v="20" actId="2696"/>
        <pc:sldMkLst>
          <pc:docMk/>
          <pc:sldMk cId="2003888059" sldId="265"/>
        </pc:sldMkLst>
      </pc:sldChg>
      <pc:sldChg chg="del">
        <pc:chgData name="Claire Hyun" userId="d469472dfa2f7c25" providerId="LiveId" clId="{F6624336-7D6C-4790-BA74-40838C4F9287}" dt="2024-01-13T17:16:59.552" v="24" actId="2696"/>
        <pc:sldMkLst>
          <pc:docMk/>
          <pc:sldMk cId="898065014" sldId="272"/>
        </pc:sldMkLst>
      </pc:sldChg>
      <pc:sldChg chg="del">
        <pc:chgData name="Claire Hyun" userId="d469472dfa2f7c25" providerId="LiveId" clId="{F6624336-7D6C-4790-BA74-40838C4F9287}" dt="2024-01-13T17:17:01.749" v="25" actId="2696"/>
        <pc:sldMkLst>
          <pc:docMk/>
          <pc:sldMk cId="687146082" sldId="273"/>
        </pc:sldMkLst>
      </pc:sldChg>
      <pc:sldChg chg="del">
        <pc:chgData name="Claire Hyun" userId="d469472dfa2f7c25" providerId="LiveId" clId="{F6624336-7D6C-4790-BA74-40838C4F9287}" dt="2024-01-13T17:16:57.612" v="23" actId="2696"/>
        <pc:sldMkLst>
          <pc:docMk/>
          <pc:sldMk cId="3387707854" sldId="274"/>
        </pc:sldMkLst>
      </pc:sldChg>
      <pc:sldChg chg="del">
        <pc:chgData name="Claire Hyun" userId="d469472dfa2f7c25" providerId="LiveId" clId="{F6624336-7D6C-4790-BA74-40838C4F9287}" dt="2024-01-13T17:16:41.005" v="16" actId="2696"/>
        <pc:sldMkLst>
          <pc:docMk/>
          <pc:sldMk cId="3497788330" sldId="275"/>
        </pc:sldMkLst>
      </pc:sldChg>
      <pc:sldChg chg="modSp mod">
        <pc:chgData name="Claire Hyun" userId="d469472dfa2f7c25" providerId="LiveId" clId="{F6624336-7D6C-4790-BA74-40838C4F9287}" dt="2024-01-13T18:31:48.656" v="1122" actId="20577"/>
        <pc:sldMkLst>
          <pc:docMk/>
          <pc:sldMk cId="2911984330" sldId="276"/>
        </pc:sldMkLst>
        <pc:spChg chg="mod">
          <ac:chgData name="Claire Hyun" userId="d469472dfa2f7c25" providerId="LiveId" clId="{F6624336-7D6C-4790-BA74-40838C4F9287}" dt="2024-01-13T18:31:48.656" v="1122" actId="20577"/>
          <ac:spMkLst>
            <pc:docMk/>
            <pc:sldMk cId="2911984330" sldId="276"/>
            <ac:spMk id="4" creationId="{940893A5-3917-CDD3-AA7A-0C42A1F5D403}"/>
          </ac:spMkLst>
        </pc:spChg>
      </pc:sldChg>
      <pc:sldChg chg="del">
        <pc:chgData name="Claire Hyun" userId="d469472dfa2f7c25" providerId="LiveId" clId="{F6624336-7D6C-4790-BA74-40838C4F9287}" dt="2024-01-13T17:17:05.798" v="26" actId="2696"/>
        <pc:sldMkLst>
          <pc:docMk/>
          <pc:sldMk cId="3514263704" sldId="277"/>
        </pc:sldMkLst>
      </pc:sldChg>
      <pc:sldChg chg="modSp mod">
        <pc:chgData name="Claire Hyun" userId="d469472dfa2f7c25" providerId="LiveId" clId="{F6624336-7D6C-4790-BA74-40838C4F9287}" dt="2024-01-26T17:37:54.130" v="3203" actId="20577"/>
        <pc:sldMkLst>
          <pc:docMk/>
          <pc:sldMk cId="703160421" sldId="279"/>
        </pc:sldMkLst>
        <pc:spChg chg="mod">
          <ac:chgData name="Claire Hyun" userId="d469472dfa2f7c25" providerId="LiveId" clId="{F6624336-7D6C-4790-BA74-40838C4F9287}" dt="2024-01-13T18:32:03.067" v="1133" actId="20577"/>
          <ac:spMkLst>
            <pc:docMk/>
            <pc:sldMk cId="703160421" sldId="279"/>
            <ac:spMk id="3" creationId="{F90719AA-BE28-78DA-4ECA-B2829CC25B5D}"/>
          </ac:spMkLst>
        </pc:spChg>
        <pc:spChg chg="mod">
          <ac:chgData name="Claire Hyun" userId="d469472dfa2f7c25" providerId="LiveId" clId="{F6624336-7D6C-4790-BA74-40838C4F9287}" dt="2024-01-26T17:37:54.130" v="3203" actId="20577"/>
          <ac:spMkLst>
            <pc:docMk/>
            <pc:sldMk cId="703160421" sldId="279"/>
            <ac:spMk id="4" creationId="{5B0D5BC1-E881-0A99-8FC4-F534C11408A0}"/>
          </ac:spMkLst>
        </pc:spChg>
      </pc:sldChg>
      <pc:sldChg chg="modSp new mod">
        <pc:chgData name="Claire Hyun" userId="d469472dfa2f7c25" providerId="LiveId" clId="{F6624336-7D6C-4790-BA74-40838C4F9287}" dt="2024-01-26T10:50:41.642" v="2194" actId="20577"/>
        <pc:sldMkLst>
          <pc:docMk/>
          <pc:sldMk cId="2474663816" sldId="280"/>
        </pc:sldMkLst>
        <pc:spChg chg="mod">
          <ac:chgData name="Claire Hyun" userId="d469472dfa2f7c25" providerId="LiveId" clId="{F6624336-7D6C-4790-BA74-40838C4F9287}" dt="2024-01-13T17:17:19.407" v="47" actId="20577"/>
          <ac:spMkLst>
            <pc:docMk/>
            <pc:sldMk cId="2474663816" sldId="280"/>
            <ac:spMk id="3" creationId="{6D15E129-7CC6-D4F0-6D46-FFFEC5701C6B}"/>
          </ac:spMkLst>
        </pc:spChg>
        <pc:spChg chg="mod">
          <ac:chgData name="Claire Hyun" userId="d469472dfa2f7c25" providerId="LiveId" clId="{F6624336-7D6C-4790-BA74-40838C4F9287}" dt="2024-01-26T10:50:41.642" v="2194" actId="20577"/>
          <ac:spMkLst>
            <pc:docMk/>
            <pc:sldMk cId="2474663816" sldId="280"/>
            <ac:spMk id="4" creationId="{D7D8F2D2-5B91-2FCC-DDA1-90835D58AAB6}"/>
          </ac:spMkLst>
        </pc:spChg>
      </pc:sldChg>
      <pc:sldChg chg="modSp new mod ord">
        <pc:chgData name="Claire Hyun" userId="d469472dfa2f7c25" providerId="LiveId" clId="{F6624336-7D6C-4790-BA74-40838C4F9287}" dt="2024-01-13T18:24:34.948" v="841"/>
        <pc:sldMkLst>
          <pc:docMk/>
          <pc:sldMk cId="2327966759" sldId="281"/>
        </pc:sldMkLst>
        <pc:spChg chg="mod">
          <ac:chgData name="Claire Hyun" userId="d469472dfa2f7c25" providerId="LiveId" clId="{F6624336-7D6C-4790-BA74-40838C4F9287}" dt="2024-01-13T18:11:02.862" v="552"/>
          <ac:spMkLst>
            <pc:docMk/>
            <pc:sldMk cId="2327966759" sldId="281"/>
            <ac:spMk id="3" creationId="{D097ED56-E21A-99FA-6E35-86E0380342C5}"/>
          </ac:spMkLst>
        </pc:spChg>
        <pc:spChg chg="mod">
          <ac:chgData name="Claire Hyun" userId="d469472dfa2f7c25" providerId="LiveId" clId="{F6624336-7D6C-4790-BA74-40838C4F9287}" dt="2024-01-13T18:24:34.948" v="841"/>
          <ac:spMkLst>
            <pc:docMk/>
            <pc:sldMk cId="2327966759" sldId="281"/>
            <ac:spMk id="4" creationId="{A5B149DD-F177-334D-43DE-872621E60E3D}"/>
          </ac:spMkLst>
        </pc:spChg>
      </pc:sldChg>
      <pc:sldChg chg="modSp new mod">
        <pc:chgData name="Claire Hyun" userId="d469472dfa2f7c25" providerId="LiveId" clId="{F6624336-7D6C-4790-BA74-40838C4F9287}" dt="2024-01-13T18:29:40.404" v="1092" actId="20577"/>
        <pc:sldMkLst>
          <pc:docMk/>
          <pc:sldMk cId="2488551964" sldId="282"/>
        </pc:sldMkLst>
        <pc:spChg chg="mod">
          <ac:chgData name="Claire Hyun" userId="d469472dfa2f7c25" providerId="LiveId" clId="{F6624336-7D6C-4790-BA74-40838C4F9287}" dt="2024-01-13T18:26:28.476" v="867"/>
          <ac:spMkLst>
            <pc:docMk/>
            <pc:sldMk cId="2488551964" sldId="282"/>
            <ac:spMk id="3" creationId="{0BBD5ABD-E307-C5E1-393E-BEA64AB4C80C}"/>
          </ac:spMkLst>
        </pc:spChg>
        <pc:spChg chg="mod">
          <ac:chgData name="Claire Hyun" userId="d469472dfa2f7c25" providerId="LiveId" clId="{F6624336-7D6C-4790-BA74-40838C4F9287}" dt="2024-01-13T18:29:40.404" v="1092" actId="20577"/>
          <ac:spMkLst>
            <pc:docMk/>
            <pc:sldMk cId="2488551964" sldId="282"/>
            <ac:spMk id="4" creationId="{88B13A49-F96E-5F7F-4512-3F13507DC5A5}"/>
          </ac:spMkLst>
        </pc:spChg>
      </pc:sldChg>
      <pc:sldChg chg="modSp new mod">
        <pc:chgData name="Claire Hyun" userId="d469472dfa2f7c25" providerId="LiveId" clId="{F6624336-7D6C-4790-BA74-40838C4F9287}" dt="2024-01-13T18:35:49.066" v="1458" actId="20577"/>
        <pc:sldMkLst>
          <pc:docMk/>
          <pc:sldMk cId="1223090038" sldId="283"/>
        </pc:sldMkLst>
        <pc:spChg chg="mod">
          <ac:chgData name="Claire Hyun" userId="d469472dfa2f7c25" providerId="LiveId" clId="{F6624336-7D6C-4790-BA74-40838C4F9287}" dt="2024-01-13T18:30:11.415" v="1109" actId="20577"/>
          <ac:spMkLst>
            <pc:docMk/>
            <pc:sldMk cId="1223090038" sldId="283"/>
            <ac:spMk id="3" creationId="{71785941-F465-4E73-3635-8EB8C71C7001}"/>
          </ac:spMkLst>
        </pc:spChg>
        <pc:spChg chg="mod">
          <ac:chgData name="Claire Hyun" userId="d469472dfa2f7c25" providerId="LiveId" clId="{F6624336-7D6C-4790-BA74-40838C4F9287}" dt="2024-01-13T18:35:49.066" v="1458" actId="20577"/>
          <ac:spMkLst>
            <pc:docMk/>
            <pc:sldMk cId="1223090038" sldId="283"/>
            <ac:spMk id="4" creationId="{3CE61573-5255-700D-5C94-CBEE1376C55F}"/>
          </ac:spMkLst>
        </pc:spChg>
      </pc:sldChg>
      <pc:sldChg chg="modSp new mod">
        <pc:chgData name="Claire Hyun" userId="d469472dfa2f7c25" providerId="LiveId" clId="{F6624336-7D6C-4790-BA74-40838C4F9287}" dt="2024-01-25T00:26:31.100" v="1583" actId="207"/>
        <pc:sldMkLst>
          <pc:docMk/>
          <pc:sldMk cId="148638053" sldId="284"/>
        </pc:sldMkLst>
        <pc:spChg chg="mod">
          <ac:chgData name="Claire Hyun" userId="d469472dfa2f7c25" providerId="LiveId" clId="{F6624336-7D6C-4790-BA74-40838C4F9287}" dt="2024-01-25T00:23:44.707" v="1460"/>
          <ac:spMkLst>
            <pc:docMk/>
            <pc:sldMk cId="148638053" sldId="284"/>
            <ac:spMk id="3" creationId="{81F49485-F723-DED3-1900-1531D794D646}"/>
          </ac:spMkLst>
        </pc:spChg>
        <pc:spChg chg="mod">
          <ac:chgData name="Claire Hyun" userId="d469472dfa2f7c25" providerId="LiveId" clId="{F6624336-7D6C-4790-BA74-40838C4F9287}" dt="2024-01-25T00:26:31.100" v="1583" actId="207"/>
          <ac:spMkLst>
            <pc:docMk/>
            <pc:sldMk cId="148638053" sldId="284"/>
            <ac:spMk id="4" creationId="{4714E250-D2DE-C127-906B-B616C94793F1}"/>
          </ac:spMkLst>
        </pc:spChg>
      </pc:sldChg>
      <pc:sldChg chg="addSp modSp new mod">
        <pc:chgData name="Claire Hyun" userId="d469472dfa2f7c25" providerId="LiveId" clId="{F6624336-7D6C-4790-BA74-40838C4F9287}" dt="2024-01-25T00:29:24.608" v="1663" actId="1076"/>
        <pc:sldMkLst>
          <pc:docMk/>
          <pc:sldMk cId="3558235645" sldId="285"/>
        </pc:sldMkLst>
        <pc:spChg chg="mod">
          <ac:chgData name="Claire Hyun" userId="d469472dfa2f7c25" providerId="LiveId" clId="{F6624336-7D6C-4790-BA74-40838C4F9287}" dt="2024-01-25T00:27:53.161" v="1607" actId="20577"/>
          <ac:spMkLst>
            <pc:docMk/>
            <pc:sldMk cId="3558235645" sldId="285"/>
            <ac:spMk id="3" creationId="{8EC3BCB5-B7E2-C788-3C3E-65919285E9E2}"/>
          </ac:spMkLst>
        </pc:spChg>
        <pc:spChg chg="mod">
          <ac:chgData name="Claire Hyun" userId="d469472dfa2f7c25" providerId="LiveId" clId="{F6624336-7D6C-4790-BA74-40838C4F9287}" dt="2024-01-25T00:29:13.273" v="1659" actId="1076"/>
          <ac:spMkLst>
            <pc:docMk/>
            <pc:sldMk cId="3558235645" sldId="285"/>
            <ac:spMk id="4" creationId="{CB6640C8-8A5B-5494-2215-A03533D9874A}"/>
          </ac:spMkLst>
        </pc:spChg>
        <pc:picChg chg="add">
          <ac:chgData name="Claire Hyun" userId="d469472dfa2f7c25" providerId="LiveId" clId="{F6624336-7D6C-4790-BA74-40838C4F9287}" dt="2024-01-25T00:28:53.176" v="1649"/>
          <ac:picMkLst>
            <pc:docMk/>
            <pc:sldMk cId="3558235645" sldId="285"/>
            <ac:picMk id="1026" creationId="{E86CB0F0-D64D-28A2-208C-420D575F4FB2}"/>
          </ac:picMkLst>
        </pc:picChg>
        <pc:picChg chg="add mod">
          <ac:chgData name="Claire Hyun" userId="d469472dfa2f7c25" providerId="LiveId" clId="{F6624336-7D6C-4790-BA74-40838C4F9287}" dt="2024-01-25T00:29:13.273" v="1659" actId="1076"/>
          <ac:picMkLst>
            <pc:docMk/>
            <pc:sldMk cId="3558235645" sldId="285"/>
            <ac:picMk id="1028" creationId="{72F2E5BE-44BD-F5BC-3E7A-00EDBDA04CC2}"/>
          </ac:picMkLst>
        </pc:picChg>
        <pc:picChg chg="add mod">
          <ac:chgData name="Claire Hyun" userId="d469472dfa2f7c25" providerId="LiveId" clId="{F6624336-7D6C-4790-BA74-40838C4F9287}" dt="2024-01-25T00:29:24.608" v="1663" actId="1076"/>
          <ac:picMkLst>
            <pc:docMk/>
            <pc:sldMk cId="3558235645" sldId="285"/>
            <ac:picMk id="1030" creationId="{210FE67F-2E61-1CFC-1221-9EDF04D6C447}"/>
          </ac:picMkLst>
        </pc:picChg>
      </pc:sldChg>
      <pc:sldChg chg="modSp new mod">
        <pc:chgData name="Claire Hyun" userId="d469472dfa2f7c25" providerId="LiveId" clId="{F6624336-7D6C-4790-BA74-40838C4F9287}" dt="2024-01-25T00:34:50.525" v="1862" actId="20577"/>
        <pc:sldMkLst>
          <pc:docMk/>
          <pc:sldMk cId="123483387" sldId="286"/>
        </pc:sldMkLst>
        <pc:spChg chg="mod">
          <ac:chgData name="Claire Hyun" userId="d469472dfa2f7c25" providerId="LiveId" clId="{F6624336-7D6C-4790-BA74-40838C4F9287}" dt="2024-01-25T00:34:50.525" v="1862" actId="20577"/>
          <ac:spMkLst>
            <pc:docMk/>
            <pc:sldMk cId="123483387" sldId="286"/>
            <ac:spMk id="3" creationId="{CDA90DDB-7AE1-E448-1379-DD00D970B77F}"/>
          </ac:spMkLst>
        </pc:spChg>
        <pc:spChg chg="mod">
          <ac:chgData name="Claire Hyun" userId="d469472dfa2f7c25" providerId="LiveId" clId="{F6624336-7D6C-4790-BA74-40838C4F9287}" dt="2024-01-25T00:33:57.341" v="1805" actId="207"/>
          <ac:spMkLst>
            <pc:docMk/>
            <pc:sldMk cId="123483387" sldId="286"/>
            <ac:spMk id="4" creationId="{FAE74E07-8A50-D9B3-A385-9A281A9DA7FF}"/>
          </ac:spMkLst>
        </pc:spChg>
      </pc:sldChg>
      <pc:sldChg chg="modSp new mod">
        <pc:chgData name="Claire Hyun" userId="d469472dfa2f7c25" providerId="LiveId" clId="{F6624336-7D6C-4790-BA74-40838C4F9287}" dt="2024-01-25T00:37:10.655" v="2066" actId="20577"/>
        <pc:sldMkLst>
          <pc:docMk/>
          <pc:sldMk cId="820988816" sldId="287"/>
        </pc:sldMkLst>
        <pc:spChg chg="mod">
          <ac:chgData name="Claire Hyun" userId="d469472dfa2f7c25" providerId="LiveId" clId="{F6624336-7D6C-4790-BA74-40838C4F9287}" dt="2024-01-25T00:36:25.361" v="2024" actId="20577"/>
          <ac:spMkLst>
            <pc:docMk/>
            <pc:sldMk cId="820988816" sldId="287"/>
            <ac:spMk id="3" creationId="{B1BA3AF8-E609-AB7C-B4DD-22B949099191}"/>
          </ac:spMkLst>
        </pc:spChg>
        <pc:spChg chg="mod">
          <ac:chgData name="Claire Hyun" userId="d469472dfa2f7c25" providerId="LiveId" clId="{F6624336-7D6C-4790-BA74-40838C4F9287}" dt="2024-01-25T00:37:10.655" v="2066" actId="20577"/>
          <ac:spMkLst>
            <pc:docMk/>
            <pc:sldMk cId="820988816" sldId="287"/>
            <ac:spMk id="4" creationId="{4F15F50A-367D-4FDF-62D3-195A66D2DC7A}"/>
          </ac:spMkLst>
        </pc:spChg>
      </pc:sldChg>
      <pc:sldChg chg="modSp new del mod">
        <pc:chgData name="Claire Hyun" userId="d469472dfa2f7c25" providerId="LiveId" clId="{F6624336-7D6C-4790-BA74-40838C4F9287}" dt="2024-01-25T00:34:14.392" v="1818" actId="2696"/>
        <pc:sldMkLst>
          <pc:docMk/>
          <pc:sldMk cId="2830699851" sldId="287"/>
        </pc:sldMkLst>
        <pc:spChg chg="mod">
          <ac:chgData name="Claire Hyun" userId="d469472dfa2f7c25" providerId="LiveId" clId="{F6624336-7D6C-4790-BA74-40838C4F9287}" dt="2024-01-25T00:34:10.647" v="1817" actId="20577"/>
          <ac:spMkLst>
            <pc:docMk/>
            <pc:sldMk cId="2830699851" sldId="287"/>
            <ac:spMk id="3" creationId="{FEC11D11-0FDA-F87B-9337-C3F8D543CB41}"/>
          </ac:spMkLst>
        </pc:spChg>
      </pc:sldChg>
      <pc:sldChg chg="modSp new mod">
        <pc:chgData name="Claire Hyun" userId="d469472dfa2f7c25" providerId="LiveId" clId="{F6624336-7D6C-4790-BA74-40838C4F9287}" dt="2024-01-26T17:59:59.771" v="3238" actId="20577"/>
        <pc:sldMkLst>
          <pc:docMk/>
          <pc:sldMk cId="1320794180" sldId="288"/>
        </pc:sldMkLst>
        <pc:spChg chg="mod">
          <ac:chgData name="Claire Hyun" userId="d469472dfa2f7c25" providerId="LiveId" clId="{F6624336-7D6C-4790-BA74-40838C4F9287}" dt="2024-01-26T17:10:54.675" v="2209" actId="20577"/>
          <ac:spMkLst>
            <pc:docMk/>
            <pc:sldMk cId="1320794180" sldId="288"/>
            <ac:spMk id="3" creationId="{ADCD0B47-ABB2-77DB-0760-98166267A2C8}"/>
          </ac:spMkLst>
        </pc:spChg>
        <pc:spChg chg="mod">
          <ac:chgData name="Claire Hyun" userId="d469472dfa2f7c25" providerId="LiveId" clId="{F6624336-7D6C-4790-BA74-40838C4F9287}" dt="2024-01-26T17:59:59.771" v="3238" actId="20577"/>
          <ac:spMkLst>
            <pc:docMk/>
            <pc:sldMk cId="1320794180" sldId="288"/>
            <ac:spMk id="4" creationId="{B4F488E0-CDA0-494E-BF37-8FCE68401664}"/>
          </ac:spMkLst>
        </pc:spChg>
      </pc:sldChg>
      <pc:sldChg chg="modSp new mod">
        <pc:chgData name="Claire Hyun" userId="d469472dfa2f7c25" providerId="LiveId" clId="{F6624336-7D6C-4790-BA74-40838C4F9287}" dt="2024-01-26T17:43:48.189" v="3212"/>
        <pc:sldMkLst>
          <pc:docMk/>
          <pc:sldMk cId="2062354096" sldId="289"/>
        </pc:sldMkLst>
        <pc:spChg chg="mod">
          <ac:chgData name="Claire Hyun" userId="d469472dfa2f7c25" providerId="LiveId" clId="{F6624336-7D6C-4790-BA74-40838C4F9287}" dt="2024-01-26T17:41:48.263" v="3208" actId="20577"/>
          <ac:spMkLst>
            <pc:docMk/>
            <pc:sldMk cId="2062354096" sldId="289"/>
            <ac:spMk id="3" creationId="{88292852-91F5-0A28-1709-C15010E27CE3}"/>
          </ac:spMkLst>
        </pc:spChg>
        <pc:spChg chg="mod">
          <ac:chgData name="Claire Hyun" userId="d469472dfa2f7c25" providerId="LiveId" clId="{F6624336-7D6C-4790-BA74-40838C4F9287}" dt="2024-01-26T17:43:48.189" v="3212"/>
          <ac:spMkLst>
            <pc:docMk/>
            <pc:sldMk cId="2062354096" sldId="289"/>
            <ac:spMk id="4" creationId="{8761AE94-234A-4BA9-5FCF-EF4A44BEFE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26.01.2024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ankiweb.net/shared/info/3614346923" TargetMode="Externa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26.01.2024 16:14 bis 19:45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0B3348-7504-3A5B-50A3-18538F74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C3BCB5-B7E2-C788-3C3E-65919285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Wörter suchen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640C8-8A5B-5494-2215-A03533D98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Herunterladen der Tastatur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30" name="Picture 6" descr="한글 자판 - 위키백과, 우리 모두의 백과사전">
            <a:extLst>
              <a:ext uri="{FF2B5EF4-FFF2-40B4-BE49-F238E27FC236}">
                <a16:creationId xmlns:a16="http://schemas.microsoft.com/office/drawing/2014/main" id="{210FE67F-2E61-1CFC-1221-9EDF04D6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745241"/>
            <a:ext cx="8386536" cy="39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35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0DF2AA-025B-97CA-75FB-47436C22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A90DDB-7AE1-E448-1379-DD00D970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Ich will… (Verben) </a:t>
            </a:r>
            <a:r>
              <a:rPr lang="ko-KR" altLang="de-DE" dirty="0"/>
              <a:t>고 싶어요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AE74E07-8A50-D9B3-A385-9A281A9DA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DE" dirty="0"/>
              <a:t>Nimm den Verbstamm</a:t>
            </a:r>
          </a:p>
          <a:p>
            <a:pPr marL="457200" indent="-457200">
              <a:buAutoNum type="arabicPeriod"/>
            </a:pPr>
            <a:r>
              <a:rPr lang="de-DE" dirty="0"/>
              <a:t>den Verbstamm zu </a:t>
            </a:r>
            <a:r>
              <a:rPr lang="ko-KR" altLang="de-DE" dirty="0"/>
              <a:t>고 싶어요 </a:t>
            </a:r>
            <a:r>
              <a:rPr lang="de-DE" dirty="0"/>
              <a:t>hinzufügen</a:t>
            </a:r>
          </a:p>
          <a:p>
            <a:r>
              <a:rPr lang="ko-KR" altLang="de-DE" sz="2800" dirty="0">
                <a:solidFill>
                  <a:srgbClr val="FF0000"/>
                </a:solidFill>
              </a:rPr>
              <a:t>먹</a:t>
            </a:r>
            <a:r>
              <a:rPr lang="ko-KR" altLang="de-DE" sz="2800" dirty="0"/>
              <a:t>다 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먹</a:t>
            </a:r>
            <a:r>
              <a:rPr lang="ko-KR" altLang="de-DE" sz="2800" dirty="0"/>
              <a:t>고 싶어요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마시</a:t>
            </a:r>
            <a:r>
              <a:rPr lang="ko-KR" altLang="de-DE" sz="2800" dirty="0"/>
              <a:t>다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마시</a:t>
            </a:r>
            <a:r>
              <a:rPr lang="ko-KR" altLang="de-DE" sz="2800" dirty="0"/>
              <a:t>고 싶어요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83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55C9E-3870-CCB5-79F2-EB0A6C21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A3AF8-E609-AB7C-B4DD-22B94909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Ich</a:t>
            </a:r>
            <a:r>
              <a:rPr lang="ko-KR" altLang="de-DE" dirty="0"/>
              <a:t> </a:t>
            </a:r>
            <a:r>
              <a:rPr lang="de-DE" altLang="ko-KR" dirty="0"/>
              <a:t>will…</a:t>
            </a:r>
            <a:r>
              <a:rPr lang="ko-KR" altLang="de-DE" dirty="0"/>
              <a:t> </a:t>
            </a:r>
            <a:r>
              <a:rPr lang="de-DE" altLang="ko-KR" dirty="0"/>
              <a:t>(Nomen)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5F50A-367D-4FDF-62D3-195A66D2D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sz="2800" dirty="0"/>
              <a:t>원하다 </a:t>
            </a:r>
            <a:r>
              <a:rPr lang="de-DE" altLang="ko-KR" sz="2800" dirty="0"/>
              <a:t>= </a:t>
            </a:r>
            <a:r>
              <a:rPr lang="ko-KR" altLang="de-DE" sz="2800" dirty="0"/>
              <a:t>원해요</a:t>
            </a:r>
            <a:endParaRPr lang="de-DE" altLang="ko-KR" sz="2800" dirty="0"/>
          </a:p>
          <a:p>
            <a:r>
              <a:rPr lang="de-DE" altLang="ko-KR" sz="2800" dirty="0"/>
              <a:t>Es wird mit </a:t>
            </a:r>
            <a:r>
              <a:rPr lang="de-DE" altLang="ko-KR" sz="2800" dirty="0" err="1"/>
              <a:t>subjectmarker</a:t>
            </a:r>
            <a:r>
              <a:rPr lang="de-DE" altLang="ko-KR" sz="2800" dirty="0"/>
              <a:t> verwendet</a:t>
            </a:r>
          </a:p>
          <a:p>
            <a:r>
              <a:rPr lang="ko-KR" altLang="de-DE" sz="2800" dirty="0"/>
              <a:t>저는 콜라를 원해요</a:t>
            </a:r>
            <a:endParaRPr lang="de-DE" altLang="ko-KR" sz="2800" dirty="0"/>
          </a:p>
          <a:p>
            <a:r>
              <a:rPr lang="ko-KR" altLang="de-DE" sz="2800" dirty="0"/>
              <a:t>그들은 주스를 원해요</a:t>
            </a:r>
            <a:endParaRPr lang="de-DE" altLang="ko-KR" sz="2800" dirty="0"/>
          </a:p>
          <a:p>
            <a:r>
              <a:rPr lang="ko-KR" altLang="de-DE" sz="2800" dirty="0"/>
              <a:t>맥스는 아침을 원해요</a:t>
            </a: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098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64201-1821-9055-8AD1-23E9AD80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92852-91F5-0A28-1709-C15010E2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Anki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1AE94-234A-4BA9-5FCF-EF4A44BE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https://ankiweb.net/shared/info/3614346923</a:t>
            </a:r>
            <a:endParaRPr lang="de-DE" dirty="0"/>
          </a:p>
          <a:p>
            <a:endParaRPr lang="de-DE" dirty="0"/>
          </a:p>
          <a:p>
            <a:r>
              <a:rPr lang="de-DE" dirty="0"/>
              <a:t>https://ankiweb.net/shared/info/4066961604</a:t>
            </a:r>
          </a:p>
        </p:txBody>
      </p:sp>
    </p:spTree>
    <p:extLst>
      <p:ext uri="{BB962C8B-B14F-4D97-AF65-F5344CB8AC3E}">
        <p14:creationId xmlns:p14="http://schemas.microsoft.com/office/powerpoint/2010/main" val="206235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BA4A6A-3E94-84B8-BC3B-0DB62D51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CD0B47-ABB2-77DB-0760-98166267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Hörverstehen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488E0-CDA0-494E-BF37-8FCE6840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de-DE" dirty="0"/>
              <a:t>안녕하세요</a:t>
            </a:r>
            <a:r>
              <a:rPr lang="de-DE" altLang="ko-KR" dirty="0"/>
              <a:t>? </a:t>
            </a:r>
            <a:r>
              <a:rPr lang="ko-KR" altLang="de-DE" dirty="0"/>
              <a:t>저는 소피에요</a:t>
            </a:r>
            <a:r>
              <a:rPr lang="de-DE" altLang="ko-KR" dirty="0"/>
              <a:t>. </a:t>
            </a:r>
            <a:r>
              <a:rPr lang="ko-KR" altLang="de-DE" dirty="0"/>
              <a:t>저는 </a:t>
            </a:r>
            <a:r>
              <a:rPr lang="de-DE" altLang="ko-KR" dirty="0"/>
              <a:t>25</a:t>
            </a:r>
            <a:r>
              <a:rPr lang="ko-KR" altLang="de-DE" dirty="0"/>
              <a:t>살이에요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저는 학생이에요</a:t>
            </a:r>
            <a:r>
              <a:rPr lang="de-DE" altLang="ko-KR" dirty="0"/>
              <a:t>. </a:t>
            </a:r>
            <a:r>
              <a:rPr lang="ko-KR" altLang="de-DE" dirty="0"/>
              <a:t>오늘은 학교에 가요</a:t>
            </a:r>
            <a:r>
              <a:rPr lang="de-DE" altLang="ko-KR" dirty="0"/>
              <a:t>. </a:t>
            </a:r>
            <a:r>
              <a:rPr lang="ko-KR" altLang="de-DE" dirty="0"/>
              <a:t>저는 음악을 좋아해요</a:t>
            </a:r>
            <a:endParaRPr lang="de-DE" altLang="ko-KR" dirty="0"/>
          </a:p>
          <a:p>
            <a:r>
              <a:rPr lang="ko-KR" altLang="de-DE"/>
              <a:t>학교는 </a:t>
            </a:r>
            <a:r>
              <a:rPr lang="ko-KR" altLang="de-DE" dirty="0"/>
              <a:t>재미 있어요</a:t>
            </a:r>
            <a:r>
              <a:rPr lang="de-DE" altLang="ko-KR" dirty="0"/>
              <a:t>. </a:t>
            </a:r>
            <a:r>
              <a:rPr lang="ko-KR" altLang="de-DE" dirty="0"/>
              <a:t>학교에 친구가 많아요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그리고 저는 운동 해요</a:t>
            </a:r>
            <a:r>
              <a:rPr lang="de-DE" altLang="ko-KR" dirty="0"/>
              <a:t>. </a:t>
            </a:r>
            <a:r>
              <a:rPr lang="ko-KR" altLang="de-DE" dirty="0"/>
              <a:t>저는 테니스를 좋아해요</a:t>
            </a:r>
            <a:r>
              <a:rPr lang="de-DE" altLang="ko-KR" dirty="0"/>
              <a:t>. </a:t>
            </a:r>
            <a:r>
              <a:rPr lang="ko-KR" altLang="de-DE" dirty="0"/>
              <a:t>하지만 필라테스를 안좋아해요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내일은 한국어를 공부해요</a:t>
            </a:r>
            <a:r>
              <a:rPr lang="de-DE" altLang="ko-KR" dirty="0"/>
              <a:t>. </a:t>
            </a:r>
            <a:r>
              <a:rPr lang="ko-KR" altLang="de-DE" dirty="0"/>
              <a:t>한국어는 학교에서 배워요</a:t>
            </a:r>
            <a:r>
              <a:rPr lang="de-DE" altLang="ko-KR" dirty="0"/>
              <a:t>.</a:t>
            </a:r>
          </a:p>
          <a:p>
            <a:endParaRPr lang="de-DE" altLang="ko-KR" dirty="0"/>
          </a:p>
        </p:txBody>
      </p:sp>
    </p:spTree>
    <p:extLst>
      <p:ext uri="{BB962C8B-B14F-4D97-AF65-F5344CB8AC3E}">
        <p14:creationId xmlns:p14="http://schemas.microsoft.com/office/powerpoint/2010/main" val="132079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CE58D-A45F-E63C-FC6C-8CD35BB97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5E129-7CC6-D4F0-6D46-FFFEC570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Heute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8F2D2-5B91-2FCC-DDA1-90835D58A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Verben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Vocab</a:t>
            </a:r>
            <a:r>
              <a:rPr lang="de-DE" dirty="0"/>
              <a:t> Lernen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Review </a:t>
            </a:r>
            <a:r>
              <a:rPr lang="de-DE" dirty="0" err="1"/>
              <a:t>test</a:t>
            </a:r>
            <a:r>
              <a:rPr lang="de-DE" dirty="0"/>
              <a:t> ( Hörverstehen, schreiben, sprechen, lesen)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Ich du und wir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Kurze Sätze schreiben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Tagesbuch schreiben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66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11573-0754-B6B7-8AFC-11BE3B97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F49485-F723-DED3-1900-1531D794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Kursplan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714E250-D2DE-C127-906B-B616C9479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26.01.2024 Heute 16:15 bis 17:45 und 18:15 bis 19:45</a:t>
            </a:r>
          </a:p>
          <a:p>
            <a:r>
              <a:rPr lang="en-US" dirty="0"/>
              <a:t>02.02.2024 16:15 bis 17:45 </a:t>
            </a:r>
          </a:p>
          <a:p>
            <a:r>
              <a:rPr lang="en-US" dirty="0"/>
              <a:t>09.02.2024 16:15 bis 17:45 </a:t>
            </a:r>
          </a:p>
          <a:p>
            <a:r>
              <a:rPr lang="en-US" dirty="0"/>
              <a:t>16.02.2024 16:15 bis 17:45 </a:t>
            </a:r>
          </a:p>
          <a:p>
            <a:r>
              <a:rPr lang="en-US" dirty="0">
                <a:solidFill>
                  <a:srgbClr val="FF0000"/>
                </a:solidFill>
              </a:rPr>
              <a:t>19.02.2024 16:15 bis 17:45 </a:t>
            </a:r>
          </a:p>
          <a:p>
            <a:r>
              <a:rPr lang="en-US" dirty="0"/>
              <a:t>01.03.2024 16:15 bis 17:45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3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35133-403A-24F7-4B92-FF4EC8C2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97ED56-E21A-99FA-6E35-86E03803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Verbkonjugation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A5B149DD-F177-334D-43DE-872621E60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funktioniert genau wie Adjektive</a:t>
            </a:r>
          </a:p>
          <a:p>
            <a:r>
              <a:rPr lang="ko-KR" altLang="de-DE" dirty="0"/>
              <a:t>먹다 </a:t>
            </a:r>
            <a:r>
              <a:rPr lang="de-DE" altLang="ko-KR" dirty="0"/>
              <a:t>--- </a:t>
            </a:r>
            <a:r>
              <a:rPr lang="ko-KR" altLang="de-DE" dirty="0"/>
              <a:t>먹어요</a:t>
            </a:r>
            <a:r>
              <a:rPr lang="en-US" altLang="ko-KR" dirty="0"/>
              <a:t> </a:t>
            </a:r>
            <a:r>
              <a:rPr lang="en-US" altLang="ko-KR" dirty="0" err="1"/>
              <a:t>essen</a:t>
            </a:r>
            <a:endParaRPr lang="de-DE" altLang="ko-KR" dirty="0"/>
          </a:p>
          <a:p>
            <a:r>
              <a:rPr lang="ko-KR" altLang="de-DE" dirty="0"/>
              <a:t>적다 </a:t>
            </a:r>
            <a:r>
              <a:rPr lang="de-DE" altLang="ko-KR" dirty="0"/>
              <a:t>--- </a:t>
            </a:r>
            <a:r>
              <a:rPr lang="ko-KR" altLang="de-DE" dirty="0"/>
              <a:t>적어요 </a:t>
            </a:r>
            <a:r>
              <a:rPr lang="en-US" altLang="ko-KR" dirty="0" err="1"/>
              <a:t>ist</a:t>
            </a:r>
            <a:r>
              <a:rPr lang="en-US" altLang="ko-KR" dirty="0"/>
              <a:t> </a:t>
            </a:r>
            <a:r>
              <a:rPr lang="en-US" altLang="ko-KR" dirty="0" err="1"/>
              <a:t>wenig</a:t>
            </a:r>
            <a:endParaRPr lang="de-DE" altLang="ko-KR" dirty="0"/>
          </a:p>
          <a:p>
            <a:r>
              <a:rPr lang="ko-KR" altLang="de-DE" dirty="0"/>
              <a:t>타다</a:t>
            </a:r>
            <a:r>
              <a:rPr lang="de-DE" altLang="ko-KR" dirty="0"/>
              <a:t> ---- </a:t>
            </a:r>
            <a:r>
              <a:rPr lang="ko-KR" altLang="de-DE" dirty="0"/>
              <a:t>타요 </a:t>
            </a:r>
            <a:r>
              <a:rPr lang="en-US" altLang="ko-KR" dirty="0" err="1"/>
              <a:t>fahren</a:t>
            </a:r>
            <a:endParaRPr lang="de-DE" altLang="ko-KR" dirty="0"/>
          </a:p>
          <a:p>
            <a:r>
              <a:rPr lang="ko-KR" altLang="de-DE" dirty="0"/>
              <a:t>싸다 </a:t>
            </a:r>
            <a:r>
              <a:rPr lang="de-DE" altLang="ko-KR" dirty="0"/>
              <a:t>--- </a:t>
            </a:r>
            <a:r>
              <a:rPr lang="ko-KR" altLang="de-DE" dirty="0"/>
              <a:t>싸요 </a:t>
            </a:r>
            <a:r>
              <a:rPr lang="en-US" altLang="ko-KR" dirty="0"/>
              <a:t>g</a:t>
            </a:r>
            <a:r>
              <a:rPr lang="de-DE" altLang="ko-KR" dirty="0" err="1"/>
              <a:t>ünstieg</a:t>
            </a:r>
            <a:endParaRPr lang="de-DE" altLang="ko-KR" dirty="0"/>
          </a:p>
          <a:p>
            <a:r>
              <a:rPr lang="de-DE" altLang="ko-KR" dirty="0"/>
              <a:t>Aber je mehr Wörter du lernst, desto natürlicher wird es. Für alltägliche Unterhaltungen brauchst du keine Infinitive. Du kannst die Wörter auch direkt in der </a:t>
            </a:r>
            <a:r>
              <a:rPr lang="ko-KR" altLang="de-DE" dirty="0"/>
              <a:t>요</a:t>
            </a:r>
            <a:r>
              <a:rPr lang="de-DE" altLang="ko-KR" dirty="0"/>
              <a:t>Form lernen, wenn das einfacher ist</a:t>
            </a:r>
          </a:p>
          <a:p>
            <a:endParaRPr lang="de-DE" altLang="ko-KR" dirty="0"/>
          </a:p>
          <a:p>
            <a:endParaRPr lang="de-DE" altLang="ko-KR" dirty="0"/>
          </a:p>
        </p:txBody>
      </p:sp>
    </p:spTree>
    <p:extLst>
      <p:ext uri="{BB962C8B-B14F-4D97-AF65-F5344CB8AC3E}">
        <p14:creationId xmlns:p14="http://schemas.microsoft.com/office/powerpoint/2010/main" val="2327966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D46632-2342-9E60-9B69-4CFE7FDB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0FAB9-F1E2-1B23-308C-B54CB58A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940893A5-3917-CDD3-AA7A-0C42A1F5D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저는 학교에 가요 </a:t>
            </a:r>
            <a:r>
              <a:rPr lang="de-DE" altLang="ko-KR" dirty="0"/>
              <a:t>(</a:t>
            </a:r>
            <a:r>
              <a:rPr lang="ko-KR" altLang="de-DE" dirty="0"/>
              <a:t>가다</a:t>
            </a:r>
            <a:r>
              <a:rPr lang="de-DE" altLang="ko-KR" dirty="0"/>
              <a:t>)	Gehen			</a:t>
            </a:r>
            <a:r>
              <a:rPr lang="ko-KR" altLang="de-DE" dirty="0"/>
              <a:t>저는 청소를 해요 </a:t>
            </a:r>
            <a:r>
              <a:rPr lang="de-DE" altLang="ko-KR" dirty="0"/>
              <a:t>(</a:t>
            </a:r>
            <a:r>
              <a:rPr lang="ko-KR" altLang="de-DE" dirty="0"/>
              <a:t>하다</a:t>
            </a:r>
            <a:r>
              <a:rPr lang="de-DE" altLang="ko-KR" dirty="0"/>
              <a:t>) sauber machen</a:t>
            </a:r>
          </a:p>
          <a:p>
            <a:r>
              <a:rPr lang="ko-KR" altLang="de-DE" dirty="0"/>
              <a:t>저는 오렌지를 먹어요 </a:t>
            </a:r>
            <a:r>
              <a:rPr lang="de-DE" altLang="ko-KR" dirty="0"/>
              <a:t>(</a:t>
            </a:r>
            <a:r>
              <a:rPr lang="ko-KR" altLang="de-DE" dirty="0"/>
              <a:t>먹다</a:t>
            </a:r>
            <a:r>
              <a:rPr lang="de-DE" altLang="ko-KR" dirty="0"/>
              <a:t>) Orangen Essen	</a:t>
            </a:r>
            <a:r>
              <a:rPr lang="ko-KR" altLang="de-DE" dirty="0"/>
              <a:t>저는 책을 읽어요 </a:t>
            </a:r>
            <a:r>
              <a:rPr lang="de-DE" altLang="ko-KR" dirty="0"/>
              <a:t>(</a:t>
            </a:r>
            <a:r>
              <a:rPr lang="ko-KR" altLang="de-DE" dirty="0"/>
              <a:t>읽다</a:t>
            </a:r>
            <a:r>
              <a:rPr lang="de-DE" altLang="ko-KR" dirty="0"/>
              <a:t>) lesen</a:t>
            </a:r>
          </a:p>
          <a:p>
            <a:r>
              <a:rPr lang="ko-KR" altLang="de-DE" dirty="0"/>
              <a:t>저는 달려요 </a:t>
            </a:r>
            <a:r>
              <a:rPr lang="de-DE" altLang="ko-KR" dirty="0"/>
              <a:t>(</a:t>
            </a:r>
            <a:r>
              <a:rPr lang="ko-KR" altLang="de-DE" dirty="0"/>
              <a:t>달리다</a:t>
            </a:r>
            <a:r>
              <a:rPr lang="de-DE" altLang="ko-KR" dirty="0"/>
              <a:t>)	rennen			</a:t>
            </a:r>
            <a:r>
              <a:rPr lang="ko-KR" altLang="de-DE" dirty="0"/>
              <a:t>저는 운동을 해요 </a:t>
            </a:r>
            <a:r>
              <a:rPr lang="de-DE" altLang="ko-KR" dirty="0"/>
              <a:t>(</a:t>
            </a:r>
            <a:r>
              <a:rPr lang="ko-KR" altLang="de-DE" dirty="0"/>
              <a:t>하다</a:t>
            </a:r>
            <a:r>
              <a:rPr lang="de-DE" altLang="ko-KR" dirty="0"/>
              <a:t>)	Sport machen</a:t>
            </a:r>
          </a:p>
          <a:p>
            <a:r>
              <a:rPr lang="ko-KR" altLang="de-DE" dirty="0"/>
              <a:t>저는 콜라를 마셔요 </a:t>
            </a:r>
            <a:r>
              <a:rPr lang="de-DE" altLang="ko-KR" dirty="0"/>
              <a:t>(</a:t>
            </a:r>
            <a:r>
              <a:rPr lang="ko-KR" altLang="de-DE" dirty="0"/>
              <a:t>마시다</a:t>
            </a:r>
            <a:r>
              <a:rPr lang="de-DE" altLang="ko-KR" dirty="0"/>
              <a:t>) trinken		</a:t>
            </a:r>
            <a:r>
              <a:rPr lang="ko-KR" altLang="de-DE" dirty="0"/>
              <a:t>저는 친구를 만나요 </a:t>
            </a:r>
            <a:r>
              <a:rPr lang="de-DE" altLang="ko-KR" dirty="0"/>
              <a:t>(</a:t>
            </a:r>
            <a:r>
              <a:rPr lang="ko-KR" altLang="de-DE" dirty="0"/>
              <a:t>만나다</a:t>
            </a:r>
            <a:r>
              <a:rPr lang="de-DE" altLang="ko-KR" dirty="0"/>
              <a:t>) Freunde Treffen</a:t>
            </a:r>
          </a:p>
          <a:p>
            <a:r>
              <a:rPr lang="ko-KR" altLang="de-DE" dirty="0"/>
              <a:t>저는 티비를 봐요 </a:t>
            </a:r>
            <a:r>
              <a:rPr lang="de-DE" altLang="ko-KR" dirty="0"/>
              <a:t>(</a:t>
            </a:r>
            <a:r>
              <a:rPr lang="ko-KR" altLang="de-DE" dirty="0"/>
              <a:t>보다</a:t>
            </a:r>
            <a:r>
              <a:rPr lang="de-DE" altLang="ko-KR" dirty="0"/>
              <a:t>)	gucken			</a:t>
            </a:r>
            <a:r>
              <a:rPr lang="ko-KR" altLang="de-DE" dirty="0"/>
              <a:t>저는 수업을 들어요 </a:t>
            </a:r>
            <a:r>
              <a:rPr lang="de-DE" altLang="ko-KR" dirty="0"/>
              <a:t>(</a:t>
            </a:r>
            <a:r>
              <a:rPr lang="ko-KR" altLang="de-DE" dirty="0"/>
              <a:t>들어요</a:t>
            </a:r>
            <a:r>
              <a:rPr lang="de-DE" altLang="ko-KR" dirty="0"/>
              <a:t>)	Vorlesung hören</a:t>
            </a:r>
          </a:p>
          <a:p>
            <a:r>
              <a:rPr lang="ko-KR" altLang="de-DE" dirty="0"/>
              <a:t>저는 옷을 사요 </a:t>
            </a:r>
            <a:r>
              <a:rPr lang="de-DE" altLang="ko-KR" dirty="0"/>
              <a:t>(</a:t>
            </a:r>
            <a:r>
              <a:rPr lang="ko-KR" altLang="de-DE" dirty="0"/>
              <a:t>사다</a:t>
            </a:r>
            <a:r>
              <a:rPr lang="de-DE" altLang="ko-KR" dirty="0"/>
              <a:t>)	kaufen			</a:t>
            </a:r>
          </a:p>
          <a:p>
            <a:r>
              <a:rPr lang="ko-KR" altLang="de-DE" dirty="0"/>
              <a:t>저는 ㅇㅇ을</a:t>
            </a:r>
            <a:r>
              <a:rPr lang="de-DE" altLang="ko-KR" dirty="0"/>
              <a:t>(</a:t>
            </a:r>
            <a:r>
              <a:rPr lang="ko-KR" altLang="de-DE" dirty="0"/>
              <a:t>를</a:t>
            </a:r>
            <a:r>
              <a:rPr lang="de-DE" altLang="ko-KR" dirty="0"/>
              <a:t>) </a:t>
            </a:r>
            <a:r>
              <a:rPr lang="ko-KR" altLang="de-DE" dirty="0"/>
              <a:t>공부해요 </a:t>
            </a:r>
            <a:r>
              <a:rPr lang="de-DE" altLang="ko-KR" dirty="0"/>
              <a:t>(</a:t>
            </a:r>
            <a:r>
              <a:rPr lang="ko-KR" altLang="de-DE" dirty="0"/>
              <a:t>공부하다</a:t>
            </a:r>
            <a:r>
              <a:rPr lang="de-DE" altLang="ko-KR" dirty="0"/>
              <a:t>) lernen oder studieren</a:t>
            </a:r>
          </a:p>
        </p:txBody>
      </p:sp>
    </p:spTree>
    <p:extLst>
      <p:ext uri="{BB962C8B-B14F-4D97-AF65-F5344CB8AC3E}">
        <p14:creationId xmlns:p14="http://schemas.microsoft.com/office/powerpoint/2010/main" val="291198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1E1B81-569D-A0DD-375F-D93E0FDF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BD5ABD-E307-C5E1-393E-BEA64AB4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Satzstruktur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88B13A49-F96E-5F7F-4512-3F13507DC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ctr"/>
            <a:r>
              <a:rPr lang="ko-KR" altLang="de-DE" sz="3200" dirty="0">
                <a:solidFill>
                  <a:srgbClr val="FF0000"/>
                </a:solidFill>
              </a:rPr>
              <a:t>저는</a:t>
            </a:r>
            <a:r>
              <a:rPr lang="ko-KR" altLang="de-DE" sz="3200" dirty="0"/>
              <a:t> </a:t>
            </a:r>
            <a:r>
              <a:rPr lang="ko-KR" altLang="de-DE" sz="3200" dirty="0">
                <a:solidFill>
                  <a:schemeClr val="accent6"/>
                </a:solidFill>
              </a:rPr>
              <a:t>학교</a:t>
            </a:r>
            <a:r>
              <a:rPr lang="ko-KR" altLang="de-DE" sz="3200" dirty="0">
                <a:solidFill>
                  <a:schemeClr val="accent3"/>
                </a:solidFill>
              </a:rPr>
              <a:t>에</a:t>
            </a:r>
            <a:r>
              <a:rPr lang="ko-KR" altLang="de-DE" sz="3200" dirty="0"/>
              <a:t> 가요</a:t>
            </a:r>
            <a:endParaRPr lang="de-DE" altLang="ko-KR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Ich</a:t>
            </a:r>
            <a:r>
              <a:rPr lang="en-US" sz="3200" dirty="0"/>
              <a:t> </a:t>
            </a:r>
            <a:r>
              <a:rPr lang="en-US" sz="3200" dirty="0" err="1"/>
              <a:t>gehe</a:t>
            </a:r>
            <a:r>
              <a:rPr lang="en-US" sz="3200" dirty="0"/>
              <a:t> </a:t>
            </a:r>
            <a:r>
              <a:rPr lang="en-US" sz="3200" dirty="0" err="1">
                <a:solidFill>
                  <a:schemeClr val="accent3"/>
                </a:solidFill>
              </a:rPr>
              <a:t>zur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/>
                </a:solidFill>
              </a:rPr>
              <a:t>Schule</a:t>
            </a:r>
          </a:p>
          <a:p>
            <a:pPr algn="ctr"/>
            <a:r>
              <a:rPr lang="en-US" sz="3200" dirty="0" err="1"/>
              <a:t>Subjekt</a:t>
            </a:r>
            <a:r>
              <a:rPr lang="en-US" sz="3200" dirty="0"/>
              <a:t> und </a:t>
            </a:r>
            <a:r>
              <a:rPr lang="en-US" sz="3200" dirty="0" err="1"/>
              <a:t>Subjektmarker</a:t>
            </a:r>
            <a:r>
              <a:rPr lang="en-US" sz="3200" dirty="0"/>
              <a:t>+ </a:t>
            </a:r>
            <a:r>
              <a:rPr lang="en-US" sz="3200" dirty="0" err="1"/>
              <a:t>Objekt</a:t>
            </a:r>
            <a:r>
              <a:rPr lang="en-US" sz="3200" dirty="0"/>
              <a:t> und </a:t>
            </a:r>
            <a:r>
              <a:rPr lang="en-US" sz="3200" dirty="0" err="1"/>
              <a:t>Objektmarker</a:t>
            </a:r>
            <a:r>
              <a:rPr lang="en-US" sz="3200" dirty="0"/>
              <a:t>+ Verb</a:t>
            </a:r>
          </a:p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Verben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kommen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</a:rPr>
              <a:t>immer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 am Ende!</a:t>
            </a:r>
          </a:p>
          <a:p>
            <a:pPr algn="ctr"/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48855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A121A-E0AE-B087-25F2-EAF31A1C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719AA-BE28-78DA-4ECA-B2829CC2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단어 </a:t>
            </a:r>
            <a:r>
              <a:rPr lang="de-DE" altLang="ko-KR" dirty="0"/>
              <a:t>Wörter mit Verben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B0D5BC1-E881-0A99-8FC4-F534C1140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아침 </a:t>
            </a:r>
            <a:r>
              <a:rPr lang="de-DE" altLang="ko-KR" dirty="0"/>
              <a:t>Frühstück</a:t>
            </a:r>
            <a:r>
              <a:rPr lang="ko-KR" altLang="de-DE" dirty="0"/>
              <a:t> 점심 </a:t>
            </a:r>
            <a:r>
              <a:rPr lang="de-DE" altLang="ko-KR" dirty="0"/>
              <a:t>Mittagessen </a:t>
            </a:r>
            <a:r>
              <a:rPr lang="ko-KR" altLang="de-DE" dirty="0"/>
              <a:t>저녁 </a:t>
            </a:r>
            <a:r>
              <a:rPr lang="de-DE" altLang="ko-KR" dirty="0"/>
              <a:t>Abendessen(</a:t>
            </a:r>
            <a:r>
              <a:rPr lang="ko-KR" altLang="de-DE" dirty="0"/>
              <a:t>먹어요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공부 </a:t>
            </a:r>
            <a:r>
              <a:rPr lang="de-DE" altLang="ko-KR" dirty="0"/>
              <a:t>Lernen </a:t>
            </a:r>
            <a:r>
              <a:rPr lang="ko-KR" altLang="de-DE" dirty="0"/>
              <a:t>운동 </a:t>
            </a:r>
            <a:r>
              <a:rPr lang="de-DE" altLang="ko-KR" dirty="0"/>
              <a:t>Sport</a:t>
            </a:r>
            <a:r>
              <a:rPr lang="ko-KR" altLang="de-DE" dirty="0"/>
              <a:t> 요리 </a:t>
            </a:r>
            <a:r>
              <a:rPr lang="de-DE" altLang="ko-KR" dirty="0"/>
              <a:t>kochen </a:t>
            </a:r>
            <a:r>
              <a:rPr lang="ko-KR" altLang="de-DE" dirty="0"/>
              <a:t>청소 </a:t>
            </a:r>
            <a:r>
              <a:rPr lang="de-DE" altLang="ko-KR" dirty="0"/>
              <a:t>sauber </a:t>
            </a:r>
            <a:r>
              <a:rPr lang="ko-KR" altLang="de-DE" dirty="0"/>
              <a:t>조깅 </a:t>
            </a:r>
            <a:r>
              <a:rPr lang="de-DE" altLang="ko-KR" dirty="0"/>
              <a:t>Jogging(</a:t>
            </a:r>
            <a:r>
              <a:rPr lang="ko-KR" altLang="de-DE" dirty="0"/>
              <a:t>해요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학교 </a:t>
            </a:r>
            <a:r>
              <a:rPr lang="de-DE" altLang="ko-KR" dirty="0"/>
              <a:t>Schule </a:t>
            </a:r>
            <a:r>
              <a:rPr lang="ko-KR" altLang="de-DE" dirty="0"/>
              <a:t>도서관 </a:t>
            </a:r>
            <a:r>
              <a:rPr lang="de-DE" altLang="ko-KR" dirty="0" err="1"/>
              <a:t>Bib</a:t>
            </a:r>
            <a:r>
              <a:rPr lang="de-DE" altLang="ko-KR" dirty="0"/>
              <a:t> </a:t>
            </a:r>
            <a:r>
              <a:rPr lang="ko-KR" altLang="de-DE" dirty="0"/>
              <a:t> 바 </a:t>
            </a:r>
            <a:r>
              <a:rPr lang="de-DE" altLang="ko-KR" dirty="0"/>
              <a:t>bar</a:t>
            </a:r>
            <a:r>
              <a:rPr lang="ko-KR" altLang="de-DE" dirty="0"/>
              <a:t> 헬스장 </a:t>
            </a:r>
            <a:r>
              <a:rPr lang="de-DE" altLang="ko-KR" dirty="0" err="1"/>
              <a:t>Gym</a:t>
            </a:r>
            <a:r>
              <a:rPr lang="ko-KR" altLang="de-DE" dirty="0"/>
              <a:t> 집 </a:t>
            </a:r>
            <a:r>
              <a:rPr lang="de-DE" altLang="ko-KR" dirty="0"/>
              <a:t>Hause </a:t>
            </a:r>
            <a:r>
              <a:rPr lang="ko-KR" altLang="de-DE" dirty="0"/>
              <a:t>회사 </a:t>
            </a:r>
            <a:r>
              <a:rPr lang="de-DE" altLang="ko-KR" dirty="0"/>
              <a:t>Firma </a:t>
            </a:r>
            <a:r>
              <a:rPr lang="ko-KR" altLang="de-DE" dirty="0"/>
              <a:t>친구집 </a:t>
            </a:r>
            <a:r>
              <a:rPr lang="de-DE" altLang="ko-KR" dirty="0"/>
              <a:t>Haus von Freunde </a:t>
            </a:r>
            <a:r>
              <a:rPr lang="ko-KR" altLang="de-DE" dirty="0"/>
              <a:t>카페 </a:t>
            </a:r>
            <a:r>
              <a:rPr lang="de-DE" altLang="ko-KR" dirty="0" err="1"/>
              <a:t>Cafe</a:t>
            </a:r>
            <a:r>
              <a:rPr lang="de-DE" altLang="ko-KR" dirty="0"/>
              <a:t> </a:t>
            </a:r>
          </a:p>
          <a:p>
            <a:r>
              <a:rPr lang="ko-KR" altLang="de-DE" dirty="0"/>
              <a:t>식당 </a:t>
            </a:r>
            <a:r>
              <a:rPr lang="de-DE" altLang="ko-KR" dirty="0" err="1"/>
              <a:t>restaurant</a:t>
            </a:r>
            <a:r>
              <a:rPr lang="ko-KR" altLang="de-DE" dirty="0"/>
              <a:t> </a:t>
            </a:r>
            <a:r>
              <a:rPr lang="de-DE" altLang="ko-KR" dirty="0"/>
              <a:t>(</a:t>
            </a:r>
            <a:r>
              <a:rPr lang="ko-KR" altLang="de-DE" dirty="0"/>
              <a:t>가요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책 </a:t>
            </a:r>
            <a:r>
              <a:rPr lang="de-DE" altLang="ko-KR" dirty="0"/>
              <a:t>Buch </a:t>
            </a:r>
            <a:r>
              <a:rPr lang="ko-KR" altLang="de-DE" dirty="0"/>
              <a:t>티비 </a:t>
            </a:r>
            <a:r>
              <a:rPr lang="de-DE" altLang="ko-KR" dirty="0"/>
              <a:t>TV</a:t>
            </a:r>
            <a:r>
              <a:rPr lang="ko-KR" altLang="de-DE" dirty="0"/>
              <a:t> 핸드폰 </a:t>
            </a:r>
            <a:r>
              <a:rPr lang="de-DE" altLang="ko-KR" dirty="0"/>
              <a:t>Handy</a:t>
            </a:r>
            <a:r>
              <a:rPr lang="ko-KR" altLang="de-DE" dirty="0"/>
              <a:t>  </a:t>
            </a:r>
            <a:r>
              <a:rPr lang="de-DE" altLang="ko-KR" dirty="0"/>
              <a:t>(</a:t>
            </a:r>
            <a:r>
              <a:rPr lang="ko-KR" altLang="de-DE" dirty="0"/>
              <a:t>봐요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음악 </a:t>
            </a:r>
            <a:r>
              <a:rPr lang="de-DE" altLang="ko-KR" dirty="0"/>
              <a:t>Musik</a:t>
            </a:r>
            <a:r>
              <a:rPr lang="ko-KR" altLang="de-DE" dirty="0"/>
              <a:t> 수업 </a:t>
            </a:r>
            <a:r>
              <a:rPr lang="de-DE" altLang="ko-KR" dirty="0"/>
              <a:t>Vorlesung</a:t>
            </a:r>
            <a:r>
              <a:rPr lang="ko-KR" altLang="de-DE" dirty="0"/>
              <a:t> 소리 </a:t>
            </a:r>
            <a:r>
              <a:rPr lang="de-DE" altLang="ko-KR" dirty="0"/>
              <a:t>Geräusche</a:t>
            </a:r>
            <a:r>
              <a:rPr lang="ko-KR" altLang="de-DE" dirty="0"/>
              <a:t>  </a:t>
            </a:r>
            <a:r>
              <a:rPr lang="de-DE" altLang="ko-KR" dirty="0"/>
              <a:t>(</a:t>
            </a:r>
            <a:r>
              <a:rPr lang="ko-KR" altLang="de-DE" dirty="0"/>
              <a:t>들어요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왜나하면 </a:t>
            </a:r>
            <a:r>
              <a:rPr lang="de-DE" altLang="ko-KR" dirty="0"/>
              <a:t>weil</a:t>
            </a:r>
          </a:p>
          <a:p>
            <a:endParaRPr lang="de-DE" altLang="ko-KR" dirty="0"/>
          </a:p>
          <a:p>
            <a:r>
              <a:rPr lang="ko-KR" altLang="de-DE" dirty="0"/>
              <a:t> </a:t>
            </a:r>
            <a:endParaRPr lang="de-DE" altLang="ko-KR" dirty="0"/>
          </a:p>
        </p:txBody>
      </p:sp>
    </p:spTree>
    <p:extLst>
      <p:ext uri="{BB962C8B-B14F-4D97-AF65-F5344CB8AC3E}">
        <p14:creationId xmlns:p14="http://schemas.microsoft.com/office/powerpoint/2010/main" val="70316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08352-F8FC-0452-8836-26A15D43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785941-F465-4E73-3635-8EB8C71C7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Ich du und </a:t>
            </a:r>
            <a:r>
              <a:rPr lang="en-US" dirty="0" err="1"/>
              <a:t>Wir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3CE61573-5255-700D-5C94-CBEE1376C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7774" y="2224542"/>
            <a:ext cx="11485225" cy="3421062"/>
          </a:xfrm>
        </p:spPr>
        <p:txBody>
          <a:bodyPr/>
          <a:lstStyle/>
          <a:p>
            <a:r>
              <a:rPr lang="en-US" sz="3600" dirty="0"/>
              <a:t>Ich </a:t>
            </a:r>
            <a:r>
              <a:rPr lang="ko-KR" altLang="de-DE" sz="3600" dirty="0"/>
              <a:t>나는</a:t>
            </a:r>
            <a:r>
              <a:rPr lang="de-DE" altLang="ko-KR" sz="3600" dirty="0"/>
              <a:t>, </a:t>
            </a:r>
            <a:r>
              <a:rPr lang="ko-KR" altLang="de-DE" sz="3600" dirty="0"/>
              <a:t>저는</a:t>
            </a:r>
            <a:r>
              <a:rPr lang="de-DE" altLang="ko-KR" sz="3600" dirty="0"/>
              <a:t>				</a:t>
            </a:r>
            <a:r>
              <a:rPr lang="en-US" sz="3600" dirty="0"/>
              <a:t>Sie </a:t>
            </a:r>
            <a:r>
              <a:rPr lang="ko-KR" altLang="de-DE" sz="3600" dirty="0"/>
              <a:t>그들은</a:t>
            </a:r>
            <a:endParaRPr lang="en-US" sz="3600" dirty="0"/>
          </a:p>
          <a:p>
            <a:r>
              <a:rPr lang="en-US" sz="3600" dirty="0"/>
              <a:t>Du </a:t>
            </a:r>
            <a:r>
              <a:rPr lang="ko-KR" altLang="de-DE" sz="3600" dirty="0"/>
              <a:t>너는</a:t>
            </a:r>
            <a:r>
              <a:rPr lang="de-DE" altLang="ko-KR" sz="3600" dirty="0"/>
              <a:t>					Wir </a:t>
            </a:r>
            <a:r>
              <a:rPr lang="ko-KR" altLang="de-DE" sz="3600" dirty="0"/>
              <a:t>우리는</a:t>
            </a:r>
          </a:p>
          <a:p>
            <a:r>
              <a:rPr lang="en-US" sz="3600" dirty="0"/>
              <a:t>Sie </a:t>
            </a:r>
            <a:r>
              <a:rPr lang="ko-KR" altLang="de-DE" sz="3600" dirty="0"/>
              <a:t>그녀는</a:t>
            </a:r>
            <a:r>
              <a:rPr lang="de-DE" altLang="ko-KR" sz="3600" dirty="0"/>
              <a:t>				Ihr </a:t>
            </a:r>
            <a:r>
              <a:rPr lang="ko-KR" altLang="de-DE" sz="3600" dirty="0"/>
              <a:t>너희는 </a:t>
            </a:r>
            <a:endParaRPr lang="en-US" sz="3600" dirty="0"/>
          </a:p>
          <a:p>
            <a:r>
              <a:rPr lang="en-US" sz="3600" dirty="0"/>
              <a:t>Er </a:t>
            </a:r>
            <a:r>
              <a:rPr lang="ko-KR" altLang="de-DE" sz="3600" dirty="0"/>
              <a:t>그는</a:t>
            </a:r>
            <a:endParaRPr lang="de-DE" altLang="ko-KR" sz="3600" dirty="0"/>
          </a:p>
          <a:p>
            <a:r>
              <a:rPr lang="ko-KR" altLang="de-DE" sz="3600" dirty="0"/>
              <a:t>그들은 학교에 가요</a:t>
            </a:r>
            <a:endParaRPr lang="de-DE" altLang="ko-KR" sz="3600" dirty="0"/>
          </a:p>
          <a:p>
            <a:r>
              <a:rPr lang="ko-KR" altLang="de-DE" sz="3600" dirty="0"/>
              <a:t>우리는 운동을 해요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223090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A8AD86-F4DB-51AF-1909-C08E5D1F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9E2CBC-20AE-981C-F878-BAA4F62A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Tagesbuch</a:t>
            </a:r>
            <a:r>
              <a:rPr lang="en-US" dirty="0"/>
              <a:t> </a:t>
            </a:r>
            <a:r>
              <a:rPr lang="en-US" dirty="0" err="1"/>
              <a:t>schreiben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88C8859D-FAA8-2496-075E-F78CFC0AE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저는 오늘 수업을 들어요</a:t>
            </a:r>
            <a:r>
              <a:rPr lang="de-DE" altLang="ko-KR" dirty="0"/>
              <a:t>. </a:t>
            </a:r>
            <a:r>
              <a:rPr lang="ko-KR" altLang="de-DE" dirty="0"/>
              <a:t>수업은 재미없어요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저는 오늘 밥을 먹어요</a:t>
            </a:r>
            <a:r>
              <a:rPr lang="de-DE" altLang="ko-KR" dirty="0"/>
              <a:t>. </a:t>
            </a:r>
            <a:r>
              <a:rPr lang="ko-KR" altLang="de-DE" dirty="0"/>
              <a:t>오늘 파스타 먹어요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저는 오늘 헬스장에 가요</a:t>
            </a:r>
            <a:r>
              <a:rPr lang="de-DE" altLang="ko-KR" dirty="0"/>
              <a:t> </a:t>
            </a:r>
            <a:r>
              <a:rPr lang="ko-KR" altLang="de-DE" dirty="0"/>
              <a:t>그리고 운동을 해요</a:t>
            </a:r>
            <a:endParaRPr lang="de-DE" altLang="ko-KR" dirty="0"/>
          </a:p>
          <a:p>
            <a:endParaRPr lang="de-DE" altLang="ko-KR" dirty="0"/>
          </a:p>
          <a:p>
            <a:endParaRPr lang="de-DE" altLang="ko-KR" dirty="0"/>
          </a:p>
        </p:txBody>
      </p:sp>
    </p:spTree>
    <p:extLst>
      <p:ext uri="{BB962C8B-B14F-4D97-AF65-F5344CB8AC3E}">
        <p14:creationId xmlns:p14="http://schemas.microsoft.com/office/powerpoint/2010/main" val="1585172480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534</Words>
  <Application>Microsoft Office PowerPoint</Application>
  <PresentationFormat>Custom</PresentationFormat>
  <Paragraphs>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Meta Offc Pro</vt:lpstr>
      <vt:lpstr>Arial</vt:lpstr>
      <vt:lpstr>Calibri</vt:lpstr>
      <vt:lpstr>Universität Münster PowerPoint Master</vt:lpstr>
      <vt:lpstr>Koreanisch A1 und A2</vt:lpstr>
      <vt:lpstr>Plan für Heute</vt:lpstr>
      <vt:lpstr>Kursplan</vt:lpstr>
      <vt:lpstr>Verbkonjugation</vt:lpstr>
      <vt:lpstr>Verb</vt:lpstr>
      <vt:lpstr>Satzstruktur</vt:lpstr>
      <vt:lpstr>단어 Wörter mit Verben</vt:lpstr>
      <vt:lpstr>Ich du und Wir</vt:lpstr>
      <vt:lpstr>Tagesbuch schreiben</vt:lpstr>
      <vt:lpstr>Wörter suchen</vt:lpstr>
      <vt:lpstr>Ich will… (Verben) 고 싶어요</vt:lpstr>
      <vt:lpstr>Ich will… (Nomen)</vt:lpstr>
      <vt:lpstr>Anki</vt:lpstr>
      <vt:lpstr>Hörverstehen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149</cp:revision>
  <dcterms:created xsi:type="dcterms:W3CDTF">2019-09-05T07:16:21Z</dcterms:created>
  <dcterms:modified xsi:type="dcterms:W3CDTF">2024-01-26T18:00:08Z</dcterms:modified>
</cp:coreProperties>
</file>