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8" r:id="rId2"/>
    <p:sldId id="259" r:id="rId3"/>
    <p:sldId id="260" r:id="rId4"/>
    <p:sldId id="266" r:id="rId5"/>
    <p:sldId id="267" r:id="rId6"/>
    <p:sldId id="268" r:id="rId7"/>
    <p:sldId id="271" r:id="rId8"/>
    <p:sldId id="269" r:id="rId9"/>
    <p:sldId id="270" r:id="rId10"/>
    <p:sldId id="261" r:id="rId11"/>
    <p:sldId id="262" r:id="rId12"/>
    <p:sldId id="263" r:id="rId13"/>
    <p:sldId id="265" r:id="rId14"/>
    <p:sldId id="264" r:id="rId15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E6EE25-3CFB-42AD-B8A7-B51EB930FBBA}" v="26" dt="2023-12-17T12:49:03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7" autoAdjust="0"/>
    <p:restoredTop sz="96343" autoAdjust="0"/>
  </p:normalViewPr>
  <p:slideViewPr>
    <p:cSldViewPr snapToGrid="0" snapToObjects="1">
      <p:cViewPr varScale="1">
        <p:scale>
          <a:sx n="59" d="100"/>
          <a:sy n="59" d="100"/>
        </p:scale>
        <p:origin x="1288" y="56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Hyun" userId="d469472dfa2f7c25" providerId="LiveId" clId="{4DE6EE25-3CFB-42AD-B8A7-B51EB930FBBA}"/>
    <pc:docChg chg="custSel addSld delSld modSld sldOrd">
      <pc:chgData name="Claire Hyun" userId="d469472dfa2f7c25" providerId="LiveId" clId="{4DE6EE25-3CFB-42AD-B8A7-B51EB930FBBA}" dt="2023-12-17T13:21:02.844" v="2059" actId="20577"/>
      <pc:docMkLst>
        <pc:docMk/>
      </pc:docMkLst>
      <pc:sldChg chg="del">
        <pc:chgData name="Claire Hyun" userId="d469472dfa2f7c25" providerId="LiveId" clId="{4DE6EE25-3CFB-42AD-B8A7-B51EB930FBBA}" dt="2023-12-08T20:47:45.145" v="0" actId="2696"/>
        <pc:sldMkLst>
          <pc:docMk/>
          <pc:sldMk cId="231897833" sldId="256"/>
        </pc:sldMkLst>
      </pc:sldChg>
      <pc:sldChg chg="del">
        <pc:chgData name="Claire Hyun" userId="d469472dfa2f7c25" providerId="LiveId" clId="{4DE6EE25-3CFB-42AD-B8A7-B51EB930FBBA}" dt="2023-12-08T20:47:59.716" v="5" actId="2696"/>
        <pc:sldMkLst>
          <pc:docMk/>
          <pc:sldMk cId="2414867868" sldId="257"/>
        </pc:sldMkLst>
      </pc:sldChg>
      <pc:sldChg chg="modSp mod ord">
        <pc:chgData name="Claire Hyun" userId="d469472dfa2f7c25" providerId="LiveId" clId="{4DE6EE25-3CFB-42AD-B8A7-B51EB930FBBA}" dt="2023-12-08T21:16:25.305" v="79" actId="20577"/>
        <pc:sldMkLst>
          <pc:docMk/>
          <pc:sldMk cId="1174817430" sldId="258"/>
        </pc:sldMkLst>
        <pc:spChg chg="mod">
          <ac:chgData name="Claire Hyun" userId="d469472dfa2f7c25" providerId="LiveId" clId="{4DE6EE25-3CFB-42AD-B8A7-B51EB930FBBA}" dt="2023-12-08T21:16:09.380" v="57" actId="20577"/>
          <ac:spMkLst>
            <pc:docMk/>
            <pc:sldMk cId="1174817430" sldId="258"/>
            <ac:spMk id="2" creationId="{1675A53E-69D3-ACB0-4C42-D1A027AD5187}"/>
          </ac:spMkLst>
        </pc:spChg>
        <pc:spChg chg="mod">
          <ac:chgData name="Claire Hyun" userId="d469472dfa2f7c25" providerId="LiveId" clId="{4DE6EE25-3CFB-42AD-B8A7-B51EB930FBBA}" dt="2023-12-08T21:16:25.305" v="79" actId="20577"/>
          <ac:spMkLst>
            <pc:docMk/>
            <pc:sldMk cId="1174817430" sldId="258"/>
            <ac:spMk id="3" creationId="{64528E1C-269A-543E-0061-2A7D6F0BB810}"/>
          </ac:spMkLst>
        </pc:spChg>
      </pc:sldChg>
      <pc:sldChg chg="modSp new mod">
        <pc:chgData name="Claire Hyun" userId="d469472dfa2f7c25" providerId="LiveId" clId="{4DE6EE25-3CFB-42AD-B8A7-B51EB930FBBA}" dt="2023-12-08T21:23:42.022" v="197" actId="20577"/>
        <pc:sldMkLst>
          <pc:docMk/>
          <pc:sldMk cId="1299637446" sldId="259"/>
        </pc:sldMkLst>
        <pc:spChg chg="mod">
          <ac:chgData name="Claire Hyun" userId="d469472dfa2f7c25" providerId="LiveId" clId="{4DE6EE25-3CFB-42AD-B8A7-B51EB930FBBA}" dt="2023-12-08T21:17:16.178" v="106" actId="20577"/>
          <ac:spMkLst>
            <pc:docMk/>
            <pc:sldMk cId="1299637446" sldId="259"/>
            <ac:spMk id="3" creationId="{1B753EC3-0CEE-8302-43D6-437A58DBDD2E}"/>
          </ac:spMkLst>
        </pc:spChg>
        <pc:spChg chg="mod">
          <ac:chgData name="Claire Hyun" userId="d469472dfa2f7c25" providerId="LiveId" clId="{4DE6EE25-3CFB-42AD-B8A7-B51EB930FBBA}" dt="2023-12-08T21:23:42.022" v="197" actId="20577"/>
          <ac:spMkLst>
            <pc:docMk/>
            <pc:sldMk cId="1299637446" sldId="259"/>
            <ac:spMk id="4" creationId="{DFDE0F68-4E47-42AF-58D1-FFEA4B889925}"/>
          </ac:spMkLst>
        </pc:spChg>
      </pc:sldChg>
      <pc:sldChg chg="new del">
        <pc:chgData name="Claire Hyun" userId="d469472dfa2f7c25" providerId="LiveId" clId="{4DE6EE25-3CFB-42AD-B8A7-B51EB930FBBA}" dt="2023-12-08T21:16:32.779" v="81" actId="2696"/>
        <pc:sldMkLst>
          <pc:docMk/>
          <pc:sldMk cId="1862510525" sldId="259"/>
        </pc:sldMkLst>
      </pc:sldChg>
      <pc:sldChg chg="del">
        <pc:chgData name="Claire Hyun" userId="d469472dfa2f7c25" providerId="LiveId" clId="{4DE6EE25-3CFB-42AD-B8A7-B51EB930FBBA}" dt="2023-12-08T20:47:53.488" v="3" actId="2696"/>
        <pc:sldMkLst>
          <pc:docMk/>
          <pc:sldMk cId="3528755236" sldId="259"/>
        </pc:sldMkLst>
      </pc:sldChg>
      <pc:sldChg chg="del">
        <pc:chgData name="Claire Hyun" userId="d469472dfa2f7c25" providerId="LiveId" clId="{4DE6EE25-3CFB-42AD-B8A7-B51EB930FBBA}" dt="2023-12-08T20:47:56.061" v="4" actId="2696"/>
        <pc:sldMkLst>
          <pc:docMk/>
          <pc:sldMk cId="1763982928" sldId="260"/>
        </pc:sldMkLst>
      </pc:sldChg>
      <pc:sldChg chg="modSp new mod">
        <pc:chgData name="Claire Hyun" userId="d469472dfa2f7c25" providerId="LiveId" clId="{4DE6EE25-3CFB-42AD-B8A7-B51EB930FBBA}" dt="2023-12-11T11:06:17.429" v="1147" actId="113"/>
        <pc:sldMkLst>
          <pc:docMk/>
          <pc:sldMk cId="4247107304" sldId="260"/>
        </pc:sldMkLst>
        <pc:spChg chg="mod">
          <ac:chgData name="Claire Hyun" userId="d469472dfa2f7c25" providerId="LiveId" clId="{4DE6EE25-3CFB-42AD-B8A7-B51EB930FBBA}" dt="2023-12-08T23:40:23.534" v="216" actId="20577"/>
          <ac:spMkLst>
            <pc:docMk/>
            <pc:sldMk cId="4247107304" sldId="260"/>
            <ac:spMk id="3" creationId="{D6DAE4AF-1E9D-F7DE-A2DA-D9836008B2B6}"/>
          </ac:spMkLst>
        </pc:spChg>
        <pc:spChg chg="mod">
          <ac:chgData name="Claire Hyun" userId="d469472dfa2f7c25" providerId="LiveId" clId="{4DE6EE25-3CFB-42AD-B8A7-B51EB930FBBA}" dt="2023-12-11T11:06:17.429" v="1147" actId="113"/>
          <ac:spMkLst>
            <pc:docMk/>
            <pc:sldMk cId="4247107304" sldId="260"/>
            <ac:spMk id="4" creationId="{7DCC1A60-0A41-A215-7A00-1B221F421A5F}"/>
          </ac:spMkLst>
        </pc:spChg>
      </pc:sldChg>
      <pc:sldChg chg="del">
        <pc:chgData name="Claire Hyun" userId="d469472dfa2f7c25" providerId="LiveId" clId="{4DE6EE25-3CFB-42AD-B8A7-B51EB930FBBA}" dt="2023-12-08T20:48:03.264" v="6" actId="2696"/>
        <pc:sldMkLst>
          <pc:docMk/>
          <pc:sldMk cId="1651991150" sldId="261"/>
        </pc:sldMkLst>
      </pc:sldChg>
      <pc:sldChg chg="modSp new mod">
        <pc:chgData name="Claire Hyun" userId="d469472dfa2f7c25" providerId="LiveId" clId="{4DE6EE25-3CFB-42AD-B8A7-B51EB930FBBA}" dt="2023-12-08T23:56:53.496" v="507"/>
        <pc:sldMkLst>
          <pc:docMk/>
          <pc:sldMk cId="3022691539" sldId="261"/>
        </pc:sldMkLst>
        <pc:spChg chg="mod">
          <ac:chgData name="Claire Hyun" userId="d469472dfa2f7c25" providerId="LiveId" clId="{4DE6EE25-3CFB-42AD-B8A7-B51EB930FBBA}" dt="2023-12-08T23:56:53.496" v="507"/>
          <ac:spMkLst>
            <pc:docMk/>
            <pc:sldMk cId="3022691539" sldId="261"/>
            <ac:spMk id="3" creationId="{A1456B06-DB43-88E2-32A3-CBD83C7F8DEB}"/>
          </ac:spMkLst>
        </pc:spChg>
        <pc:spChg chg="mod">
          <ac:chgData name="Claire Hyun" userId="d469472dfa2f7c25" providerId="LiveId" clId="{4DE6EE25-3CFB-42AD-B8A7-B51EB930FBBA}" dt="2023-12-08T23:56:44.521" v="506"/>
          <ac:spMkLst>
            <pc:docMk/>
            <pc:sldMk cId="3022691539" sldId="261"/>
            <ac:spMk id="4" creationId="{42622284-66EB-B5E7-EB73-E3C61A2F2176}"/>
          </ac:spMkLst>
        </pc:spChg>
      </pc:sldChg>
      <pc:sldChg chg="modSp new mod">
        <pc:chgData name="Claire Hyun" userId="d469472dfa2f7c25" providerId="LiveId" clId="{4DE6EE25-3CFB-42AD-B8A7-B51EB930FBBA}" dt="2023-12-08T23:58:27.331" v="582" actId="255"/>
        <pc:sldMkLst>
          <pc:docMk/>
          <pc:sldMk cId="1343660331" sldId="262"/>
        </pc:sldMkLst>
        <pc:spChg chg="mod">
          <ac:chgData name="Claire Hyun" userId="d469472dfa2f7c25" providerId="LiveId" clId="{4DE6EE25-3CFB-42AD-B8A7-B51EB930FBBA}" dt="2023-12-08T23:57:19.239" v="509"/>
          <ac:spMkLst>
            <pc:docMk/>
            <pc:sldMk cId="1343660331" sldId="262"/>
            <ac:spMk id="3" creationId="{0C31AF3D-5586-5D82-FB44-537C56E877D2}"/>
          </ac:spMkLst>
        </pc:spChg>
        <pc:spChg chg="mod">
          <ac:chgData name="Claire Hyun" userId="d469472dfa2f7c25" providerId="LiveId" clId="{4DE6EE25-3CFB-42AD-B8A7-B51EB930FBBA}" dt="2023-12-08T23:58:27.331" v="582" actId="255"/>
          <ac:spMkLst>
            <pc:docMk/>
            <pc:sldMk cId="1343660331" sldId="262"/>
            <ac:spMk id="4" creationId="{5A9ED002-4C2E-13FC-345F-385A73E50F53}"/>
          </ac:spMkLst>
        </pc:spChg>
      </pc:sldChg>
      <pc:sldChg chg="del">
        <pc:chgData name="Claire Hyun" userId="d469472dfa2f7c25" providerId="LiveId" clId="{4DE6EE25-3CFB-42AD-B8A7-B51EB930FBBA}" dt="2023-12-08T20:48:05.307" v="7" actId="2696"/>
        <pc:sldMkLst>
          <pc:docMk/>
          <pc:sldMk cId="1572273640" sldId="262"/>
        </pc:sldMkLst>
      </pc:sldChg>
      <pc:sldChg chg="del">
        <pc:chgData name="Claire Hyun" userId="d469472dfa2f7c25" providerId="LiveId" clId="{4DE6EE25-3CFB-42AD-B8A7-B51EB930FBBA}" dt="2023-12-08T20:48:09.974" v="8" actId="2696"/>
        <pc:sldMkLst>
          <pc:docMk/>
          <pc:sldMk cId="2423401385" sldId="263"/>
        </pc:sldMkLst>
      </pc:sldChg>
      <pc:sldChg chg="modSp new mod">
        <pc:chgData name="Claire Hyun" userId="d469472dfa2f7c25" providerId="LiveId" clId="{4DE6EE25-3CFB-42AD-B8A7-B51EB930FBBA}" dt="2023-12-08T23:58:51.024" v="603" actId="255"/>
        <pc:sldMkLst>
          <pc:docMk/>
          <pc:sldMk cId="2877962319" sldId="263"/>
        </pc:sldMkLst>
        <pc:spChg chg="mod">
          <ac:chgData name="Claire Hyun" userId="d469472dfa2f7c25" providerId="LiveId" clId="{4DE6EE25-3CFB-42AD-B8A7-B51EB930FBBA}" dt="2023-12-08T23:58:44.728" v="602" actId="20577"/>
          <ac:spMkLst>
            <pc:docMk/>
            <pc:sldMk cId="2877962319" sldId="263"/>
            <ac:spMk id="3" creationId="{B61E9E22-1029-02E4-F7A5-C2C5931D7216}"/>
          </ac:spMkLst>
        </pc:spChg>
        <pc:spChg chg="mod">
          <ac:chgData name="Claire Hyun" userId="d469472dfa2f7c25" providerId="LiveId" clId="{4DE6EE25-3CFB-42AD-B8A7-B51EB930FBBA}" dt="2023-12-08T23:58:51.024" v="603" actId="255"/>
          <ac:spMkLst>
            <pc:docMk/>
            <pc:sldMk cId="2877962319" sldId="263"/>
            <ac:spMk id="4" creationId="{26FBD7C7-1531-9F72-203B-57E301950094}"/>
          </ac:spMkLst>
        </pc:spChg>
      </pc:sldChg>
      <pc:sldChg chg="del">
        <pc:chgData name="Claire Hyun" userId="d469472dfa2f7c25" providerId="LiveId" clId="{4DE6EE25-3CFB-42AD-B8A7-B51EB930FBBA}" dt="2023-12-08T20:48:12.369" v="9" actId="2696"/>
        <pc:sldMkLst>
          <pc:docMk/>
          <pc:sldMk cId="690973648" sldId="264"/>
        </pc:sldMkLst>
      </pc:sldChg>
      <pc:sldChg chg="modSp new mod">
        <pc:chgData name="Claire Hyun" userId="d469472dfa2f7c25" providerId="LiveId" clId="{4DE6EE25-3CFB-42AD-B8A7-B51EB930FBBA}" dt="2023-12-09T00:38:32.989" v="1004"/>
        <pc:sldMkLst>
          <pc:docMk/>
          <pc:sldMk cId="1317428819" sldId="264"/>
        </pc:sldMkLst>
        <pc:spChg chg="mod">
          <ac:chgData name="Claire Hyun" userId="d469472dfa2f7c25" providerId="LiveId" clId="{4DE6EE25-3CFB-42AD-B8A7-B51EB930FBBA}" dt="2023-12-08T23:58:00.700" v="580" actId="20577"/>
          <ac:spMkLst>
            <pc:docMk/>
            <pc:sldMk cId="1317428819" sldId="264"/>
            <ac:spMk id="3" creationId="{AEC68C43-D568-3409-4B41-59B2C76ECC75}"/>
          </ac:spMkLst>
        </pc:spChg>
        <pc:spChg chg="mod">
          <ac:chgData name="Claire Hyun" userId="d469472dfa2f7c25" providerId="LiveId" clId="{4DE6EE25-3CFB-42AD-B8A7-B51EB930FBBA}" dt="2023-12-09T00:38:32.989" v="1004"/>
          <ac:spMkLst>
            <pc:docMk/>
            <pc:sldMk cId="1317428819" sldId="264"/>
            <ac:spMk id="4" creationId="{87313ECE-658F-A066-9F8E-93596AD91705}"/>
          </ac:spMkLst>
        </pc:spChg>
      </pc:sldChg>
      <pc:sldChg chg="modSp new mod">
        <pc:chgData name="Claire Hyun" userId="d469472dfa2f7c25" providerId="LiveId" clId="{4DE6EE25-3CFB-42AD-B8A7-B51EB930FBBA}" dt="2023-12-08T23:59:12.968" v="607" actId="255"/>
        <pc:sldMkLst>
          <pc:docMk/>
          <pc:sldMk cId="2003888059" sldId="265"/>
        </pc:sldMkLst>
        <pc:spChg chg="mod">
          <ac:chgData name="Claire Hyun" userId="d469472dfa2f7c25" providerId="LiveId" clId="{4DE6EE25-3CFB-42AD-B8A7-B51EB930FBBA}" dt="2023-12-08T23:59:07.599" v="606"/>
          <ac:spMkLst>
            <pc:docMk/>
            <pc:sldMk cId="2003888059" sldId="265"/>
            <ac:spMk id="3" creationId="{70C1BF0B-03A1-6DC4-6A51-9912E5D7641D}"/>
          </ac:spMkLst>
        </pc:spChg>
        <pc:spChg chg="mod">
          <ac:chgData name="Claire Hyun" userId="d469472dfa2f7c25" providerId="LiveId" clId="{4DE6EE25-3CFB-42AD-B8A7-B51EB930FBBA}" dt="2023-12-08T23:59:12.968" v="607" actId="255"/>
          <ac:spMkLst>
            <pc:docMk/>
            <pc:sldMk cId="2003888059" sldId="265"/>
            <ac:spMk id="4" creationId="{EC2B6292-5782-CDD8-C406-AD6E2001A137}"/>
          </ac:spMkLst>
        </pc:spChg>
      </pc:sldChg>
      <pc:sldChg chg="del">
        <pc:chgData name="Claire Hyun" userId="d469472dfa2f7c25" providerId="LiveId" clId="{4DE6EE25-3CFB-42AD-B8A7-B51EB930FBBA}" dt="2023-12-08T20:48:14.608" v="10" actId="2696"/>
        <pc:sldMkLst>
          <pc:docMk/>
          <pc:sldMk cId="3122841924" sldId="265"/>
        </pc:sldMkLst>
      </pc:sldChg>
      <pc:sldChg chg="modSp new mod">
        <pc:chgData name="Claire Hyun" userId="d469472dfa2f7c25" providerId="LiveId" clId="{4DE6EE25-3CFB-42AD-B8A7-B51EB930FBBA}" dt="2023-12-17T13:21:02.844" v="2059" actId="20577"/>
        <pc:sldMkLst>
          <pc:docMk/>
          <pc:sldMk cId="3881638947" sldId="266"/>
        </pc:sldMkLst>
        <pc:spChg chg="mod">
          <ac:chgData name="Claire Hyun" userId="d469472dfa2f7c25" providerId="LiveId" clId="{4DE6EE25-3CFB-42AD-B8A7-B51EB930FBBA}" dt="2023-12-09T00:11:55.746" v="678"/>
          <ac:spMkLst>
            <pc:docMk/>
            <pc:sldMk cId="3881638947" sldId="266"/>
            <ac:spMk id="3" creationId="{E0BD4B83-B842-E420-2A5A-519CF2DCA34B}"/>
          </ac:spMkLst>
        </pc:spChg>
        <pc:spChg chg="mod">
          <ac:chgData name="Claire Hyun" userId="d469472dfa2f7c25" providerId="LiveId" clId="{4DE6EE25-3CFB-42AD-B8A7-B51EB930FBBA}" dt="2023-12-17T13:21:02.844" v="2059" actId="20577"/>
          <ac:spMkLst>
            <pc:docMk/>
            <pc:sldMk cId="3881638947" sldId="266"/>
            <ac:spMk id="4" creationId="{F016AACA-AAA4-F98A-932C-3A22DA146B83}"/>
          </ac:spMkLst>
        </pc:spChg>
      </pc:sldChg>
      <pc:sldChg chg="del">
        <pc:chgData name="Claire Hyun" userId="d469472dfa2f7c25" providerId="LiveId" clId="{4DE6EE25-3CFB-42AD-B8A7-B51EB930FBBA}" dt="2023-12-08T20:48:17.090" v="11" actId="2696"/>
        <pc:sldMkLst>
          <pc:docMk/>
          <pc:sldMk cId="420607080" sldId="267"/>
        </pc:sldMkLst>
      </pc:sldChg>
      <pc:sldChg chg="modSp new mod">
        <pc:chgData name="Claire Hyun" userId="d469472dfa2f7c25" providerId="LiveId" clId="{4DE6EE25-3CFB-42AD-B8A7-B51EB930FBBA}" dt="2023-12-17T12:48:06.014" v="1776" actId="20577"/>
        <pc:sldMkLst>
          <pc:docMk/>
          <pc:sldMk cId="1937819406" sldId="267"/>
        </pc:sldMkLst>
        <pc:spChg chg="mod">
          <ac:chgData name="Claire Hyun" userId="d469472dfa2f7c25" providerId="LiveId" clId="{4DE6EE25-3CFB-42AD-B8A7-B51EB930FBBA}" dt="2023-12-17T12:48:06.014" v="1776" actId="20577"/>
          <ac:spMkLst>
            <pc:docMk/>
            <pc:sldMk cId="1937819406" sldId="267"/>
            <ac:spMk id="3" creationId="{14DB233E-5AE7-5C68-C54D-ADBC41F203DE}"/>
          </ac:spMkLst>
        </pc:spChg>
        <pc:spChg chg="mod">
          <ac:chgData name="Claire Hyun" userId="d469472dfa2f7c25" providerId="LiveId" clId="{4DE6EE25-3CFB-42AD-B8A7-B51EB930FBBA}" dt="2023-12-17T12:36:18.969" v="1326" actId="20577"/>
          <ac:spMkLst>
            <pc:docMk/>
            <pc:sldMk cId="1937819406" sldId="267"/>
            <ac:spMk id="4" creationId="{51FEA9CB-902A-C105-B052-03059C801B8B}"/>
          </ac:spMkLst>
        </pc:spChg>
      </pc:sldChg>
      <pc:sldChg chg="modSp new mod">
        <pc:chgData name="Claire Hyun" userId="d469472dfa2f7c25" providerId="LiveId" clId="{4DE6EE25-3CFB-42AD-B8A7-B51EB930FBBA}" dt="2023-12-17T12:55:35.058" v="1876" actId="20577"/>
        <pc:sldMkLst>
          <pc:docMk/>
          <pc:sldMk cId="274861727" sldId="268"/>
        </pc:sldMkLst>
        <pc:spChg chg="mod">
          <ac:chgData name="Claire Hyun" userId="d469472dfa2f7c25" providerId="LiveId" clId="{4DE6EE25-3CFB-42AD-B8A7-B51EB930FBBA}" dt="2023-12-17T12:37:06.985" v="1328"/>
          <ac:spMkLst>
            <pc:docMk/>
            <pc:sldMk cId="274861727" sldId="268"/>
            <ac:spMk id="3" creationId="{8AAC1B0C-9BFC-9FE2-1DB1-58D201A3FCE8}"/>
          </ac:spMkLst>
        </pc:spChg>
        <pc:spChg chg="mod">
          <ac:chgData name="Claire Hyun" userId="d469472dfa2f7c25" providerId="LiveId" clId="{4DE6EE25-3CFB-42AD-B8A7-B51EB930FBBA}" dt="2023-12-17T12:55:35.058" v="1876" actId="20577"/>
          <ac:spMkLst>
            <pc:docMk/>
            <pc:sldMk cId="274861727" sldId="268"/>
            <ac:spMk id="4" creationId="{01FCC041-2557-B29F-7165-515C3A6214AD}"/>
          </ac:spMkLst>
        </pc:spChg>
      </pc:sldChg>
      <pc:sldChg chg="del">
        <pc:chgData name="Claire Hyun" userId="d469472dfa2f7c25" providerId="LiveId" clId="{4DE6EE25-3CFB-42AD-B8A7-B51EB930FBBA}" dt="2023-12-08T20:48:19.676" v="12" actId="2696"/>
        <pc:sldMkLst>
          <pc:docMk/>
          <pc:sldMk cId="3335277311" sldId="268"/>
        </pc:sldMkLst>
      </pc:sldChg>
      <pc:sldChg chg="modSp new mod">
        <pc:chgData name="Claire Hyun" userId="d469472dfa2f7c25" providerId="LiveId" clId="{4DE6EE25-3CFB-42AD-B8A7-B51EB930FBBA}" dt="2023-12-17T12:51:09.620" v="1871" actId="207"/>
        <pc:sldMkLst>
          <pc:docMk/>
          <pc:sldMk cId="3334772176" sldId="269"/>
        </pc:sldMkLst>
        <pc:spChg chg="mod">
          <ac:chgData name="Claire Hyun" userId="d469472dfa2f7c25" providerId="LiveId" clId="{4DE6EE25-3CFB-42AD-B8A7-B51EB930FBBA}" dt="2023-12-17T12:42:48.660" v="1482"/>
          <ac:spMkLst>
            <pc:docMk/>
            <pc:sldMk cId="3334772176" sldId="269"/>
            <ac:spMk id="3" creationId="{D286D899-DED0-F19B-BAA0-FB2E08096B42}"/>
          </ac:spMkLst>
        </pc:spChg>
        <pc:spChg chg="mod">
          <ac:chgData name="Claire Hyun" userId="d469472dfa2f7c25" providerId="LiveId" clId="{4DE6EE25-3CFB-42AD-B8A7-B51EB930FBBA}" dt="2023-12-17T12:51:09.620" v="1871" actId="207"/>
          <ac:spMkLst>
            <pc:docMk/>
            <pc:sldMk cId="3334772176" sldId="269"/>
            <ac:spMk id="4" creationId="{7EF6683B-1159-FB42-8662-2A8674FE7DAE}"/>
          </ac:spMkLst>
        </pc:spChg>
      </pc:sldChg>
      <pc:sldChg chg="del">
        <pc:chgData name="Claire Hyun" userId="d469472dfa2f7c25" providerId="LiveId" clId="{4DE6EE25-3CFB-42AD-B8A7-B51EB930FBBA}" dt="2023-12-08T20:48:21.936" v="13" actId="2696"/>
        <pc:sldMkLst>
          <pc:docMk/>
          <pc:sldMk cId="3578655306" sldId="269"/>
        </pc:sldMkLst>
      </pc:sldChg>
      <pc:sldChg chg="modSp new mod">
        <pc:chgData name="Claire Hyun" userId="d469472dfa2f7c25" providerId="LiveId" clId="{4DE6EE25-3CFB-42AD-B8A7-B51EB930FBBA}" dt="2023-12-17T12:51:29.883" v="1875" actId="113"/>
        <pc:sldMkLst>
          <pc:docMk/>
          <pc:sldMk cId="3511134384" sldId="270"/>
        </pc:sldMkLst>
        <pc:spChg chg="mod">
          <ac:chgData name="Claire Hyun" userId="d469472dfa2f7c25" providerId="LiveId" clId="{4DE6EE25-3CFB-42AD-B8A7-B51EB930FBBA}" dt="2023-12-17T12:45:37.073" v="1578"/>
          <ac:spMkLst>
            <pc:docMk/>
            <pc:sldMk cId="3511134384" sldId="270"/>
            <ac:spMk id="3" creationId="{25DC2693-D208-7106-1022-9FC0D0E19467}"/>
          </ac:spMkLst>
        </pc:spChg>
        <pc:spChg chg="mod">
          <ac:chgData name="Claire Hyun" userId="d469472dfa2f7c25" providerId="LiveId" clId="{4DE6EE25-3CFB-42AD-B8A7-B51EB930FBBA}" dt="2023-12-17T12:51:29.883" v="1875" actId="113"/>
          <ac:spMkLst>
            <pc:docMk/>
            <pc:sldMk cId="3511134384" sldId="270"/>
            <ac:spMk id="4" creationId="{4E559EE9-CDEA-48CC-BA97-582548B015EF}"/>
          </ac:spMkLst>
        </pc:spChg>
      </pc:sldChg>
      <pc:sldChg chg="del">
        <pc:chgData name="Claire Hyun" userId="d469472dfa2f7c25" providerId="LiveId" clId="{4DE6EE25-3CFB-42AD-B8A7-B51EB930FBBA}" dt="2023-12-08T20:48:24.307" v="14" actId="2696"/>
        <pc:sldMkLst>
          <pc:docMk/>
          <pc:sldMk cId="3532959630" sldId="271"/>
        </pc:sldMkLst>
      </pc:sldChg>
      <pc:sldChg chg="modSp new mod">
        <pc:chgData name="Claire Hyun" userId="d469472dfa2f7c25" providerId="LiveId" clId="{4DE6EE25-3CFB-42AD-B8A7-B51EB930FBBA}" dt="2023-12-17T12:57:58.372" v="2037" actId="20577"/>
        <pc:sldMkLst>
          <pc:docMk/>
          <pc:sldMk cId="4113776740" sldId="271"/>
        </pc:sldMkLst>
        <pc:spChg chg="mod">
          <ac:chgData name="Claire Hyun" userId="d469472dfa2f7c25" providerId="LiveId" clId="{4DE6EE25-3CFB-42AD-B8A7-B51EB930FBBA}" dt="2023-12-17T12:55:53.645" v="1889" actId="20577"/>
          <ac:spMkLst>
            <pc:docMk/>
            <pc:sldMk cId="4113776740" sldId="271"/>
            <ac:spMk id="3" creationId="{B1AFBE47-0EE3-7538-E668-AAB90743F612}"/>
          </ac:spMkLst>
        </pc:spChg>
        <pc:spChg chg="mod">
          <ac:chgData name="Claire Hyun" userId="d469472dfa2f7c25" providerId="LiveId" clId="{4DE6EE25-3CFB-42AD-B8A7-B51EB930FBBA}" dt="2023-12-17T12:57:58.372" v="2037" actId="20577"/>
          <ac:spMkLst>
            <pc:docMk/>
            <pc:sldMk cId="4113776740" sldId="271"/>
            <ac:spMk id="4" creationId="{2DBEC083-7611-34AF-7045-EFF041DD38FC}"/>
          </ac:spMkLst>
        </pc:spChg>
      </pc:sldChg>
      <pc:sldChg chg="del">
        <pc:chgData name="Claire Hyun" userId="d469472dfa2f7c25" providerId="LiveId" clId="{4DE6EE25-3CFB-42AD-B8A7-B51EB930FBBA}" dt="2023-12-08T20:48:50.568" v="22" actId="2696"/>
        <pc:sldMkLst>
          <pc:docMk/>
          <pc:sldMk cId="3501815176" sldId="272"/>
        </pc:sldMkLst>
      </pc:sldChg>
      <pc:sldChg chg="del">
        <pc:chgData name="Claire Hyun" userId="d469472dfa2f7c25" providerId="LiveId" clId="{4DE6EE25-3CFB-42AD-B8A7-B51EB930FBBA}" dt="2023-12-08T20:48:39.392" v="17" actId="2696"/>
        <pc:sldMkLst>
          <pc:docMk/>
          <pc:sldMk cId="1507654772" sldId="273"/>
        </pc:sldMkLst>
      </pc:sldChg>
      <pc:sldChg chg="del">
        <pc:chgData name="Claire Hyun" userId="d469472dfa2f7c25" providerId="LiveId" clId="{4DE6EE25-3CFB-42AD-B8A7-B51EB930FBBA}" dt="2023-12-08T20:48:33.248" v="15" actId="2696"/>
        <pc:sldMkLst>
          <pc:docMk/>
          <pc:sldMk cId="1006350815" sldId="274"/>
        </pc:sldMkLst>
      </pc:sldChg>
      <pc:sldChg chg="del">
        <pc:chgData name="Claire Hyun" userId="d469472dfa2f7c25" providerId="LiveId" clId="{4DE6EE25-3CFB-42AD-B8A7-B51EB930FBBA}" dt="2023-12-08T20:48:35.309" v="16" actId="2696"/>
        <pc:sldMkLst>
          <pc:docMk/>
          <pc:sldMk cId="4034692153" sldId="276"/>
        </pc:sldMkLst>
      </pc:sldChg>
      <pc:sldChg chg="del">
        <pc:chgData name="Claire Hyun" userId="d469472dfa2f7c25" providerId="LiveId" clId="{4DE6EE25-3CFB-42AD-B8A7-B51EB930FBBA}" dt="2023-12-08T20:48:41.585" v="18" actId="2696"/>
        <pc:sldMkLst>
          <pc:docMk/>
          <pc:sldMk cId="3063369674" sldId="277"/>
        </pc:sldMkLst>
      </pc:sldChg>
      <pc:sldChg chg="del">
        <pc:chgData name="Claire Hyun" userId="d469472dfa2f7c25" providerId="LiveId" clId="{4DE6EE25-3CFB-42AD-B8A7-B51EB930FBBA}" dt="2023-12-08T20:48:48.148" v="21" actId="2696"/>
        <pc:sldMkLst>
          <pc:docMk/>
          <pc:sldMk cId="2620084975" sldId="280"/>
        </pc:sldMkLst>
      </pc:sldChg>
      <pc:sldChg chg="del">
        <pc:chgData name="Claire Hyun" userId="d469472dfa2f7c25" providerId="LiveId" clId="{4DE6EE25-3CFB-42AD-B8A7-B51EB930FBBA}" dt="2023-12-08T20:48:52.949" v="23" actId="2696"/>
        <pc:sldMkLst>
          <pc:docMk/>
          <pc:sldMk cId="2637981464" sldId="281"/>
        </pc:sldMkLst>
      </pc:sldChg>
      <pc:sldChg chg="del">
        <pc:chgData name="Claire Hyun" userId="d469472dfa2f7c25" providerId="LiveId" clId="{4DE6EE25-3CFB-42AD-B8A7-B51EB930FBBA}" dt="2023-12-08T20:48:54.803" v="24" actId="2696"/>
        <pc:sldMkLst>
          <pc:docMk/>
          <pc:sldMk cId="3457719533" sldId="282"/>
        </pc:sldMkLst>
      </pc:sldChg>
      <pc:sldChg chg="del">
        <pc:chgData name="Claire Hyun" userId="d469472dfa2f7c25" providerId="LiveId" clId="{4DE6EE25-3CFB-42AD-B8A7-B51EB930FBBA}" dt="2023-12-08T20:48:57.116" v="25" actId="2696"/>
        <pc:sldMkLst>
          <pc:docMk/>
          <pc:sldMk cId="155609360" sldId="283"/>
        </pc:sldMkLst>
      </pc:sldChg>
      <pc:sldChg chg="del">
        <pc:chgData name="Claire Hyun" userId="d469472dfa2f7c25" providerId="LiveId" clId="{4DE6EE25-3CFB-42AD-B8A7-B51EB930FBBA}" dt="2023-12-08T20:48:59.404" v="26" actId="2696"/>
        <pc:sldMkLst>
          <pc:docMk/>
          <pc:sldMk cId="3168793811" sldId="284"/>
        </pc:sldMkLst>
      </pc:sldChg>
      <pc:sldChg chg="del">
        <pc:chgData name="Claire Hyun" userId="d469472dfa2f7c25" providerId="LiveId" clId="{4DE6EE25-3CFB-42AD-B8A7-B51EB930FBBA}" dt="2023-12-08T20:49:01.296" v="27" actId="2696"/>
        <pc:sldMkLst>
          <pc:docMk/>
          <pc:sldMk cId="3326318112" sldId="285"/>
        </pc:sldMkLst>
      </pc:sldChg>
      <pc:sldChg chg="del">
        <pc:chgData name="Claire Hyun" userId="d469472dfa2f7c25" providerId="LiveId" clId="{4DE6EE25-3CFB-42AD-B8A7-B51EB930FBBA}" dt="2023-12-08T20:49:03.434" v="28" actId="2696"/>
        <pc:sldMkLst>
          <pc:docMk/>
          <pc:sldMk cId="1160901317" sldId="286"/>
        </pc:sldMkLst>
      </pc:sldChg>
      <pc:sldChg chg="del">
        <pc:chgData name="Claire Hyun" userId="d469472dfa2f7c25" providerId="LiveId" clId="{4DE6EE25-3CFB-42AD-B8A7-B51EB930FBBA}" dt="2023-12-08T20:48:43.534" v="19" actId="2696"/>
        <pc:sldMkLst>
          <pc:docMk/>
          <pc:sldMk cId="2080132302" sldId="287"/>
        </pc:sldMkLst>
      </pc:sldChg>
      <pc:sldChg chg="del">
        <pc:chgData name="Claire Hyun" userId="d469472dfa2f7c25" providerId="LiveId" clId="{4DE6EE25-3CFB-42AD-B8A7-B51EB930FBBA}" dt="2023-12-08T20:48:45.932" v="20" actId="2696"/>
        <pc:sldMkLst>
          <pc:docMk/>
          <pc:sldMk cId="4261170253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17.12.2023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Koreanisch A1 und A2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15.12.2023</a:t>
            </a:r>
          </a:p>
          <a:p>
            <a:r>
              <a:rPr lang="de-DE" dirty="0"/>
              <a:t>Claire Hyun</a:t>
            </a:r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669709-5453-8027-CDDA-E2463A85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456B06-DB43-88E2-32A3-CBD83C7F8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Konversation: Übung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42622284-66EB-B5E7-EB73-E3C61A2F2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dirty="0"/>
              <a:t>ㅇㅇ씨</a:t>
            </a:r>
            <a:r>
              <a:rPr lang="de-DE" altLang="ko-KR" dirty="0"/>
              <a:t>: </a:t>
            </a:r>
            <a:r>
              <a:rPr lang="ko-KR" altLang="de-DE" dirty="0"/>
              <a:t>안녕하세요</a:t>
            </a:r>
            <a:r>
              <a:rPr lang="de-DE" altLang="ko-KR" dirty="0"/>
              <a:t>?</a:t>
            </a:r>
          </a:p>
          <a:p>
            <a:r>
              <a:rPr lang="ko-KR" altLang="de-DE" dirty="0"/>
              <a:t>ㅎㅎ씨 안녕하세요</a:t>
            </a:r>
            <a:r>
              <a:rPr lang="de-DE" altLang="ko-KR" dirty="0"/>
              <a:t>!</a:t>
            </a:r>
          </a:p>
          <a:p>
            <a:r>
              <a:rPr lang="ko-KR" altLang="de-DE" dirty="0"/>
              <a:t>ㅇㅇ씨</a:t>
            </a:r>
            <a:r>
              <a:rPr lang="de-DE" altLang="ko-KR" dirty="0"/>
              <a:t>: </a:t>
            </a:r>
            <a:r>
              <a:rPr lang="ko-KR" altLang="de-DE" dirty="0"/>
              <a:t>오늘은 어제보다 더 추워요</a:t>
            </a:r>
            <a:endParaRPr lang="de-DE" altLang="ko-KR" dirty="0"/>
          </a:p>
          <a:p>
            <a:r>
              <a:rPr lang="de-DE" altLang="ko-KR" dirty="0"/>
              <a:t>Heute Ist kälter als gestern</a:t>
            </a:r>
          </a:p>
          <a:p>
            <a:r>
              <a:rPr lang="ko-KR" altLang="de-DE" dirty="0"/>
              <a:t>ㅎㅎ씨</a:t>
            </a:r>
            <a:r>
              <a:rPr lang="de-DE" altLang="ko-KR" dirty="0"/>
              <a:t>: </a:t>
            </a:r>
            <a:r>
              <a:rPr lang="ko-KR" altLang="de-DE" dirty="0"/>
              <a:t>네 맞아요</a:t>
            </a:r>
            <a:r>
              <a:rPr lang="de-DE" altLang="ko-KR" dirty="0"/>
              <a:t>.  </a:t>
            </a:r>
            <a:r>
              <a:rPr lang="ko-KR" altLang="de-DE" dirty="0"/>
              <a:t>하지만 내일은 덜 추워요</a:t>
            </a:r>
            <a:endParaRPr lang="de-DE" altLang="ko-KR" dirty="0"/>
          </a:p>
          <a:p>
            <a:r>
              <a:rPr lang="de-DE" altLang="ko-KR" dirty="0"/>
              <a:t>Ja du hast Recht. Aber morgen ist weniger kalt.</a:t>
            </a:r>
          </a:p>
          <a:p>
            <a:r>
              <a:rPr lang="ko-KR" altLang="de-DE" dirty="0"/>
              <a:t>ㅇㅇ씨</a:t>
            </a:r>
            <a:r>
              <a:rPr lang="de-DE" altLang="ko-KR" dirty="0"/>
              <a:t>: </a:t>
            </a:r>
            <a:r>
              <a:rPr lang="ko-KR" altLang="de-DE" dirty="0"/>
              <a:t>아니에요</a:t>
            </a:r>
            <a:r>
              <a:rPr lang="de-DE" altLang="ko-KR" dirty="0"/>
              <a:t>. </a:t>
            </a:r>
            <a:r>
              <a:rPr lang="ko-KR" altLang="de-DE" dirty="0"/>
              <a:t>내일은 오늘보다 더 추워요</a:t>
            </a:r>
            <a:r>
              <a:rPr lang="de-DE" altLang="ko-KR" dirty="0"/>
              <a:t>. </a:t>
            </a:r>
          </a:p>
          <a:p>
            <a:r>
              <a:rPr lang="de-DE" dirty="0"/>
              <a:t>Nein. Morgen ist kälter als heute.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2691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1EDD10-FAA8-DBE9-8AC4-2B345D49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31AF3D-5586-5D82-FB44-537C56E8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숫자 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5A9ED002-4C2E-13FC-345F-385A73E50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2800" dirty="0"/>
              <a:t>하나</a:t>
            </a:r>
            <a:r>
              <a:rPr lang="de-DE" altLang="ko-KR" sz="2800" dirty="0"/>
              <a:t> </a:t>
            </a:r>
            <a:r>
              <a:rPr lang="ko-KR" altLang="de-DE" sz="2800" dirty="0"/>
              <a:t>둘 셋 넷 다섯 여섯 일곱 여덟 아홉 열</a:t>
            </a:r>
            <a:endParaRPr lang="de-DE" altLang="ko-KR" sz="2800" dirty="0"/>
          </a:p>
          <a:p>
            <a:r>
              <a:rPr lang="de-DE" altLang="ko-KR" sz="2800" dirty="0"/>
              <a:t>1 2 3 4 5 6 7 8 9 10</a:t>
            </a:r>
          </a:p>
          <a:p>
            <a:endParaRPr lang="de-DE" altLang="ko-KR" sz="2800" dirty="0"/>
          </a:p>
          <a:p>
            <a:r>
              <a:rPr lang="ko-KR" altLang="de-DE" sz="2800" dirty="0"/>
              <a:t>열 스물 서른 마흔 쉰 예순 일흔 여든 아흔 백</a:t>
            </a:r>
            <a:endParaRPr lang="de-DE" altLang="ko-KR" sz="2800" dirty="0"/>
          </a:p>
          <a:p>
            <a:pPr marL="457200" indent="-457200">
              <a:buAutoNum type="arabicPlain" startAt="10"/>
            </a:pPr>
            <a:r>
              <a:rPr lang="de-DE" altLang="ko-KR" sz="2800" dirty="0"/>
              <a:t>20     30      40  50    60     70      80     90      100</a:t>
            </a:r>
          </a:p>
          <a:p>
            <a:pPr marL="457200" indent="-457200">
              <a:buAutoNum type="arabicPlain" startAt="10"/>
            </a:pPr>
            <a:endParaRPr lang="de-DE" altLang="ko-KR" sz="2800" dirty="0"/>
          </a:p>
          <a:p>
            <a:endParaRPr lang="de-DE" altLang="ko-KR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3660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14D0A-4AA5-E980-E428-81A62886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1E9E22-1029-02E4-F7A5-C2C5931D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몇살 이에요</a:t>
            </a:r>
            <a:r>
              <a:rPr lang="de-DE" altLang="ko-KR" dirty="0"/>
              <a:t>?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26FBD7C7-1531-9F72-203B-57E301950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3200" dirty="0"/>
              <a:t>저는 스물 여섯살 이에요</a:t>
            </a:r>
            <a:r>
              <a:rPr lang="de-DE" altLang="ko-KR" sz="3200" dirty="0"/>
              <a:t>.</a:t>
            </a:r>
          </a:p>
          <a:p>
            <a:r>
              <a:rPr lang="de-DE" altLang="ko-KR" sz="3200" dirty="0"/>
              <a:t> Ich    Sechsundzwanzig bin</a:t>
            </a:r>
          </a:p>
          <a:p>
            <a:r>
              <a:rPr lang="ko-KR" altLang="de-DE" sz="3200" dirty="0"/>
              <a:t>여러분은 몇살 이에요</a:t>
            </a:r>
            <a:r>
              <a:rPr lang="de-DE" altLang="ko-KR" sz="3200" dirty="0"/>
              <a:t>?</a:t>
            </a:r>
          </a:p>
          <a:p>
            <a:r>
              <a:rPr lang="de-DE" altLang="ko-KR" sz="3200" dirty="0"/>
              <a:t>Zusammen wie alt seid?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962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EC3EE9-59EC-242F-2F96-E506B13D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C1BF0B-03A1-6DC4-6A51-9912E5D7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Zählen auf Koreanisch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EC2B6292-5782-CDD8-C406-AD6E2001A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ko-KR" altLang="de-DE" sz="3600" dirty="0"/>
              <a:t>한살 두살 세살 네살</a:t>
            </a:r>
            <a:endParaRPr lang="de-DE" altLang="ko-KR" sz="3600" dirty="0"/>
          </a:p>
          <a:p>
            <a:r>
              <a:rPr lang="ko-KR" altLang="de-DE" sz="3600" dirty="0"/>
              <a:t>한시 두시 세시 네시</a:t>
            </a:r>
            <a:endParaRPr lang="de-DE" altLang="ko-KR" sz="3600" dirty="0"/>
          </a:p>
          <a:p>
            <a:r>
              <a:rPr lang="ko-KR" altLang="de-DE" sz="3600" dirty="0"/>
              <a:t>한마리 두마리 세마리 네마리</a:t>
            </a:r>
            <a:endParaRPr lang="de-DE" altLang="ko-KR" sz="3600" dirty="0"/>
          </a:p>
          <a:p>
            <a:r>
              <a:rPr lang="ko-KR" altLang="de-DE" sz="3600" dirty="0"/>
              <a:t>한권 두권 세권 네권</a:t>
            </a:r>
            <a:endParaRPr lang="de-DE" altLang="ko-KR" sz="3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3888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324A24-3622-3022-A122-A0B6687F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C68C43-D568-3409-4B41-59B2C76EC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de-DE" dirty="0"/>
              <a:t>크리스마스 한국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87313ECE-658F-A066-9F8E-93596AD91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dirty="0"/>
              <a:t>https://www.youtube.com/watch?v=EdKrSPzTq9g</a:t>
            </a:r>
          </a:p>
        </p:txBody>
      </p:sp>
    </p:spTree>
    <p:extLst>
      <p:ext uri="{BB962C8B-B14F-4D97-AF65-F5344CB8AC3E}">
        <p14:creationId xmlns:p14="http://schemas.microsoft.com/office/powerpoint/2010/main" val="131742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C6FE43-4466-8052-E8E5-1F9E01C5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753EC3-0CEE-8302-43D6-437A58DB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 für Heute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DFDE0F68-4E47-42AF-58D1-FFEA4B889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Mehr über Adjektiv Lernen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Auf Koreanisch bis 100 zählen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Weihnachten in Korea</a:t>
            </a:r>
          </a:p>
        </p:txBody>
      </p:sp>
    </p:spTree>
    <p:extLst>
      <p:ext uri="{BB962C8B-B14F-4D97-AF65-F5344CB8AC3E}">
        <p14:creationId xmlns:p14="http://schemas.microsoft.com/office/powerpoint/2010/main" val="1299637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59378-5595-79F4-27A0-CFE3D48D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DAE4AF-1E9D-F7DE-A2DA-D9836008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Von </a:t>
            </a:r>
            <a:r>
              <a:rPr lang="en-US" dirty="0" err="1"/>
              <a:t>Letzte</a:t>
            </a:r>
            <a:r>
              <a:rPr lang="en-US" dirty="0"/>
              <a:t> </a:t>
            </a:r>
            <a:r>
              <a:rPr lang="en-US" dirty="0" err="1"/>
              <a:t>Woche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7DCC1A60-0A41-A215-7A00-1B221F421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b="1" dirty="0"/>
              <a:t>Prädiktives Adjektiv </a:t>
            </a:r>
            <a:r>
              <a:rPr lang="de-DE" dirty="0"/>
              <a:t>ist anders als </a:t>
            </a:r>
            <a:r>
              <a:rPr lang="de-DE" b="1" dirty="0"/>
              <a:t>Beschreibende Adjektive</a:t>
            </a:r>
          </a:p>
          <a:p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Die Katze ist süß	                             </a:t>
            </a:r>
            <a:r>
              <a:rPr lang="de-DE" dirty="0"/>
              <a:t>	Die süße Katze</a:t>
            </a:r>
          </a:p>
          <a:p>
            <a:r>
              <a:rPr lang="ko-KR" altLang="de-DE" dirty="0">
                <a:solidFill>
                  <a:schemeClr val="accent6">
                    <a:lumMod val="50000"/>
                  </a:schemeClr>
                </a:solidFill>
              </a:rPr>
              <a:t>고양이는 귀여워요 </a:t>
            </a:r>
            <a:r>
              <a:rPr lang="de-DE" altLang="ko-KR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ko-KR" altLang="de-DE" dirty="0">
                <a:solidFill>
                  <a:schemeClr val="accent6">
                    <a:lumMod val="50000"/>
                  </a:schemeClr>
                </a:solidFill>
              </a:rPr>
              <a:t>귀엽다</a:t>
            </a:r>
            <a:r>
              <a:rPr lang="de-DE" altLang="ko-KR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r>
              <a:rPr lang="de-DE" dirty="0"/>
              <a:t>Adjektive funktionieren bei prädikativen Adjektiven </a:t>
            </a:r>
            <a:r>
              <a:rPr lang="de-DE" b="1" dirty="0"/>
              <a:t>ähnlich wie Verben </a:t>
            </a:r>
            <a:r>
              <a:rPr lang="de-DE" dirty="0"/>
              <a:t>(das Verb "</a:t>
            </a:r>
            <a:r>
              <a:rPr lang="de-DE" b="1" dirty="0"/>
              <a:t>sein</a:t>
            </a:r>
            <a:r>
              <a:rPr lang="de-DE" dirty="0"/>
              <a:t>" ist bereits enthalten). Man muss sie auch wie Verben konjugieren!</a:t>
            </a:r>
          </a:p>
          <a:p>
            <a:r>
              <a:rPr lang="ko-KR" altLang="de-DE" dirty="0"/>
              <a:t>이거는 써요</a:t>
            </a:r>
            <a:endParaRPr lang="de-DE" altLang="ko-KR" dirty="0"/>
          </a:p>
          <a:p>
            <a:r>
              <a:rPr lang="ko-KR" altLang="de-DE" dirty="0"/>
              <a:t>이거는 짜요</a:t>
            </a:r>
            <a:endParaRPr lang="de-DE" altLang="ko-KR" dirty="0"/>
          </a:p>
          <a:p>
            <a:r>
              <a:rPr lang="ko-KR" altLang="de-DE" dirty="0"/>
              <a:t>저거는 달아요</a:t>
            </a:r>
            <a:endParaRPr lang="de-DE" altLang="ko-KR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107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D89D8-3FE3-3417-C57F-E0405CF3F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BD4B83-B842-E420-2A5A-519CF2DC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Grammatikregeln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F016AACA-AAA4-F98A-932C-3A22DA146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sz="2800" b="1" dirty="0"/>
              <a:t>Infinitive </a:t>
            </a:r>
            <a:r>
              <a:rPr lang="en-US" sz="2800" b="1"/>
              <a:t>+ </a:t>
            </a:r>
            <a:r>
              <a:rPr lang="ko-KR" altLang="de-DE" sz="2800" b="1"/>
              <a:t>어요</a:t>
            </a:r>
            <a:r>
              <a:rPr lang="de-DE" altLang="ko-KR" sz="2800" b="1"/>
              <a:t> </a:t>
            </a:r>
            <a:r>
              <a:rPr lang="de-DE" altLang="ko-KR" sz="2800" b="1" dirty="0"/>
              <a:t>oder </a:t>
            </a:r>
            <a:r>
              <a:rPr lang="ko-KR" altLang="de-DE" sz="2800" b="1" dirty="0"/>
              <a:t>아요 </a:t>
            </a:r>
            <a:endParaRPr lang="de-DE" altLang="ko-KR" sz="2800" b="1" dirty="0"/>
          </a:p>
          <a:p>
            <a:r>
              <a:rPr lang="ko-KR" altLang="de-DE" b="1" dirty="0"/>
              <a:t>쓰다</a:t>
            </a:r>
            <a:r>
              <a:rPr lang="de-DE" altLang="ko-KR" b="1" dirty="0"/>
              <a:t>= </a:t>
            </a:r>
            <a:r>
              <a:rPr lang="ko-KR" altLang="de-DE" b="1" dirty="0"/>
              <a:t>쓰어요</a:t>
            </a:r>
            <a:r>
              <a:rPr lang="de-DE" altLang="ko-KR" b="1" dirty="0"/>
              <a:t>= </a:t>
            </a:r>
            <a:r>
              <a:rPr lang="ko-KR" altLang="de-DE" b="1" dirty="0"/>
              <a:t>써요</a:t>
            </a:r>
            <a:endParaRPr lang="de-DE" altLang="ko-KR" b="1" dirty="0"/>
          </a:p>
          <a:p>
            <a:r>
              <a:rPr lang="ko-KR" altLang="de-DE" b="1" dirty="0"/>
              <a:t>작다</a:t>
            </a:r>
            <a:r>
              <a:rPr lang="de-DE" altLang="ko-KR" b="1" dirty="0"/>
              <a:t>= </a:t>
            </a:r>
            <a:r>
              <a:rPr lang="ko-KR" altLang="de-DE" b="1" dirty="0"/>
              <a:t>작아요</a:t>
            </a:r>
            <a:endParaRPr lang="de-DE" altLang="ko-KR" b="1" dirty="0"/>
          </a:p>
          <a:p>
            <a:r>
              <a:rPr lang="ko-KR" altLang="de-DE" b="1" dirty="0"/>
              <a:t>달다</a:t>
            </a:r>
            <a:r>
              <a:rPr lang="de-DE" altLang="ko-KR" b="1" dirty="0"/>
              <a:t>= </a:t>
            </a:r>
            <a:r>
              <a:rPr lang="ko-KR" altLang="de-DE" b="1" dirty="0"/>
              <a:t>달아요</a:t>
            </a:r>
            <a:endParaRPr lang="de-DE" altLang="ko-KR" sz="1800" b="1" dirty="0"/>
          </a:p>
          <a:p>
            <a:r>
              <a:rPr lang="ko-KR" altLang="de-DE" sz="1800" b="1" dirty="0"/>
              <a:t>크다</a:t>
            </a:r>
            <a:r>
              <a:rPr lang="de-DE" altLang="ko-KR" sz="1800" b="1" dirty="0"/>
              <a:t>= </a:t>
            </a:r>
            <a:r>
              <a:rPr lang="ko-KR" altLang="de-DE" sz="1800" b="1" dirty="0"/>
              <a:t>크어요</a:t>
            </a:r>
            <a:r>
              <a:rPr lang="de-DE" altLang="ko-KR" sz="1800" b="1" dirty="0"/>
              <a:t>= </a:t>
            </a:r>
            <a:r>
              <a:rPr lang="ko-KR" altLang="de-DE" sz="1800" b="1" dirty="0"/>
              <a:t>커요</a:t>
            </a:r>
            <a:endParaRPr lang="de-DE" altLang="ko-KR" sz="1800" b="1" dirty="0"/>
          </a:p>
          <a:p>
            <a:r>
              <a:rPr lang="ko-KR" altLang="de-DE" sz="1800" b="1" dirty="0"/>
              <a:t>예쁘다</a:t>
            </a:r>
            <a:r>
              <a:rPr lang="de-DE" altLang="ko-KR" sz="1800" b="1" dirty="0"/>
              <a:t>= </a:t>
            </a:r>
            <a:r>
              <a:rPr lang="ko-KR" altLang="de-DE" sz="1800" b="1" dirty="0"/>
              <a:t>예쁘어요</a:t>
            </a:r>
            <a:r>
              <a:rPr lang="de-DE" altLang="ko-KR" sz="1800" b="1" dirty="0"/>
              <a:t>= </a:t>
            </a:r>
            <a:r>
              <a:rPr lang="ko-KR" altLang="de-DE" sz="1800" b="1" dirty="0"/>
              <a:t>예뻐요</a:t>
            </a:r>
            <a:endParaRPr lang="de-DE" altLang="ko-KR" sz="1800" b="1" dirty="0"/>
          </a:p>
          <a:p>
            <a:r>
              <a:rPr lang="ko-KR" altLang="de-DE" b="1" dirty="0"/>
              <a:t>행복하다</a:t>
            </a:r>
            <a:r>
              <a:rPr lang="de-DE" altLang="ko-KR" b="1" dirty="0"/>
              <a:t>=</a:t>
            </a:r>
            <a:r>
              <a:rPr lang="ko-KR" altLang="de-DE" b="1" dirty="0"/>
              <a:t>행복하어요</a:t>
            </a:r>
            <a:r>
              <a:rPr lang="de-DE" altLang="ko-KR" b="1" dirty="0"/>
              <a:t>= </a:t>
            </a:r>
            <a:r>
              <a:rPr lang="ko-KR" altLang="de-DE" b="1" dirty="0"/>
              <a:t>행복해요</a:t>
            </a:r>
            <a:endParaRPr lang="de-DE" altLang="ko-KR" b="1" dirty="0"/>
          </a:p>
          <a:p>
            <a:r>
              <a:rPr lang="ko-KR" altLang="de-DE" b="1" dirty="0"/>
              <a:t>슬프다</a:t>
            </a:r>
            <a:r>
              <a:rPr lang="de-DE" altLang="ko-KR" b="1" dirty="0"/>
              <a:t>=?? </a:t>
            </a:r>
          </a:p>
        </p:txBody>
      </p:sp>
    </p:spTree>
    <p:extLst>
      <p:ext uri="{BB962C8B-B14F-4D97-AF65-F5344CB8AC3E}">
        <p14:creationId xmlns:p14="http://schemas.microsoft.com/office/powerpoint/2010/main" val="3881638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792ECE-3CD2-51D1-8497-A4EEB3B81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DB233E-5AE7-5C68-C54D-ADBC41F2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Grammatik </a:t>
            </a:r>
            <a:r>
              <a:rPr lang="en-US" dirty="0" err="1"/>
              <a:t>Zusammenfassung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51FEA9CB-902A-C105-B052-03059C801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400" dirty="0" err="1"/>
              <a:t>Ermitteln</a:t>
            </a:r>
            <a:r>
              <a:rPr lang="en-US" sz="2400" dirty="0"/>
              <a:t> des </a:t>
            </a:r>
            <a:r>
              <a:rPr lang="en-US" sz="2400" b="1" dirty="0" err="1"/>
              <a:t>Verbstamms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dem </a:t>
            </a:r>
            <a:r>
              <a:rPr lang="en-US" sz="2400" dirty="0" err="1"/>
              <a:t>Infinitiv</a:t>
            </a:r>
            <a:endParaRPr lang="en-US" sz="2400" dirty="0"/>
          </a:p>
          <a:p>
            <a:pPr marL="457200" indent="-457200">
              <a:buAutoNum type="arabicPeriod" startAt="2"/>
            </a:pPr>
            <a:r>
              <a:rPr lang="ko-KR" altLang="de-DE" sz="2400" dirty="0"/>
              <a:t>아 </a:t>
            </a:r>
            <a:r>
              <a:rPr lang="en-US" sz="2400" dirty="0" err="1"/>
              <a:t>nach</a:t>
            </a:r>
            <a:r>
              <a:rPr lang="en-US" sz="2400" dirty="0"/>
              <a:t> </a:t>
            </a:r>
            <a:r>
              <a:rPr lang="ko-KR" altLang="de-DE" sz="2400" dirty="0"/>
              <a:t>ㅏ </a:t>
            </a:r>
            <a:r>
              <a:rPr lang="en-US" sz="2400" dirty="0" err="1"/>
              <a:t>oder</a:t>
            </a:r>
            <a:r>
              <a:rPr lang="en-US" sz="2400" dirty="0"/>
              <a:t> </a:t>
            </a:r>
            <a:r>
              <a:rPr lang="ko-KR" altLang="de-DE" sz="2400" dirty="0"/>
              <a:t>ㅗ </a:t>
            </a:r>
            <a:r>
              <a:rPr lang="en-US" sz="2400" dirty="0"/>
              <a:t>und </a:t>
            </a:r>
            <a:r>
              <a:rPr lang="ko-KR" altLang="de-DE" sz="2400" dirty="0"/>
              <a:t>어 </a:t>
            </a:r>
            <a:r>
              <a:rPr lang="en-US" sz="2400" dirty="0" err="1"/>
              <a:t>nach</a:t>
            </a:r>
            <a:r>
              <a:rPr lang="en-US" sz="2400" dirty="0"/>
              <a:t> </a:t>
            </a:r>
            <a:r>
              <a:rPr lang="en-US" sz="2400" dirty="0" err="1"/>
              <a:t>allem</a:t>
            </a:r>
            <a:r>
              <a:rPr lang="en-US" sz="2400" dirty="0"/>
              <a:t> </a:t>
            </a:r>
            <a:r>
              <a:rPr lang="en-US" sz="2400" dirty="0" err="1"/>
              <a:t>anderen</a:t>
            </a:r>
            <a:r>
              <a:rPr lang="en-US" sz="2400" dirty="0"/>
              <a:t> </a:t>
            </a:r>
            <a:r>
              <a:rPr lang="en-US" sz="2400" dirty="0" err="1"/>
              <a:t>hinzufügen</a:t>
            </a:r>
            <a:endParaRPr lang="en-US" sz="2400" dirty="0"/>
          </a:p>
          <a:p>
            <a:pPr marL="457200" indent="-457200">
              <a:buAutoNum type="arabicPeriod" startAt="2"/>
            </a:pPr>
            <a:r>
              <a:rPr lang="en-US" sz="2400" dirty="0"/>
              <a:t> </a:t>
            </a:r>
            <a:r>
              <a:rPr lang="ko-KR" altLang="de-DE" sz="2400" dirty="0"/>
              <a:t>요 </a:t>
            </a:r>
            <a:r>
              <a:rPr lang="en-US" sz="2400" dirty="0" err="1"/>
              <a:t>anhängen</a:t>
            </a:r>
            <a:endParaRPr lang="en-US" sz="2400" dirty="0"/>
          </a:p>
          <a:p>
            <a:r>
              <a:rPr lang="de-DE" sz="2400" dirty="0" err="1"/>
              <a:t>Beispeiele</a:t>
            </a:r>
            <a:r>
              <a:rPr lang="de-DE" sz="2400" dirty="0"/>
              <a:t>: </a:t>
            </a:r>
            <a:r>
              <a:rPr lang="ko-KR" altLang="de-DE" sz="2400" dirty="0"/>
              <a:t>멀다 </a:t>
            </a:r>
            <a:r>
              <a:rPr lang="de-DE" altLang="ko-KR" sz="2400" dirty="0"/>
              <a:t>= </a:t>
            </a:r>
            <a:r>
              <a:rPr lang="ko-KR" altLang="de-DE" sz="2400" dirty="0"/>
              <a:t>멀어요</a:t>
            </a:r>
            <a:endParaRPr lang="de-DE" altLang="ko-KR" sz="2400" dirty="0"/>
          </a:p>
          <a:p>
            <a:r>
              <a:rPr lang="de-DE" sz="2400" dirty="0"/>
              <a:t>	</a:t>
            </a:r>
            <a:r>
              <a:rPr lang="ko-KR" altLang="de-DE" sz="2400" dirty="0"/>
              <a:t>작다 </a:t>
            </a:r>
            <a:r>
              <a:rPr lang="de-DE" altLang="ko-KR" sz="2400" dirty="0"/>
              <a:t>= </a:t>
            </a:r>
            <a:r>
              <a:rPr lang="ko-KR" altLang="de-DE" sz="2400" dirty="0"/>
              <a:t>작아요</a:t>
            </a:r>
            <a:endParaRPr lang="de-DE" altLang="ko-KR" sz="2400" dirty="0"/>
          </a:p>
          <a:p>
            <a:r>
              <a:rPr lang="de-DE" sz="2400" dirty="0"/>
              <a:t>	</a:t>
            </a:r>
            <a:r>
              <a:rPr lang="ko-KR" altLang="de-DE" sz="2400" dirty="0"/>
              <a:t>적다</a:t>
            </a:r>
            <a:r>
              <a:rPr lang="de-DE" altLang="ko-KR" sz="2400" dirty="0"/>
              <a:t>= </a:t>
            </a:r>
            <a:r>
              <a:rPr lang="ko-KR" altLang="de-DE" sz="2400" dirty="0"/>
              <a:t>적어요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7819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272847-B114-DE68-56A5-BFCA7ED2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AC1B0C-9BFC-9FE2-1DB1-58D201A3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Endet auf einen Vokal ohne Konsonanten (kein </a:t>
            </a:r>
            <a:r>
              <a:rPr lang="ko-KR" altLang="de-DE" dirty="0"/>
              <a:t>받침</a:t>
            </a:r>
            <a:r>
              <a:rPr lang="de-DE" altLang="ko-KR" dirty="0"/>
              <a:t>)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01FCC041-2557-B29F-7165-515C3A621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sz="2800" dirty="0"/>
              <a:t>Anstatt, wie in den obigen Beispielen, ein </a:t>
            </a:r>
            <a:r>
              <a:rPr lang="ko-KR" altLang="de-DE" sz="2800" dirty="0"/>
              <a:t>아</a:t>
            </a:r>
            <a:r>
              <a:rPr lang="de-DE" sz="2800" dirty="0"/>
              <a:t> oder </a:t>
            </a:r>
            <a:r>
              <a:rPr lang="ko-KR" altLang="de-DE" sz="2800" dirty="0"/>
              <a:t>어</a:t>
            </a:r>
            <a:r>
              <a:rPr lang="de-DE" sz="2800" dirty="0"/>
              <a:t> am Ende hinzuzufügen, wird </a:t>
            </a:r>
            <a:r>
              <a:rPr lang="de-DE" sz="2800" b="1" dirty="0"/>
              <a:t>die </a:t>
            </a:r>
            <a:r>
              <a:rPr lang="ko-KR" altLang="de-DE" sz="2800" b="1" dirty="0"/>
              <a:t>아</a:t>
            </a:r>
            <a:r>
              <a:rPr lang="de-DE" sz="2800" b="1" dirty="0"/>
              <a:t> oder </a:t>
            </a:r>
            <a:r>
              <a:rPr lang="ko-KR" altLang="de-DE" sz="2800" b="1" dirty="0"/>
              <a:t>어</a:t>
            </a:r>
            <a:r>
              <a:rPr lang="de-DE" sz="2800" b="1" dirty="0"/>
              <a:t>-Endung mit der letzten Silbe verbunden.</a:t>
            </a:r>
          </a:p>
          <a:p>
            <a:r>
              <a:rPr lang="ko-KR" altLang="de-DE" sz="2800" b="1" dirty="0"/>
              <a:t>크</a:t>
            </a:r>
            <a:r>
              <a:rPr lang="ko-KR" altLang="de-DE" sz="2800" dirty="0"/>
              <a:t>다 </a:t>
            </a:r>
            <a:r>
              <a:rPr lang="de-DE" altLang="ko-KR" sz="2800" dirty="0"/>
              <a:t>= </a:t>
            </a:r>
            <a:r>
              <a:rPr lang="ko-KR" altLang="de-DE" sz="2800" dirty="0"/>
              <a:t>크어요</a:t>
            </a:r>
            <a:r>
              <a:rPr lang="de-DE" altLang="ko-KR" sz="2800" dirty="0"/>
              <a:t>= </a:t>
            </a:r>
            <a:r>
              <a:rPr lang="ko-KR" altLang="de-DE" sz="2800" dirty="0"/>
              <a:t>커요</a:t>
            </a:r>
            <a:endParaRPr lang="de-DE" altLang="ko-KR" sz="2800" dirty="0"/>
          </a:p>
          <a:p>
            <a:r>
              <a:rPr lang="ko-KR" altLang="de-DE" sz="2800" b="1" dirty="0"/>
              <a:t>싸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싸아요</a:t>
            </a:r>
            <a:r>
              <a:rPr lang="de-DE" altLang="ko-KR" sz="2800" dirty="0"/>
              <a:t>= </a:t>
            </a:r>
            <a:r>
              <a:rPr lang="ko-KR" altLang="de-DE" sz="2800" dirty="0"/>
              <a:t>싸요</a:t>
            </a:r>
            <a:endParaRPr lang="de-DE" altLang="ko-KR" sz="2800" dirty="0"/>
          </a:p>
          <a:p>
            <a:r>
              <a:rPr lang="ko-KR" altLang="de-DE" sz="2800" dirty="0"/>
              <a:t>비</a:t>
            </a:r>
            <a:r>
              <a:rPr lang="ko-KR" altLang="de-DE" sz="2800" b="1" dirty="0"/>
              <a:t>싸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비싸아요</a:t>
            </a:r>
            <a:r>
              <a:rPr lang="de-DE" altLang="ko-KR" sz="2800" dirty="0"/>
              <a:t>= </a:t>
            </a:r>
            <a:r>
              <a:rPr lang="ko-KR" altLang="de-DE" sz="2800" dirty="0"/>
              <a:t>비싸요</a:t>
            </a:r>
            <a:endParaRPr lang="de-DE" altLang="ko-KR" sz="2800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7486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86C9C2-6587-4C59-94E1-640A4D5B2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AFBE47-0EE3-7538-E668-AAB90743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Endet mit </a:t>
            </a:r>
            <a:r>
              <a:rPr lang="ko-KR" altLang="de-DE" dirty="0"/>
              <a:t>하다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2DBEC083-7611-34AF-7045-EFF041DD3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sz="2800" dirty="0"/>
              <a:t>wird es zu </a:t>
            </a:r>
            <a:r>
              <a:rPr lang="ko-KR" altLang="de-DE" sz="2800" dirty="0"/>
              <a:t>해요</a:t>
            </a:r>
            <a:r>
              <a:rPr lang="de-DE" altLang="ko-KR" sz="2800" dirty="0"/>
              <a:t>, </a:t>
            </a:r>
            <a:r>
              <a:rPr lang="de-DE" sz="2800" dirty="0"/>
              <a:t>was einfacher auszusprechen ist als </a:t>
            </a:r>
            <a:r>
              <a:rPr lang="ko-KR" altLang="de-DE" sz="2800" dirty="0"/>
              <a:t>하어요</a:t>
            </a:r>
            <a:endParaRPr lang="de-DE" altLang="ko-KR" sz="2800" dirty="0"/>
          </a:p>
          <a:p>
            <a:endParaRPr lang="de-DE" sz="2800" dirty="0"/>
          </a:p>
          <a:p>
            <a:r>
              <a:rPr lang="ko-KR" altLang="de-DE" sz="2800" dirty="0"/>
              <a:t>행복하다</a:t>
            </a:r>
            <a:r>
              <a:rPr lang="de-DE" altLang="ko-KR" sz="2800" dirty="0"/>
              <a:t>= </a:t>
            </a:r>
            <a:r>
              <a:rPr lang="ko-KR" altLang="de-DE" sz="2800" dirty="0"/>
              <a:t>행복하어요</a:t>
            </a:r>
            <a:r>
              <a:rPr lang="de-DE" altLang="ko-KR" sz="2800" dirty="0"/>
              <a:t>= </a:t>
            </a:r>
            <a:r>
              <a:rPr lang="ko-KR" altLang="de-DE" sz="2800" dirty="0"/>
              <a:t>행복해요</a:t>
            </a:r>
            <a:endParaRPr lang="de-DE" altLang="ko-KR" sz="2800" dirty="0"/>
          </a:p>
          <a:p>
            <a:r>
              <a:rPr lang="ko-KR" altLang="de-DE" sz="2800" dirty="0"/>
              <a:t>따듯하다</a:t>
            </a:r>
            <a:r>
              <a:rPr lang="de-DE" altLang="ko-KR" sz="2800" dirty="0"/>
              <a:t>= </a:t>
            </a:r>
            <a:r>
              <a:rPr lang="ko-KR" altLang="de-DE" sz="2800" dirty="0"/>
              <a:t>따듯해요</a:t>
            </a:r>
            <a:endParaRPr lang="de-DE" altLang="ko-KR" sz="2800" dirty="0"/>
          </a:p>
          <a:p>
            <a:r>
              <a:rPr lang="ko-KR" altLang="de-DE" sz="2800" dirty="0"/>
              <a:t>시원하다</a:t>
            </a:r>
            <a:r>
              <a:rPr lang="de-DE" altLang="ko-KR" sz="2800" dirty="0"/>
              <a:t>= </a:t>
            </a:r>
            <a:r>
              <a:rPr lang="ko-KR" altLang="de-DE" sz="2800" dirty="0"/>
              <a:t>시원해요</a:t>
            </a:r>
            <a:endParaRPr lang="de-DE" altLang="ko-KR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377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CE9BC-3757-1B68-D1EE-2725420B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6D899-DED0-F19B-BAA0-FB2E08096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Endet mit </a:t>
            </a:r>
            <a:r>
              <a:rPr lang="ko-KR" altLang="de-DE" dirty="0"/>
              <a:t>ㅡ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7EF6683B-1159-FB42-8662-2A8674FE7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sz="2800" dirty="0"/>
              <a:t>Sie müssen auf die </a:t>
            </a:r>
            <a:r>
              <a:rPr lang="de-DE" sz="2800" b="1" dirty="0"/>
              <a:t>2. bis letzte Silbe </a:t>
            </a:r>
            <a:r>
              <a:rPr lang="de-DE" sz="2800" dirty="0"/>
              <a:t>achten. Wenn es </a:t>
            </a:r>
            <a:r>
              <a:rPr lang="ko-KR" altLang="de-DE" sz="2800" dirty="0"/>
              <a:t>ㅗ</a:t>
            </a:r>
            <a:r>
              <a:rPr lang="de-DE" sz="2800" dirty="0"/>
              <a:t> oder </a:t>
            </a:r>
            <a:r>
              <a:rPr lang="ko-KR" altLang="de-DE" sz="2800" dirty="0"/>
              <a:t>ㅏ</a:t>
            </a:r>
            <a:r>
              <a:rPr lang="de-DE" sz="2800" dirty="0"/>
              <a:t> ist, fügen Sie </a:t>
            </a:r>
            <a:r>
              <a:rPr lang="ko-KR" altLang="de-DE" sz="2800" dirty="0"/>
              <a:t>ㅏ</a:t>
            </a:r>
            <a:r>
              <a:rPr lang="de-DE" sz="2800" dirty="0"/>
              <a:t> am Ende hinzu. Wenn es irgendetwas anderes ist, fügen Sie </a:t>
            </a:r>
            <a:r>
              <a:rPr lang="ko-KR" altLang="de-DE" sz="2800" dirty="0"/>
              <a:t>ㅓ</a:t>
            </a:r>
            <a:r>
              <a:rPr lang="de-DE" sz="2800" dirty="0"/>
              <a:t> an das Ende an.</a:t>
            </a:r>
          </a:p>
          <a:p>
            <a:r>
              <a:rPr lang="ko-KR" altLang="de-DE" sz="2800" dirty="0">
                <a:solidFill>
                  <a:srgbClr val="FF0000"/>
                </a:solidFill>
              </a:rPr>
              <a:t>바</a:t>
            </a:r>
            <a:r>
              <a:rPr lang="ko-KR" altLang="de-DE" sz="2800" b="1" dirty="0"/>
              <a:t>쁘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바빠요</a:t>
            </a:r>
            <a:endParaRPr lang="de-DE" altLang="ko-KR" sz="2800" dirty="0"/>
          </a:p>
          <a:p>
            <a:r>
              <a:rPr lang="ko-KR" altLang="de-DE" sz="2800" dirty="0">
                <a:solidFill>
                  <a:srgbClr val="FF0000"/>
                </a:solidFill>
              </a:rPr>
              <a:t>예</a:t>
            </a:r>
            <a:r>
              <a:rPr lang="ko-KR" altLang="de-DE" sz="2800" b="1" dirty="0"/>
              <a:t>쁘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예뻐요</a:t>
            </a:r>
            <a:endParaRPr lang="de-DE" altLang="ko-KR" sz="2800" dirty="0"/>
          </a:p>
          <a:p>
            <a:r>
              <a:rPr lang="ko-KR" altLang="de-DE" sz="2800" b="1" dirty="0"/>
              <a:t>쓰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써요</a:t>
            </a:r>
            <a:endParaRPr lang="de-DE" altLang="ko-KR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772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C1383-35E4-1EDB-E548-E4ACAF94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DC2693-D208-7106-1022-9FC0D0E1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Endet mit </a:t>
            </a:r>
            <a:r>
              <a:rPr lang="ko-KR" altLang="de-DE" dirty="0"/>
              <a:t>ㅂ</a:t>
            </a:r>
            <a:endParaRPr lang="de-DE" dirty="0"/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4E559EE9-CDEA-48CC-BA97-582548B01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de-DE" sz="2800" dirty="0"/>
              <a:t>Zuerst das </a:t>
            </a:r>
            <a:r>
              <a:rPr lang="ko-KR" altLang="de-DE" sz="2800" dirty="0"/>
              <a:t>ㅂ </a:t>
            </a:r>
            <a:r>
              <a:rPr lang="de-DE" sz="2800" dirty="0"/>
              <a:t>entfernen, dann </a:t>
            </a:r>
            <a:r>
              <a:rPr lang="ko-KR" altLang="de-DE" sz="2800" dirty="0"/>
              <a:t>워요 </a:t>
            </a:r>
            <a:r>
              <a:rPr lang="de-DE" sz="2800" dirty="0"/>
              <a:t>hinzufügen.</a:t>
            </a:r>
          </a:p>
          <a:p>
            <a:r>
              <a:rPr lang="ko-KR" altLang="de-DE" sz="2800" dirty="0"/>
              <a:t>귀</a:t>
            </a:r>
            <a:r>
              <a:rPr lang="ko-KR" altLang="de-DE" sz="2800" b="1" dirty="0"/>
              <a:t>엽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귀여워요</a:t>
            </a:r>
            <a:endParaRPr lang="de-DE" altLang="ko-KR" sz="2800" dirty="0"/>
          </a:p>
          <a:p>
            <a:r>
              <a:rPr lang="ko-KR" altLang="de-DE" sz="2800" dirty="0"/>
              <a:t>부끄</a:t>
            </a:r>
            <a:r>
              <a:rPr lang="ko-KR" altLang="de-DE" sz="2800" b="1" dirty="0"/>
              <a:t>럽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부끄러워요</a:t>
            </a:r>
            <a:endParaRPr lang="de-DE" altLang="ko-KR" sz="2800" dirty="0"/>
          </a:p>
          <a:p>
            <a:r>
              <a:rPr lang="ko-KR" altLang="de-DE" sz="2800" b="1" dirty="0"/>
              <a:t>덥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더워요</a:t>
            </a:r>
            <a:endParaRPr lang="de-DE" altLang="ko-KR" sz="2800" dirty="0"/>
          </a:p>
          <a:p>
            <a:r>
              <a:rPr lang="ko-KR" altLang="de-DE" sz="2800" b="1" dirty="0"/>
              <a:t>춥</a:t>
            </a:r>
            <a:r>
              <a:rPr lang="ko-KR" altLang="de-DE" sz="2800" dirty="0"/>
              <a:t>다</a:t>
            </a:r>
            <a:r>
              <a:rPr lang="de-DE" altLang="ko-KR" sz="2800" dirty="0"/>
              <a:t>= </a:t>
            </a:r>
            <a:r>
              <a:rPr lang="ko-KR" altLang="de-DE" sz="2800" dirty="0"/>
              <a:t>추워요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134384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468</Words>
  <Application>Microsoft Office PowerPoint</Application>
  <PresentationFormat>Custom</PresentationFormat>
  <Paragraphs>94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Meta Offc Pro</vt:lpstr>
      <vt:lpstr>Arial</vt:lpstr>
      <vt:lpstr>Calibri</vt:lpstr>
      <vt:lpstr>Universität Münster PowerPoint Master</vt:lpstr>
      <vt:lpstr>Koreanisch A1 und A2</vt:lpstr>
      <vt:lpstr>Plan für Heute</vt:lpstr>
      <vt:lpstr>Von Letzte Woche</vt:lpstr>
      <vt:lpstr>Grammatikregeln</vt:lpstr>
      <vt:lpstr>Grammatik Zusammenfassung</vt:lpstr>
      <vt:lpstr>Endet auf einen Vokal ohne Konsonanten (kein 받침)</vt:lpstr>
      <vt:lpstr>Endet mit 하다</vt:lpstr>
      <vt:lpstr>Endet mit ㅡ</vt:lpstr>
      <vt:lpstr>Endet mit ㅂ</vt:lpstr>
      <vt:lpstr>Konversation: Übung</vt:lpstr>
      <vt:lpstr>숫자 </vt:lpstr>
      <vt:lpstr>몇살 이에요?</vt:lpstr>
      <vt:lpstr>Zählen auf Koreanisch</vt:lpstr>
      <vt:lpstr>크리스마스 한국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Claire Hyun</cp:lastModifiedBy>
  <cp:revision>148</cp:revision>
  <dcterms:created xsi:type="dcterms:W3CDTF">2019-09-05T07:16:21Z</dcterms:created>
  <dcterms:modified xsi:type="dcterms:W3CDTF">2023-12-17T13:21:03Z</dcterms:modified>
</cp:coreProperties>
</file>