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4F3DA4-86AF-41BE-9CF8-0A5668E86866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6699" autoAdjust="0"/>
  </p:normalViewPr>
  <p:slideViewPr>
    <p:cSldViewPr snapToObjects="1">
      <p:cViewPr varScale="1">
        <p:scale>
          <a:sx n="59" d="100"/>
          <a:sy n="59" d="100"/>
        </p:scale>
        <p:origin x="1152" y="52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Hyun" userId="d469472dfa2f7c25" providerId="LiveId" clId="{4FD2C98C-AA44-4506-AC83-B5C17E62A3B3}"/>
    <pc:docChg chg="custSel modSld">
      <pc:chgData name="Claire Hyun" userId="d469472dfa2f7c25" providerId="LiveId" clId="{4FD2C98C-AA44-4506-AC83-B5C17E62A3B3}" dt="2023-11-10T15:12:18.374" v="5" actId="33524"/>
      <pc:docMkLst>
        <pc:docMk/>
      </pc:docMkLst>
      <pc:sldChg chg="modSp mod">
        <pc:chgData name="Claire Hyun" userId="d469472dfa2f7c25" providerId="LiveId" clId="{4FD2C98C-AA44-4506-AC83-B5C17E62A3B3}" dt="2023-11-10T15:11:53.882" v="4" actId="20577"/>
        <pc:sldMkLst>
          <pc:docMk/>
          <pc:sldMk cId="1211618117" sldId="263"/>
        </pc:sldMkLst>
        <pc:spChg chg="mod">
          <ac:chgData name="Claire Hyun" userId="d469472dfa2f7c25" providerId="LiveId" clId="{4FD2C98C-AA44-4506-AC83-B5C17E62A3B3}" dt="2023-11-10T15:11:53.882" v="4" actId="20577"/>
          <ac:spMkLst>
            <pc:docMk/>
            <pc:sldMk cId="1211618117" sldId="263"/>
            <ac:spMk id="6" creationId="{67B2A64A-5CE6-858D-BD19-63D6790B25CE}"/>
          </ac:spMkLst>
        </pc:spChg>
      </pc:sldChg>
      <pc:sldChg chg="modSp mod">
        <pc:chgData name="Claire Hyun" userId="d469472dfa2f7c25" providerId="LiveId" clId="{4FD2C98C-AA44-4506-AC83-B5C17E62A3B3}" dt="2023-11-10T15:12:18.374" v="5" actId="33524"/>
        <pc:sldMkLst>
          <pc:docMk/>
          <pc:sldMk cId="1632074738" sldId="266"/>
        </pc:sldMkLst>
        <pc:spChg chg="mod">
          <ac:chgData name="Claire Hyun" userId="d469472dfa2f7c25" providerId="LiveId" clId="{4FD2C98C-AA44-4506-AC83-B5C17E62A3B3}" dt="2023-11-10T15:12:18.374" v="5" actId="33524"/>
          <ac:spMkLst>
            <pc:docMk/>
            <pc:sldMk cId="1632074738" sldId="266"/>
            <ac:spMk id="5" creationId="{DC39FB3E-2C54-D009-609C-97E1EE0915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10.11.2023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grpSp>
        <p:nvGrpSpPr>
          <p:cNvPr id="30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1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BD5E178B-2E7E-4A3A-B564-6C014E5E537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9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2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" name="livng.knowledge">
            <a:extLst>
              <a:ext uri="{FF2B5EF4-FFF2-40B4-BE49-F238E27FC236}">
                <a16:creationId xmlns:a16="http://schemas.microsoft.com/office/drawing/2014/main" id="{6BFEF655-E012-4F00-AA54-B8060638B1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1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9727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C53AF5F2-1BF3-4DBB-8677-1A9063FCD6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812D917D-2A6B-47F5-B5E0-7BFE020ED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F551F88A-8B63-4873-836F-77D42C873E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108D130C-F230-4BCD-BABD-4EC2145607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8280274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20000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3C33B74B-79AF-4E07-833F-CCFEB4D1F0B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75BDD209-62B8-4F54-8078-F33DE0370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3C1FC946-327A-4807-9F83-DD89587152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C1714EDE-A10D-46E9-A5BD-3ED96295819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81"/>
            <a:ext cx="12204700" cy="5654051"/>
          </a:xfrm>
          <a:prstGeom prst="rect">
            <a:avLst/>
          </a:prstGeom>
        </p:spPr>
      </p:pic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042063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59092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775" y="2539455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011C6D9D-EB95-406A-9797-EAE9E8C9361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2322513"/>
            <a:ext cx="1148400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600000" y="388800"/>
            <a:ext cx="8244000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1350962"/>
            <a:ext cx="5751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827338"/>
            <a:ext cx="5751000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24000" y="1512000"/>
            <a:ext cx="4320000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24000" y="4896000"/>
            <a:ext cx="4320000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1224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 userDrawn="1"/>
        </p:nvGrpSpPr>
        <p:grpSpPr>
          <a:xfrm>
            <a:off x="-1908000" y="-468000"/>
            <a:ext cx="15696684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 userDrawn="1"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60000" y="1350962"/>
            <a:ext cx="1148400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60000" y="2322513"/>
            <a:ext cx="1148400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de-DE" dirty="0"/>
              <a:t>Hier steht der Titel der Präsentation</a:t>
            </a:r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Name: der Referentin / des Referenten</a:t>
            </a:r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63" name="Logo"/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4" name="Linie"/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66" r:id="rId9"/>
  </p:sldLayoutIdLst>
  <p:hf hdr="0"/>
  <p:txStyles>
    <p:titleStyle>
      <a:lvl1pPr marL="0" indent="0" algn="l" defTabSz="91429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397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3958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394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ZGbXCpAzP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asykorean.edsoftapps.com/hangul-game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900" dirty="0"/>
              <a:t>Koreanischer Kurs für Anfänger</a:t>
            </a:r>
            <a:r>
              <a:rPr lang="en-US" sz="3900" dirty="0"/>
              <a:t>/in A1 </a:t>
            </a:r>
            <a:endParaRPr lang="de-DE" sz="3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Claire Hyun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10.11.2023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Freiraum für Sekundärlogo(s) / Name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des Fachbereichs, Instituts oder SFBs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D38BD-24CA-5A13-000F-18356D3C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2443" y="3888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0FE8A-4BBD-B487-00A3-6A93FB38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D0AD7-BCBF-A1C9-2043-6084B2E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761FA0-74BA-CF88-60D5-5E8A0767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koreanische Etikette </a:t>
            </a:r>
            <a:r>
              <a:rPr lang="ko-KR" altLang="de-DE" dirty="0"/>
              <a:t>예의범절</a:t>
            </a:r>
            <a:endParaRPr lang="de-DE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7D1F3EFA-585C-C984-84E6-5851A2A56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https://www.youtube.com/watch?v=tZGbXCpAzPE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979D0-EBD8-4B63-9AB8-717E9FC09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18" y="3071015"/>
            <a:ext cx="2466975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E08E5E-4182-2B48-2E45-9FD93759D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062" y="3061770"/>
            <a:ext cx="4826844" cy="24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7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EA94A-7666-92C6-1C02-327CB530C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214D8-3E37-5737-02D8-054B83364F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89831-4748-2EB6-6ACD-12C04971B1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0558C7-0E92-43F2-A185-E62216581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 Heute kannst du…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CCC6973-69BE-A3B5-5CB1-5C883B6CA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Koreanische Diphthonge kennenlernen und schreiben</a:t>
            </a:r>
          </a:p>
          <a:p>
            <a:pPr marL="342900" indent="-342900">
              <a:buAutoNum type="arabicPeriod"/>
            </a:pPr>
            <a:r>
              <a:rPr lang="de-DE" dirty="0"/>
              <a:t>Deinen Namen schreiben</a:t>
            </a:r>
          </a:p>
          <a:p>
            <a:pPr marL="342900" indent="-342900">
              <a:buAutoNum type="arabicPeriod"/>
            </a:pPr>
            <a:r>
              <a:rPr lang="de-DE" dirty="0"/>
              <a:t>Auf Koreanisch Fragen stellen</a:t>
            </a:r>
          </a:p>
          <a:p>
            <a:pPr marL="342900" indent="-342900">
              <a:buAutoNum type="arabicPeriod"/>
            </a:pPr>
            <a:r>
              <a:rPr lang="de-DE" dirty="0"/>
              <a:t>Sagen, was du magst</a:t>
            </a:r>
          </a:p>
          <a:p>
            <a:pPr marL="342900" indent="-342900">
              <a:buAutoNum type="arabicPeriod"/>
            </a:pPr>
            <a:r>
              <a:rPr lang="de-DE" dirty="0"/>
              <a:t>Über koreanische Etikette  reden</a:t>
            </a:r>
          </a:p>
        </p:txBody>
      </p:sp>
      <p:sp>
        <p:nvSpPr>
          <p:cNvPr id="7" name="Vertical Text Placeholder 6">
            <a:extLst>
              <a:ext uri="{FF2B5EF4-FFF2-40B4-BE49-F238E27FC236}">
                <a16:creationId xmlns:a16="http://schemas.microsoft.com/office/drawing/2014/main" id="{7F8DB8E6-915B-7175-46FD-B6A80D4F997A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47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2997F-4CCC-06F3-67F5-F5DD42BD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B9CD0-4A5B-385C-9942-C60C4077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E4B3D-BE98-1D36-E13E-57FD1CCB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2BF463-0299-E7C3-47EF-A2978172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Von letzter Woche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28AC104E-AB7F-5DC9-E605-0D9C6427D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ko-KR" altLang="de-DE" dirty="0"/>
              <a:t>하이 </a:t>
            </a:r>
            <a:r>
              <a:rPr lang="de-DE" altLang="ko-KR" dirty="0"/>
              <a:t>Hi			</a:t>
            </a:r>
            <a:r>
              <a:rPr lang="ko-KR" altLang="de-DE" dirty="0"/>
              <a:t>하루 </a:t>
            </a:r>
            <a:r>
              <a:rPr lang="de-DE" altLang="ko-KR" dirty="0"/>
              <a:t>Tag</a:t>
            </a:r>
          </a:p>
          <a:p>
            <a:r>
              <a:rPr lang="ko-KR" altLang="de-DE" dirty="0"/>
              <a:t>고구마 </a:t>
            </a:r>
            <a:r>
              <a:rPr lang="de-DE" altLang="ko-KR" dirty="0"/>
              <a:t>Süßkartoffel	</a:t>
            </a:r>
            <a:r>
              <a:rPr lang="ko-KR" altLang="de-DE" dirty="0"/>
              <a:t>안녕 </a:t>
            </a:r>
            <a:r>
              <a:rPr lang="de-DE" altLang="ko-KR" dirty="0"/>
              <a:t>Hallo</a:t>
            </a:r>
          </a:p>
          <a:p>
            <a:r>
              <a:rPr lang="ko-KR" altLang="de-DE" dirty="0"/>
              <a:t>학교 </a:t>
            </a:r>
            <a:r>
              <a:rPr lang="de-DE" altLang="ko-KR" dirty="0"/>
              <a:t>Schule		 http://easykorean.edsoftapps.com/hangul-game/</a:t>
            </a:r>
          </a:p>
          <a:p>
            <a:r>
              <a:rPr lang="ko-KR" altLang="de-DE" dirty="0"/>
              <a:t>친구 </a:t>
            </a:r>
            <a:r>
              <a:rPr lang="de-DE" altLang="ko-KR" dirty="0"/>
              <a:t>Freund-in</a:t>
            </a:r>
          </a:p>
          <a:p>
            <a:r>
              <a:rPr lang="ko-KR" altLang="de-DE" dirty="0"/>
              <a:t>파 </a:t>
            </a:r>
            <a:r>
              <a:rPr lang="de-DE" altLang="ko-KR" dirty="0"/>
              <a:t>Lauch</a:t>
            </a:r>
          </a:p>
          <a:p>
            <a:r>
              <a:rPr lang="ko-KR" altLang="de-DE" dirty="0"/>
              <a:t>커피 </a:t>
            </a:r>
            <a:r>
              <a:rPr lang="de-DE" altLang="ko-KR" dirty="0"/>
              <a:t>Kaffee</a:t>
            </a:r>
          </a:p>
          <a:p>
            <a:r>
              <a:rPr lang="ko-KR" altLang="de-DE" dirty="0"/>
              <a:t>차 </a:t>
            </a:r>
            <a:r>
              <a:rPr lang="de-DE" altLang="ko-KR" dirty="0"/>
              <a:t>Tee</a:t>
            </a:r>
          </a:p>
        </p:txBody>
      </p:sp>
    </p:spTree>
    <p:extLst>
      <p:ext uri="{BB962C8B-B14F-4D97-AF65-F5344CB8AC3E}">
        <p14:creationId xmlns:p14="http://schemas.microsoft.com/office/powerpoint/2010/main" val="421728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40237-85EA-C955-DCB7-CA3C17FA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1F83E-E8BB-306B-C49C-225AFB7C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382A-66AF-605C-FD4D-6C48C379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DA9F9D-CEE0-B366-D29D-F315BF92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Diphthonge Koreanisch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BB8D5-1DCA-2E8D-7B30-0C349BC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Von Letzter Woche</a:t>
            </a:r>
          </a:p>
          <a:p>
            <a:r>
              <a:rPr lang="de-DE" dirty="0"/>
              <a:t>Was ist Diphthonge?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F31AC-B5E1-900F-E891-6E4DBF3E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50" y="1182395"/>
            <a:ext cx="3996416" cy="45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5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0C8D2-A6C0-DEAF-0E68-6F5998BA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43630-9289-F732-11EC-E4F5CE89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F94A4-F191-390D-B0B3-84A9D2D2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148F6-9985-A169-0E31-0E01D90C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Diphthonge Koreanisch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2A64A-5CE6-858D-BD19-63D6790B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de-DE" b="1" dirty="0"/>
              <a:t>ㅐ</a:t>
            </a:r>
            <a:r>
              <a:rPr lang="ko-KR" altLang="de-DE" dirty="0"/>
              <a:t> </a:t>
            </a:r>
            <a:r>
              <a:rPr lang="de-DE" altLang="ko-KR" dirty="0"/>
              <a:t>= </a:t>
            </a:r>
            <a:r>
              <a:rPr lang="de-DE" dirty="0" err="1"/>
              <a:t>ae</a:t>
            </a:r>
            <a:r>
              <a:rPr lang="de-DE" dirty="0"/>
              <a:t> (a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ko-KR" altLang="de-DE" dirty="0"/>
              <a:t>ㅏ </a:t>
            </a:r>
            <a:r>
              <a:rPr lang="de-DE" dirty="0"/>
              <a:t>and </a:t>
            </a:r>
            <a:r>
              <a:rPr lang="ko-KR" altLang="de-DE" dirty="0"/>
              <a:t>ㅣ</a:t>
            </a:r>
            <a:r>
              <a:rPr lang="de-DE" altLang="ko-KR" dirty="0"/>
              <a:t>)</a:t>
            </a:r>
          </a:p>
          <a:p>
            <a:r>
              <a:rPr lang="ko-KR" altLang="de-DE" b="1" dirty="0"/>
              <a:t>ㅔ</a:t>
            </a:r>
            <a:r>
              <a:rPr lang="ko-KR" altLang="de-DE" dirty="0"/>
              <a:t> </a:t>
            </a:r>
            <a:r>
              <a:rPr lang="de-DE" altLang="ko-KR" dirty="0"/>
              <a:t>= </a:t>
            </a:r>
            <a:r>
              <a:rPr lang="de-DE" dirty="0"/>
              <a:t>e  (a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ko-KR" altLang="de-DE" dirty="0"/>
              <a:t>ㅓ </a:t>
            </a:r>
            <a:r>
              <a:rPr lang="de-DE" dirty="0"/>
              <a:t>and </a:t>
            </a:r>
            <a:r>
              <a:rPr lang="ko-KR" altLang="de-DE" dirty="0"/>
              <a:t>ㅣ</a:t>
            </a:r>
            <a:r>
              <a:rPr lang="de-DE" altLang="ko-KR" dirty="0"/>
              <a:t>)</a:t>
            </a:r>
          </a:p>
          <a:p>
            <a:r>
              <a:rPr lang="ko-KR" altLang="de-DE" b="1" dirty="0"/>
              <a:t>ㅜ </a:t>
            </a:r>
            <a:r>
              <a:rPr lang="de-DE" altLang="ko-KR" b="1" dirty="0"/>
              <a:t>+ </a:t>
            </a:r>
            <a:r>
              <a:rPr lang="ko-KR" altLang="de-DE" b="1" dirty="0"/>
              <a:t>ㅣ </a:t>
            </a:r>
            <a:r>
              <a:rPr lang="de-DE" altLang="ko-KR" b="1" dirty="0"/>
              <a:t>= </a:t>
            </a:r>
            <a:r>
              <a:rPr lang="ko-KR" altLang="de-DE" b="1" dirty="0"/>
              <a:t>ㅟ </a:t>
            </a:r>
            <a:r>
              <a:rPr lang="de-DE" altLang="ko-KR" dirty="0"/>
              <a:t>= </a:t>
            </a:r>
            <a:r>
              <a:rPr lang="de-DE" dirty="0" err="1"/>
              <a:t>wi</a:t>
            </a:r>
            <a:r>
              <a:rPr lang="de-DE" dirty="0"/>
              <a:t> (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ko-KR" altLang="de-DE" dirty="0"/>
              <a:t>쥐 </a:t>
            </a:r>
            <a:r>
              <a:rPr lang="en-US" altLang="ko-KR" dirty="0"/>
              <a:t>Maus</a:t>
            </a:r>
            <a:r>
              <a:rPr lang="de-DE" altLang="ko-KR" dirty="0"/>
              <a:t>)</a:t>
            </a:r>
          </a:p>
          <a:p>
            <a:r>
              <a:rPr lang="ko-KR" altLang="de-DE" b="1" dirty="0"/>
              <a:t>ㅜ </a:t>
            </a:r>
            <a:r>
              <a:rPr lang="de-DE" altLang="ko-KR" b="1" dirty="0"/>
              <a:t>+ </a:t>
            </a:r>
            <a:r>
              <a:rPr lang="ko-KR" altLang="de-DE" b="1" dirty="0"/>
              <a:t>ㅓ </a:t>
            </a:r>
            <a:r>
              <a:rPr lang="de-DE" altLang="ko-KR" b="1" dirty="0"/>
              <a:t>= </a:t>
            </a:r>
            <a:r>
              <a:rPr lang="ko-KR" altLang="de-DE" b="1" dirty="0"/>
              <a:t>ㅝ </a:t>
            </a:r>
            <a:r>
              <a:rPr lang="de-DE" altLang="ko-KR" dirty="0"/>
              <a:t>= </a:t>
            </a:r>
            <a:r>
              <a:rPr lang="de-DE" dirty="0"/>
              <a:t>wo (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ko-KR" altLang="de-DE" dirty="0"/>
              <a:t>원</a:t>
            </a:r>
            <a:r>
              <a:rPr lang="de-DE" altLang="ko-KR" dirty="0"/>
              <a:t>)</a:t>
            </a:r>
          </a:p>
          <a:p>
            <a:r>
              <a:rPr lang="ko-KR" altLang="de-DE" b="1" dirty="0"/>
              <a:t>ㅗ </a:t>
            </a:r>
            <a:r>
              <a:rPr lang="de-DE" altLang="ko-KR" b="1" dirty="0"/>
              <a:t>+ </a:t>
            </a:r>
            <a:r>
              <a:rPr lang="ko-KR" altLang="de-DE" b="1" dirty="0"/>
              <a:t>ㅣ </a:t>
            </a:r>
            <a:r>
              <a:rPr lang="de-DE" altLang="ko-KR" b="1" dirty="0"/>
              <a:t>= </a:t>
            </a:r>
            <a:r>
              <a:rPr lang="ko-KR" altLang="de-DE" b="1" dirty="0"/>
              <a:t>ㅚ </a:t>
            </a:r>
            <a:r>
              <a:rPr lang="de-DE" altLang="ko-KR" dirty="0"/>
              <a:t>= </a:t>
            </a:r>
            <a:r>
              <a:rPr lang="de-DE" dirty="0" err="1"/>
              <a:t>oe</a:t>
            </a:r>
            <a:r>
              <a:rPr lang="de-DE" dirty="0"/>
              <a:t>  (</a:t>
            </a:r>
            <a:r>
              <a:rPr lang="de-DE" dirty="0" err="1"/>
              <a:t>sounds</a:t>
            </a:r>
            <a:r>
              <a:rPr lang="de-DE" dirty="0"/>
              <a:t> like “</a:t>
            </a:r>
            <a:r>
              <a:rPr lang="de-DE" dirty="0" err="1"/>
              <a:t>way</a:t>
            </a:r>
            <a:r>
              <a:rPr lang="de-DE" dirty="0"/>
              <a:t>”) (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ko-KR" altLang="de-DE" dirty="0"/>
              <a:t>외국 </a:t>
            </a:r>
            <a:r>
              <a:rPr lang="de-DE" altLang="ko-KR" dirty="0"/>
              <a:t>= </a:t>
            </a:r>
            <a:r>
              <a:rPr lang="de-DE" dirty="0" err="1"/>
              <a:t>waygook</a:t>
            </a:r>
            <a:r>
              <a:rPr lang="de-DE" dirty="0"/>
              <a:t>)</a:t>
            </a:r>
          </a:p>
          <a:p>
            <a:r>
              <a:rPr lang="ko-KR" altLang="de-DE" b="1" dirty="0"/>
              <a:t>ㅗ </a:t>
            </a:r>
            <a:r>
              <a:rPr lang="de-DE" altLang="ko-KR" b="1" dirty="0"/>
              <a:t>+ </a:t>
            </a:r>
            <a:r>
              <a:rPr lang="ko-KR" altLang="de-DE" b="1" dirty="0"/>
              <a:t>ㅏ </a:t>
            </a:r>
            <a:r>
              <a:rPr lang="de-DE" altLang="ko-KR" b="1" dirty="0"/>
              <a:t>= </a:t>
            </a:r>
            <a:r>
              <a:rPr lang="ko-KR" altLang="de-DE" b="1" dirty="0"/>
              <a:t>ㅘ </a:t>
            </a:r>
            <a:r>
              <a:rPr lang="de-DE" altLang="ko-KR" dirty="0"/>
              <a:t>= </a:t>
            </a:r>
            <a:r>
              <a:rPr lang="de-DE" dirty="0" err="1"/>
              <a:t>wa</a:t>
            </a:r>
            <a:r>
              <a:rPr lang="de-DE" dirty="0"/>
              <a:t> (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ko-KR" altLang="de-DE" dirty="0"/>
              <a:t>완</a:t>
            </a:r>
            <a:r>
              <a:rPr lang="de-DE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161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325B4-AD1F-8C09-FBD9-AE3BA537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69684-C7E5-9755-A455-0685AEA8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9CF16-E990-E1CE-4769-95EA04B1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E6458F-88CE-7F6E-EB1A-E3235B60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Diphthonge Koreanisch (Nicht so wichtig)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9CEA2-189D-EA4B-AD16-7F7E4270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de-DE" dirty="0"/>
              <a:t>ㅡ </a:t>
            </a:r>
            <a:r>
              <a:rPr lang="de-DE" altLang="ko-KR" dirty="0"/>
              <a:t>+ </a:t>
            </a:r>
            <a:r>
              <a:rPr lang="ko-KR" altLang="de-DE" dirty="0"/>
              <a:t>ㅣ </a:t>
            </a:r>
            <a:r>
              <a:rPr lang="de-DE" altLang="ko-KR" dirty="0"/>
              <a:t>= </a:t>
            </a:r>
            <a:r>
              <a:rPr lang="ko-KR" altLang="de-DE" dirty="0"/>
              <a:t>ㅢ </a:t>
            </a:r>
            <a:r>
              <a:rPr lang="de-DE" altLang="ko-KR" dirty="0"/>
              <a:t>= </a:t>
            </a:r>
            <a:r>
              <a:rPr lang="de-DE" dirty="0"/>
              <a:t>ui (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ko-KR" altLang="de-DE" dirty="0"/>
              <a:t>의</a:t>
            </a:r>
            <a:r>
              <a:rPr lang="de-DE" altLang="ko-KR" dirty="0"/>
              <a:t>)</a:t>
            </a:r>
          </a:p>
          <a:p>
            <a:r>
              <a:rPr lang="ko-KR" altLang="de-DE" dirty="0"/>
              <a:t>ㅕ </a:t>
            </a:r>
            <a:r>
              <a:rPr lang="de-DE" altLang="ko-KR" dirty="0"/>
              <a:t>+ </a:t>
            </a:r>
            <a:r>
              <a:rPr lang="ko-KR" altLang="de-DE" dirty="0"/>
              <a:t>ㅣ </a:t>
            </a:r>
            <a:r>
              <a:rPr lang="de-DE" altLang="ko-KR" dirty="0"/>
              <a:t>= </a:t>
            </a:r>
            <a:r>
              <a:rPr lang="ko-KR" altLang="de-DE" dirty="0"/>
              <a:t>ㅖ </a:t>
            </a:r>
            <a:r>
              <a:rPr lang="de-DE" altLang="ko-KR" dirty="0"/>
              <a:t>= </a:t>
            </a:r>
            <a:r>
              <a:rPr lang="de-DE" altLang="ko-KR" dirty="0" err="1"/>
              <a:t>ye</a:t>
            </a:r>
            <a:r>
              <a:rPr lang="de-DE" altLang="ko-KR" dirty="0"/>
              <a:t> (</a:t>
            </a:r>
            <a:r>
              <a:rPr lang="ko-KR" altLang="de-DE" dirty="0"/>
              <a:t>예</a:t>
            </a:r>
            <a:r>
              <a:rPr lang="de-DE" altLang="ko-KR" dirty="0"/>
              <a:t>)</a:t>
            </a:r>
          </a:p>
          <a:p>
            <a:r>
              <a:rPr lang="ko-KR" altLang="de-DE" b="0" i="0" dirty="0">
                <a:solidFill>
                  <a:srgbClr val="686868"/>
                </a:solidFill>
                <a:effectLst/>
                <a:latin typeface="-apple-system"/>
              </a:rPr>
              <a:t>ㅙ </a:t>
            </a:r>
            <a:r>
              <a:rPr lang="de-DE" altLang="ko-KR" b="0" i="0" dirty="0">
                <a:solidFill>
                  <a:srgbClr val="686868"/>
                </a:solidFill>
                <a:effectLst/>
                <a:latin typeface="-apple-system"/>
              </a:rPr>
              <a:t>= </a:t>
            </a:r>
            <a:r>
              <a:rPr lang="de-DE" b="0" i="0" dirty="0" err="1">
                <a:solidFill>
                  <a:srgbClr val="686868"/>
                </a:solidFill>
                <a:effectLst/>
                <a:latin typeface="-apple-system"/>
              </a:rPr>
              <a:t>wae</a:t>
            </a:r>
            <a:r>
              <a:rPr lang="de-DE" b="0" i="0" dirty="0">
                <a:solidFill>
                  <a:srgbClr val="686868"/>
                </a:solidFill>
                <a:effectLst/>
                <a:latin typeface="-apple-system"/>
              </a:rPr>
              <a:t> (</a:t>
            </a:r>
            <a:r>
              <a:rPr lang="ko-KR" altLang="de-DE" b="0" i="0" dirty="0">
                <a:solidFill>
                  <a:srgbClr val="686868"/>
                </a:solidFill>
                <a:effectLst/>
                <a:latin typeface="-apple-system"/>
              </a:rPr>
              <a:t>왜</a:t>
            </a:r>
            <a:r>
              <a:rPr lang="de-DE" altLang="ko-KR" dirty="0">
                <a:solidFill>
                  <a:srgbClr val="686868"/>
                </a:solidFill>
                <a:latin typeface="-apple-system"/>
              </a:rPr>
              <a:t>)</a:t>
            </a:r>
            <a:endParaRPr lang="de-DE" b="0" i="0" dirty="0">
              <a:solidFill>
                <a:srgbClr val="686868"/>
              </a:solidFill>
              <a:effectLst/>
              <a:latin typeface="-apple-system"/>
            </a:endParaRPr>
          </a:p>
          <a:p>
            <a:r>
              <a:rPr lang="ko-KR" altLang="de-DE" b="0" i="0" dirty="0">
                <a:solidFill>
                  <a:srgbClr val="686868"/>
                </a:solidFill>
                <a:effectLst/>
                <a:latin typeface="-apple-system"/>
              </a:rPr>
              <a:t>ㅒ </a:t>
            </a:r>
            <a:r>
              <a:rPr lang="de-DE" altLang="ko-KR" b="0" i="0" dirty="0">
                <a:solidFill>
                  <a:srgbClr val="686868"/>
                </a:solidFill>
                <a:effectLst/>
                <a:latin typeface="-apple-system"/>
              </a:rPr>
              <a:t>= </a:t>
            </a:r>
            <a:r>
              <a:rPr lang="de-DE" b="0" i="0" dirty="0" err="1">
                <a:solidFill>
                  <a:srgbClr val="686868"/>
                </a:solidFill>
                <a:effectLst/>
                <a:latin typeface="-apple-system"/>
              </a:rPr>
              <a:t>yae</a:t>
            </a:r>
            <a:r>
              <a:rPr lang="de-DE" b="0" i="0" dirty="0">
                <a:solidFill>
                  <a:srgbClr val="686868"/>
                </a:solidFill>
                <a:effectLst/>
                <a:latin typeface="-apple-system"/>
              </a:rPr>
              <a:t> </a:t>
            </a:r>
            <a:endParaRPr lang="de-DE" dirty="0">
              <a:solidFill>
                <a:srgbClr val="686868"/>
              </a:solidFill>
              <a:latin typeface="-apple-system"/>
            </a:endParaRPr>
          </a:p>
          <a:p>
            <a:r>
              <a:rPr lang="ko-KR" altLang="de-DE" b="0" i="0" dirty="0">
                <a:solidFill>
                  <a:srgbClr val="686868"/>
                </a:solidFill>
                <a:effectLst/>
                <a:latin typeface="-apple-system"/>
              </a:rPr>
              <a:t>ㅞ </a:t>
            </a:r>
            <a:r>
              <a:rPr lang="de-DE" altLang="ko-KR" b="0" i="0" dirty="0">
                <a:solidFill>
                  <a:srgbClr val="686868"/>
                </a:solidFill>
                <a:effectLst/>
                <a:latin typeface="-apple-system"/>
              </a:rPr>
              <a:t>= </a:t>
            </a:r>
            <a:r>
              <a:rPr lang="de-DE" b="0" i="0" dirty="0" err="1">
                <a:solidFill>
                  <a:srgbClr val="686868"/>
                </a:solidFill>
                <a:effectLst/>
                <a:latin typeface="-apple-system"/>
              </a:rPr>
              <a:t>we</a:t>
            </a:r>
            <a:r>
              <a:rPr lang="de-DE" b="0" i="0" dirty="0">
                <a:solidFill>
                  <a:srgbClr val="686868"/>
                </a:solidFill>
                <a:effectLst/>
                <a:latin typeface="-apple-system"/>
              </a:rPr>
              <a:t> </a:t>
            </a:r>
            <a:r>
              <a:rPr lang="en-US" b="0" i="0" dirty="0">
                <a:solidFill>
                  <a:srgbClr val="686868"/>
                </a:solidFill>
                <a:effectLst/>
                <a:latin typeface="-apple-system"/>
              </a:rPr>
              <a:t>(probably the most uncommon letter in Korean)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63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E6-6EB5-88EE-321F-CBE4B1C4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238A7-6522-7588-A181-1D0EE838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0B87-6A78-E52A-E8A2-C87B48C0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37FBF-5FF8-9DB8-2C67-9D2511FF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 Diphthonge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7B3C2-7321-427B-8C0C-E6294A4E2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http://easykorean.edsoftapps.com/hangul-game/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6B596-661A-DB78-1B74-75C4B3CD1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4" y="2751387"/>
            <a:ext cx="6842122" cy="34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200B6-95C4-07E0-11E2-A2772C09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8B411-3C16-3A78-96CD-D919F223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9A58B-D02A-5AA3-A165-B476CE6F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39FB3E-2C54-D009-609C-97E1EE09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Kannst du dein Name schreiben?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05279BC2-9B14-9C5D-FFA7-C1DE86D52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Wir versuchen, unseren Namen zu schreiben!</a:t>
            </a:r>
          </a:p>
        </p:txBody>
      </p:sp>
    </p:spTree>
    <p:extLst>
      <p:ext uri="{BB962C8B-B14F-4D97-AF65-F5344CB8AC3E}">
        <p14:creationId xmlns:p14="http://schemas.microsoft.com/office/powerpoint/2010/main" val="163207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DBC41-E371-F119-F157-F0561C2C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8AB4C-A216-AF5C-4469-3EBABFD2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D401B-1FA9-18E6-1B0A-7AED7747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A0CA1E-7AB1-5B78-E8AE-0AE260D3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Vocab</a:t>
            </a:r>
            <a:r>
              <a:rPr lang="de-DE" dirty="0"/>
              <a:t> Worksheet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0CC83-058C-E8B5-30ED-A4CE6748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34" y="2125318"/>
            <a:ext cx="2672161" cy="2167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6F30C-F5E2-E225-86BB-C6A7C6900A51}"/>
              </a:ext>
            </a:extLst>
          </p:cNvPr>
          <p:cNvSpPr txBox="1"/>
          <p:nvPr/>
        </p:nvSpPr>
        <p:spPr>
          <a:xfrm>
            <a:off x="4374158" y="2276872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Deutsch ist SVO</a:t>
            </a:r>
          </a:p>
          <a:p>
            <a:endParaRPr lang="de-DE" dirty="0"/>
          </a:p>
          <a:p>
            <a:r>
              <a:rPr lang="de-DE" dirty="0"/>
              <a:t>Ich mag Katzen</a:t>
            </a:r>
          </a:p>
          <a:p>
            <a:endParaRPr lang="de-DE" dirty="0"/>
          </a:p>
          <a:p>
            <a:r>
              <a:rPr lang="de-DE" dirty="0"/>
              <a:t>Koreanisch ist SOV</a:t>
            </a:r>
          </a:p>
          <a:p>
            <a:endParaRPr lang="de-DE" dirty="0"/>
          </a:p>
          <a:p>
            <a:r>
              <a:rPr lang="de-DE" dirty="0"/>
              <a:t>Ich Katzen mag</a:t>
            </a:r>
          </a:p>
        </p:txBody>
      </p:sp>
    </p:spTree>
    <p:extLst>
      <p:ext uri="{BB962C8B-B14F-4D97-AF65-F5344CB8AC3E}">
        <p14:creationId xmlns:p14="http://schemas.microsoft.com/office/powerpoint/2010/main" val="1066354066"/>
      </p:ext>
    </p:extLst>
  </p:cSld>
  <p:clrMapOvr>
    <a:masterClrMapping/>
  </p:clrMapOvr>
</p:sld>
</file>

<file path=ppt/theme/theme1.xml><?xml version="1.0" encoding="utf-8"?>
<a:theme xmlns:a="http://schemas.openxmlformats.org/drawingml/2006/main" name="WWU Münster PowerPoint Master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3_Meta_16x9_02.potx" id="{7BC2AC94-F614-45FD-9567-2C83D20BAE70}" vid="{4AB6B996-5867-4FB7-9B98-FB8F210AC6D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PPT_WWU_Var3_Meta_16x9_EN_01</Template>
  <TotalTime>0</TotalTime>
  <Words>424</Words>
  <Application>Microsoft Office PowerPoint</Application>
  <PresentationFormat>Custom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-apple-system</vt:lpstr>
      <vt:lpstr>Meta Offc Pro</vt:lpstr>
      <vt:lpstr>Arial</vt:lpstr>
      <vt:lpstr>Calibri</vt:lpstr>
      <vt:lpstr>WWU Münster PowerPoint Master</vt:lpstr>
      <vt:lpstr>Koreanischer Kurs für Anfänger/in A1 </vt:lpstr>
      <vt:lpstr>Ab Heute kannst du…</vt:lpstr>
      <vt:lpstr>Von letzter Woche</vt:lpstr>
      <vt:lpstr>Diphthonge Koreanisch</vt:lpstr>
      <vt:lpstr>Diphthonge Koreanisch</vt:lpstr>
      <vt:lpstr>Diphthonge Koreanisch (Nicht so wichtig)</vt:lpstr>
      <vt:lpstr>Übung Diphthonge </vt:lpstr>
      <vt:lpstr>Kannst du dein Name schreiben?</vt:lpstr>
      <vt:lpstr>Vocab Worksheet</vt:lpstr>
      <vt:lpstr>koreanische Etikette 예의범절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Claire Hyun</cp:lastModifiedBy>
  <cp:revision>8</cp:revision>
  <dcterms:created xsi:type="dcterms:W3CDTF">2019-09-05T08:23:45Z</dcterms:created>
  <dcterms:modified xsi:type="dcterms:W3CDTF">2023-11-10T15:12:28Z</dcterms:modified>
</cp:coreProperties>
</file>