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2047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1" userDrawn="1">
          <p15:clr>
            <a:srgbClr val="A4A3A4"/>
          </p15:clr>
        </p15:guide>
        <p15:guide id="2" orient="horz" pos="3618" userDrawn="1">
          <p15:clr>
            <a:srgbClr val="A4A3A4"/>
          </p15:clr>
        </p15:guide>
        <p15:guide id="3" pos="227" userDrawn="1">
          <p15:clr>
            <a:srgbClr val="A4A3A4"/>
          </p15:clr>
        </p15:guide>
        <p15:guide id="4" pos="7461" userDrawn="1">
          <p15:clr>
            <a:srgbClr val="A4A3A4"/>
          </p15:clr>
        </p15:guide>
        <p15:guide id="5" orient="horz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4AA12F-AE95-48BE-A56D-E06B6023DE8C}" v="3" dt="2023-11-03T14:47:10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6699" autoAdjust="0"/>
  </p:normalViewPr>
  <p:slideViewPr>
    <p:cSldViewPr snapToObjects="1">
      <p:cViewPr varScale="1">
        <p:scale>
          <a:sx n="59" d="100"/>
          <a:sy n="59" d="100"/>
        </p:scale>
        <p:origin x="1152" y="52"/>
      </p:cViewPr>
      <p:guideLst>
        <p:guide orient="horz" pos="851"/>
        <p:guide orient="horz" pos="3618"/>
        <p:guide pos="227"/>
        <p:guide pos="7461"/>
        <p:guide orient="horz" pos="1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Hyun" userId="d469472dfa2f7c25" providerId="LiveId" clId="{C34AA12F-AE95-48BE-A56D-E06B6023DE8C}"/>
    <pc:docChg chg="custSel addSld modSld">
      <pc:chgData name="Claire Hyun" userId="d469472dfa2f7c25" providerId="LiveId" clId="{C34AA12F-AE95-48BE-A56D-E06B6023DE8C}" dt="2023-11-03T14:47:31.482" v="68" actId="20577"/>
      <pc:docMkLst>
        <pc:docMk/>
      </pc:docMkLst>
      <pc:sldChg chg="modSp mod">
        <pc:chgData name="Claire Hyun" userId="d469472dfa2f7c25" providerId="LiveId" clId="{C34AA12F-AE95-48BE-A56D-E06B6023DE8C}" dt="2023-11-03T14:44:17.389" v="0" actId="313"/>
        <pc:sldMkLst>
          <pc:docMk/>
          <pc:sldMk cId="2177412829" sldId="265"/>
        </pc:sldMkLst>
        <pc:spChg chg="mod">
          <ac:chgData name="Claire Hyun" userId="d469472dfa2f7c25" providerId="LiveId" clId="{C34AA12F-AE95-48BE-A56D-E06B6023DE8C}" dt="2023-11-03T14:44:17.389" v="0" actId="313"/>
          <ac:spMkLst>
            <pc:docMk/>
            <pc:sldMk cId="2177412829" sldId="265"/>
            <ac:spMk id="6" creationId="{D0A149BA-6912-8F1B-BB3B-00F51FECF568}"/>
          </ac:spMkLst>
        </pc:spChg>
      </pc:sldChg>
      <pc:sldChg chg="addSp delSp modSp new mod">
        <pc:chgData name="Claire Hyun" userId="d469472dfa2f7c25" providerId="LiveId" clId="{C34AA12F-AE95-48BE-A56D-E06B6023DE8C}" dt="2023-11-03T14:46:21.403" v="54" actId="14100"/>
        <pc:sldMkLst>
          <pc:docMk/>
          <pc:sldMk cId="2387253374" sldId="266"/>
        </pc:sldMkLst>
        <pc:spChg chg="mod">
          <ac:chgData name="Claire Hyun" userId="d469472dfa2f7c25" providerId="LiveId" clId="{C34AA12F-AE95-48BE-A56D-E06B6023DE8C}" dt="2023-11-03T14:44:42.263" v="19" actId="20577"/>
          <ac:spMkLst>
            <pc:docMk/>
            <pc:sldMk cId="2387253374" sldId="266"/>
            <ac:spMk id="5" creationId="{7291E55A-1917-ED29-DB3A-BB6A9932BDAD}"/>
          </ac:spMkLst>
        </pc:spChg>
        <pc:picChg chg="add del mod">
          <ac:chgData name="Claire Hyun" userId="d469472dfa2f7c25" providerId="LiveId" clId="{C34AA12F-AE95-48BE-A56D-E06B6023DE8C}" dt="2023-11-03T14:45:55.963" v="48" actId="21"/>
          <ac:picMkLst>
            <pc:docMk/>
            <pc:sldMk cId="2387253374" sldId="266"/>
            <ac:picMk id="6" creationId="{3E859393-B82B-D6EE-C46F-8D60D2DF45FD}"/>
          </ac:picMkLst>
        </pc:picChg>
        <pc:picChg chg="add mod">
          <ac:chgData name="Claire Hyun" userId="d469472dfa2f7c25" providerId="LiveId" clId="{C34AA12F-AE95-48BE-A56D-E06B6023DE8C}" dt="2023-11-03T14:46:21.403" v="54" actId="14100"/>
          <ac:picMkLst>
            <pc:docMk/>
            <pc:sldMk cId="2387253374" sldId="266"/>
            <ac:picMk id="7" creationId="{FF4BE0B0-75C4-09E2-191B-167D0FF7B1A5}"/>
          </ac:picMkLst>
        </pc:picChg>
      </pc:sldChg>
      <pc:sldChg chg="addSp modSp new mod">
        <pc:chgData name="Claire Hyun" userId="d469472dfa2f7c25" providerId="LiveId" clId="{C34AA12F-AE95-48BE-A56D-E06B6023DE8C}" dt="2023-11-03T14:47:31.482" v="68" actId="20577"/>
        <pc:sldMkLst>
          <pc:docMk/>
          <pc:sldMk cId="44800915" sldId="267"/>
        </pc:sldMkLst>
        <pc:spChg chg="mod">
          <ac:chgData name="Claire Hyun" userId="d469472dfa2f7c25" providerId="LiveId" clId="{C34AA12F-AE95-48BE-A56D-E06B6023DE8C}" dt="2023-11-03T14:45:32.266" v="46" actId="20577"/>
          <ac:spMkLst>
            <pc:docMk/>
            <pc:sldMk cId="44800915" sldId="267"/>
            <ac:spMk id="5" creationId="{9C3C6B4E-02D5-11C3-909B-AF9718407078}"/>
          </ac:spMkLst>
        </pc:spChg>
        <pc:spChg chg="mod">
          <ac:chgData name="Claire Hyun" userId="d469472dfa2f7c25" providerId="LiveId" clId="{C34AA12F-AE95-48BE-A56D-E06B6023DE8C}" dt="2023-11-03T14:47:31.482" v="68" actId="20577"/>
          <ac:spMkLst>
            <pc:docMk/>
            <pc:sldMk cId="44800915" sldId="267"/>
            <ac:spMk id="6" creationId="{6F81E4D8-5957-6FE2-EDC1-4DE4B7E1257E}"/>
          </ac:spMkLst>
        </pc:spChg>
        <pc:picChg chg="add mod">
          <ac:chgData name="Claire Hyun" userId="d469472dfa2f7c25" providerId="LiveId" clId="{C34AA12F-AE95-48BE-A56D-E06B6023DE8C}" dt="2023-11-03T14:47:20.902" v="58" actId="1076"/>
          <ac:picMkLst>
            <pc:docMk/>
            <pc:sldMk cId="44800915" sldId="267"/>
            <ac:picMk id="7" creationId="{67D22F50-CBC9-4306-D81D-9D4145C9A5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03.11.2023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" name="Linie"/>
          <p:cNvSpPr/>
          <p:nvPr userDrawn="1"/>
        </p:nvSpPr>
        <p:spPr>
          <a:xfrm>
            <a:off x="0" y="5642640"/>
            <a:ext cx="1220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363" y="7020000"/>
            <a:ext cx="8280000" cy="360000"/>
          </a:xfr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grpSp>
        <p:nvGrpSpPr>
          <p:cNvPr id="30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31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2" name="livng.knowledge">
            <a:extLst>
              <a:ext uri="{FF2B5EF4-FFF2-40B4-BE49-F238E27FC236}">
                <a16:creationId xmlns:a16="http://schemas.microsoft.com/office/drawing/2014/main" id="{BD5E178B-2E7E-4A3A-B564-6C014E5E537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" name="Linie"/>
          <p:cNvSpPr/>
          <p:nvPr userDrawn="1"/>
        </p:nvSpPr>
        <p:spPr>
          <a:xfrm>
            <a:off x="0" y="5642640"/>
            <a:ext cx="1220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363" y="7020000"/>
            <a:ext cx="8280000" cy="360000"/>
          </a:xfr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grpSp>
        <p:nvGrpSpPr>
          <p:cNvPr id="30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31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2" name="livng.knowledge">
            <a:extLst>
              <a:ext uri="{FF2B5EF4-FFF2-40B4-BE49-F238E27FC236}">
                <a16:creationId xmlns:a16="http://schemas.microsoft.com/office/drawing/2014/main" id="{BD5E178B-2E7E-4A3A-B564-6C014E5E537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89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3600000" y="388800"/>
            <a:ext cx="8244000" cy="360000"/>
          </a:xfrm>
        </p:spPr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58774" y="1350962"/>
            <a:ext cx="5751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1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827338"/>
            <a:ext cx="5751000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7524000" y="1512000"/>
            <a:ext cx="4320000" cy="3240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7524000" y="4896000"/>
            <a:ext cx="4320000" cy="847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893153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78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5224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4" y="2322513"/>
            <a:ext cx="11485225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065654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463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 userDrawn="1"/>
        </p:nvSpPr>
        <p:spPr>
          <a:xfrm>
            <a:off x="0" y="0"/>
            <a:ext cx="122047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9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35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2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1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6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0" cy="360000"/>
          </a:xfr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7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7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74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6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31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32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7" name="livng.knowledge">
            <a:extLst>
              <a:ext uri="{FF2B5EF4-FFF2-40B4-BE49-F238E27FC236}">
                <a16:creationId xmlns:a16="http://schemas.microsoft.com/office/drawing/2014/main" id="{6BFEF655-E012-4F00-AA54-B8060638B1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52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1" cy="360000"/>
          </a:xfr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9727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C53AF5F2-1BF3-4DBB-8677-1A9063FCD6D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812D917D-2A6B-47F5-B5E0-7BFE020ED6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F551F88A-8B63-4873-836F-77D42C873E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108D130C-F230-4BCD-BABD-4EC21456074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21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8280274" cy="360000"/>
          </a:xfr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20000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3C33B74B-79AF-4E07-833F-CCFEB4D1F0B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75BDD209-62B8-4F54-8078-F33DE0370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3C1FC946-327A-4807-9F83-DD89587152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C1714EDE-A10D-46E9-A5BD-3ED96295819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02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81"/>
            <a:ext cx="12204700" cy="5654051"/>
          </a:xfrm>
          <a:prstGeom prst="rect">
            <a:avLst/>
          </a:prstGeom>
        </p:spPr>
      </p:pic>
      <p:sp>
        <p:nvSpPr>
          <p:cNvPr id="12" name="Linie"/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8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0" cy="360000"/>
          </a:xfrm>
        </p:spPr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9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075"/>
            <a:ext cx="5042063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6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590925"/>
            <a:ext cx="2016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61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3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8775" y="2539455"/>
            <a:ext cx="409366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64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9" name="livng.knowledge">
            <a:extLst>
              <a:ext uri="{FF2B5EF4-FFF2-40B4-BE49-F238E27FC236}">
                <a16:creationId xmlns:a16="http://schemas.microsoft.com/office/drawing/2014/main" id="{011C6D9D-EB95-406A-9797-EAE9E8C9361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10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262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  <p15:guide id="5" orient="horz" pos="15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5224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4" y="2322513"/>
            <a:ext cx="11485225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12673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463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400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2322513"/>
            <a:ext cx="11484000" cy="34210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3600000" y="388800"/>
            <a:ext cx="8244000" cy="360000"/>
          </a:xfrm>
        </p:spPr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58774" y="1350962"/>
            <a:ext cx="5751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1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827338"/>
            <a:ext cx="5751000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7524000" y="1512000"/>
            <a:ext cx="4320000" cy="3240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7524000" y="4896000"/>
            <a:ext cx="4320000" cy="847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83131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78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Name: der Referentin / des Referenten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400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212240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/>
          <p:cNvGrpSpPr/>
          <p:nvPr userDrawn="1"/>
        </p:nvGrpSpPr>
        <p:grpSpPr>
          <a:xfrm>
            <a:off x="-1908000" y="-468000"/>
            <a:ext cx="15696684" cy="7776001"/>
            <a:chOff x="-1908000" y="-468000"/>
            <a:chExt cx="15696684" cy="7776001"/>
          </a:xfrm>
        </p:grpSpPr>
        <p:grpSp>
          <p:nvGrpSpPr>
            <p:cNvPr id="32" name="Listenebenen"/>
            <p:cNvGrpSpPr/>
            <p:nvPr userDrawn="1"/>
          </p:nvGrpSpPr>
          <p:grpSpPr>
            <a:xfrm>
              <a:off x="-1908000" y="2376000"/>
              <a:ext cx="1800000" cy="1476000"/>
              <a:chOff x="-1908000" y="1368000"/>
              <a:chExt cx="1800000" cy="1107000"/>
            </a:xfrm>
          </p:grpSpPr>
          <p:sp>
            <p:nvSpPr>
              <p:cNvPr id="53" name="Text // Listenebene erhöhen"/>
              <p:cNvSpPr txBox="1"/>
              <p:nvPr userDrawn="1"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54" name="Text // Listenebene verringern"/>
              <p:cNvSpPr txBox="1"/>
              <p:nvPr userDrawn="1"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5" name="Listenebenen"/>
              <p:cNvSpPr txBox="1"/>
              <p:nvPr userDrawn="1"/>
            </p:nvSpPr>
            <p:spPr>
              <a:xfrm rot="10800000" flipH="1" flipV="1">
                <a:off x="-1908000" y="1368000"/>
                <a:ext cx="1800000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1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6" name="Bild // Listenebene verringern"/>
              <p:cNvPicPr>
                <a:picLocks noChangeAspect="1"/>
              </p:cNvPicPr>
              <p:nvPr userDrawn="1"/>
            </p:nvPicPr>
            <p:blipFill>
              <a:blip r:embed="rId14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57" name="Bild // Listenebene erhöhen"/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33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5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39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ußzeile"/>
            <p:cNvSpPr txBox="1"/>
            <p:nvPr userDrawn="1"/>
          </p:nvSpPr>
          <p:spPr>
            <a:xfrm rot="10800000" flipH="1" flipV="1">
              <a:off x="12312000" y="388800"/>
              <a:ext cx="1476684" cy="96216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</p:grpSp>
      <p:sp>
        <p:nvSpPr>
          <p:cNvPr id="58" name="Titelplatzhalter 1"/>
          <p:cNvSpPr>
            <a:spLocks noGrp="1"/>
          </p:cNvSpPr>
          <p:nvPr>
            <p:ph type="title"/>
          </p:nvPr>
        </p:nvSpPr>
        <p:spPr>
          <a:xfrm>
            <a:off x="360000" y="1350962"/>
            <a:ext cx="11484000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idx="1"/>
          </p:nvPr>
        </p:nvSpPr>
        <p:spPr>
          <a:xfrm>
            <a:off x="360000" y="2322513"/>
            <a:ext cx="11484000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0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de-DE" dirty="0"/>
              <a:t>Hier steht der Titel der Präsentation</a:t>
            </a:r>
          </a:p>
        </p:txBody>
      </p:sp>
      <p:sp>
        <p:nvSpPr>
          <p:cNvPr id="6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 dirty="0"/>
              <a:t>Name: der Referentin / des Referenten</a:t>
            </a:r>
          </a:p>
        </p:txBody>
      </p:sp>
      <p:sp>
        <p:nvSpPr>
          <p:cNvPr id="6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 dirty="0"/>
              <a:t> </a:t>
            </a:r>
          </a:p>
        </p:txBody>
      </p:sp>
      <p:sp>
        <p:nvSpPr>
          <p:cNvPr id="63" name="Logo"/>
          <p:cNvSpPr>
            <a:spLocks noChangeAspect="1" noEditPoints="1"/>
          </p:cNvSpPr>
          <p:nvPr userDrawn="1"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4" name="Linie"/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50" r:id="rId7"/>
    <p:sldLayoutId id="2147483661" r:id="rId8"/>
    <p:sldLayoutId id="2147483666" r:id="rId9"/>
    <p:sldLayoutId id="2147483699" r:id="rId10"/>
    <p:sldLayoutId id="2147483700" r:id="rId11"/>
    <p:sldLayoutId id="2147483701" r:id="rId12"/>
  </p:sldLayoutIdLst>
  <p:hf hdr="0"/>
  <p:txStyles>
    <p:titleStyle>
      <a:lvl1pPr marL="0" indent="0" algn="l" defTabSz="91429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defRPr lang="de-DE" sz="20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23972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03958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3942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6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6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map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3900" dirty="0"/>
              <a:t>Korean A1.1 Beginner</a:t>
            </a:r>
            <a:br>
              <a:rPr lang="de-DE" sz="3900" dirty="0"/>
            </a:br>
            <a:r>
              <a:rPr lang="de-DE" sz="3900" dirty="0"/>
              <a:t>Language Course</a:t>
            </a:r>
            <a:br>
              <a:rPr lang="de-DE" sz="3900" dirty="0"/>
            </a:br>
            <a:endParaRPr lang="de-DE" sz="3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Claire Hyun</a:t>
            </a: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3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Freiraum für Sekundärlogo(s) / Name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des Fachbereichs, Instituts oder SFBs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789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7DB55-6167-894B-7FB9-9AE564E7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19052-C8FF-142C-4EE4-854D7B79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F0D09-E419-EFFC-1220-F74F5CB4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91E55A-1917-ED29-DB3A-BB6A9932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Hanguel</a:t>
            </a:r>
            <a:r>
              <a:rPr lang="en-US" dirty="0"/>
              <a:t> </a:t>
            </a:r>
            <a:r>
              <a:rPr lang="ko-KR" altLang="de-DE" dirty="0"/>
              <a:t>한글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BE0B0-75C4-09E2-191B-167D0FF7B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46" y="748800"/>
            <a:ext cx="504056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5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7C0FF-DEFE-96CC-1699-9ED9D180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CB249-0058-CCF9-7793-611B5996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395DF-097F-6BF7-7F0A-9B49B80E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3C6B4E-02D5-11C3-909B-AF9718407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de-DE" dirty="0"/>
              <a:t>한글 </a:t>
            </a:r>
            <a:r>
              <a:rPr lang="de-DE" altLang="ko-KR" dirty="0" err="1"/>
              <a:t>Hanguel</a:t>
            </a:r>
            <a:endParaRPr lang="de-DE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F81E4D8-5957-6FE2-EDC1-4DE4B7E12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Vokale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22F50-CBC9-4306-D81D-9D4145C9A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46" y="748800"/>
            <a:ext cx="5091705" cy="58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안녕</a:t>
            </a:r>
            <a:r>
              <a:rPr lang="de-DE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de-DE" altLang="ko-KR" dirty="0"/>
              <a:t>Herzlichen Willkommen zu Koreanisch für Anfänger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Datum: Freitags 16:15- 17:45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Startter</a:t>
            </a:r>
            <a:r>
              <a:rPr lang="de-DE" dirty="0"/>
              <a:t>min: 03.11.2023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Endtermin</a:t>
            </a:r>
            <a:r>
              <a:rPr lang="de-DE" dirty="0"/>
              <a:t>: 01.03.2024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Raum: BB1 </a:t>
            </a:r>
          </a:p>
          <a:p>
            <a:r>
              <a:rPr lang="de-DE" dirty="0"/>
              <a:t>Keine Klausur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Lernmaterialien: Go! </a:t>
            </a:r>
            <a:r>
              <a:rPr lang="de-DE" dirty="0"/>
              <a:t>B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illy </a:t>
            </a:r>
            <a:r>
              <a:rPr lang="de-DE" dirty="0"/>
              <a:t>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orean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7F30CEB3-77D4-7B7D-2967-CFE68CC3BE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602" r="860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Vertikaler Textplatzhalter 9"/>
          <p:cNvSpPr>
            <a:spLocks noGrp="1"/>
          </p:cNvSpPr>
          <p:nvPr>
            <p:ph type="body" orient="vert" idx="14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Schloss in Seoul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4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Lernziele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4" y="1926291"/>
            <a:ext cx="11485225" cy="3837465"/>
          </a:xfrm>
        </p:spPr>
        <p:txBody>
          <a:bodyPr/>
          <a:lstStyle/>
          <a:p>
            <a:r>
              <a:rPr lang="de-DE" dirty="0"/>
              <a:t>Nach diesem Kurs kannst du: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Koreanische Buschstaben lesen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Sich vorstellen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Fragen 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Kurze Texte schreiben und lesen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koreanische Kultur besser kennen</a:t>
            </a:r>
          </a:p>
          <a:p>
            <a:r>
              <a:rPr lang="de-DE" dirty="0"/>
              <a:t>Themen: Hobby, Ausgehen, Freunde finden, Reisen, Restaurant und Cafés und Koreanische Kultur. </a:t>
            </a:r>
          </a:p>
        </p:txBody>
      </p:sp>
    </p:spTree>
    <p:extLst>
      <p:ext uri="{BB962C8B-B14F-4D97-AF65-F5344CB8AC3E}">
        <p14:creationId xmlns:p14="http://schemas.microsoft.com/office/powerpoint/2010/main" val="274577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9056A-43BC-CCB9-225B-377AD54A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6D8B0-5840-68F4-E07E-E411AB19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D3967-E82A-742F-3CBB-2FABF811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56872E-FEBB-6F31-D35A-539ADE68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zu Euch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45CB22DB-3B3B-518A-A21F-765B6EAFD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Warum wollt ihr Koreanisch lernen?</a:t>
            </a:r>
          </a:p>
          <a:p>
            <a:r>
              <a:rPr lang="de-DE" sz="2800" dirty="0"/>
              <a:t>Vorstellungsrunde: Stellt dich vor und antworte auf die Frage: Warum willst du Koreanisch Lernen? Oder die Frage: Warst du schon mal in Korea?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806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0694D-57A5-928A-D5D3-1E9FDC83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9232D-238C-D808-85A6-1C97D5BE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2412A-749B-AF50-D185-025CA228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117820-B260-D0BD-33FC-36C38BC9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ist Korea?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FF66CCE-3675-2B8B-B527-D1DD0277D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Wo </a:t>
            </a:r>
            <a:r>
              <a:rPr lang="en-US" dirty="0" err="1"/>
              <a:t>ist</a:t>
            </a:r>
            <a:r>
              <a:rPr lang="en-US" dirty="0"/>
              <a:t> Korea?</a:t>
            </a:r>
            <a:endParaRPr lang="de-DE" dirty="0"/>
          </a:p>
          <a:p>
            <a:r>
              <a:rPr lang="en-US" dirty="0">
                <a:hlinkClick r:id="rId2"/>
              </a:rPr>
              <a:t>https://www.google.com/maps</a:t>
            </a:r>
            <a:endParaRPr lang="de-DE" dirty="0"/>
          </a:p>
          <a:p>
            <a:endParaRPr lang="en-US" dirty="0"/>
          </a:p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CAEFA-5D6F-7EA7-3ED6-48A01D91F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829" y="854588"/>
            <a:ext cx="5869434" cy="3402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F61E50-68CD-75BE-6309-B55A210E7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52" y="3392298"/>
            <a:ext cx="4997218" cy="31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2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A6642-B233-997D-DFAB-194C62BA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AD250-A32A-D1B7-892F-E4B3A3BA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5129F-2617-FEB0-4B2E-6BA3DE59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461746-F5A9-B7F6-BCAC-6AA6A778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Hanbok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1FED7F14-D20C-530F-E50D-FFCD1CB26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E86DA9-4332-C64C-2791-ED1B2157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32" y="2322513"/>
            <a:ext cx="2845758" cy="284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CE8227-6451-B4FA-521F-8F53081EC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458" y="2322513"/>
            <a:ext cx="3332386" cy="3144849"/>
          </a:xfrm>
          <a:prstGeom prst="rect">
            <a:avLst/>
          </a:prstGeom>
        </p:spPr>
      </p:pic>
      <p:pic>
        <p:nvPicPr>
          <p:cNvPr id="13" name="Picture 12" descr="A group of people in clothing posing for a photo&#10;&#10;Description automatically generated">
            <a:extLst>
              <a:ext uri="{FF2B5EF4-FFF2-40B4-BE49-F238E27FC236}">
                <a16:creationId xmlns:a16="http://schemas.microsoft.com/office/drawing/2014/main" id="{B24ACE73-EB5C-AE2E-C837-33AABF9B4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438" y="2166533"/>
            <a:ext cx="4455077" cy="33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2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E8652-9CC9-8764-908A-F48F3C23C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FAA5D-1B59-89B7-C9F5-884CBDE1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0CA3E-33B4-EC1A-ACE4-406B37B2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ADB4E6-ED62-10E3-86BA-DF3E5701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Koreanisches Essen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E7CA83DF-D034-67AD-BC5C-A4FBE7EF8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Korean Food</a:t>
            </a:r>
          </a:p>
          <a:p>
            <a:r>
              <a:rPr lang="de-DE" dirty="0"/>
              <a:t>Bab </a:t>
            </a:r>
            <a:r>
              <a:rPr lang="ko-KR" altLang="de-DE" dirty="0"/>
              <a:t>밥</a:t>
            </a:r>
            <a:r>
              <a:rPr lang="de-DE" dirty="0"/>
              <a:t> (Reis) und </a:t>
            </a:r>
            <a:r>
              <a:rPr lang="de-DE" dirty="0" err="1"/>
              <a:t>Banchan</a:t>
            </a:r>
            <a:r>
              <a:rPr lang="de-DE" dirty="0"/>
              <a:t> </a:t>
            </a:r>
            <a:r>
              <a:rPr lang="ko-KR" altLang="de-DE" dirty="0"/>
              <a:t>반찬</a:t>
            </a:r>
            <a:r>
              <a:rPr lang="de-DE" dirty="0"/>
              <a:t> (Beilagen)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61308B-E045-5281-CD18-66F905A0F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776" y="1772816"/>
            <a:ext cx="4032448" cy="4032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2D0B15-AB9E-D854-51BA-CB1AF5CE7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241" y="1926291"/>
            <a:ext cx="2901479" cy="362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42B515-4795-0EFB-3D57-49F013BD9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838" y="361032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9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BE797-97E0-3AFF-4AD5-72400567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4B001-FEC6-77BB-2883-0E45B107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3293C-EAD9-FCAC-0BF6-22C533CC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D7A7C5-418E-7B76-5707-957561B9F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</a:t>
            </a:r>
            <a:r>
              <a:rPr lang="ko-KR" altLang="de-DE" dirty="0"/>
              <a:t> </a:t>
            </a:r>
            <a:r>
              <a:rPr lang="de-DE" altLang="ko-KR" dirty="0"/>
              <a:t>zu Euch</a:t>
            </a:r>
            <a:endParaRPr lang="de-DE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D52B9C5B-8594-8C8F-0544-E44D991CC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https://www.mentimeter.com/app/home</a:t>
            </a:r>
          </a:p>
        </p:txBody>
      </p:sp>
    </p:spTree>
    <p:extLst>
      <p:ext uri="{BB962C8B-B14F-4D97-AF65-F5344CB8AC3E}">
        <p14:creationId xmlns:p14="http://schemas.microsoft.com/office/powerpoint/2010/main" val="426488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C0978-0AE6-9829-1A06-65342E93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654DA-45C2-E938-7D33-B9013680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FE7BB-F328-3E9F-DED6-0BBFED2E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ACE5DC-7DC2-46C3-85D6-89DB7739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Koreanische Alphabete: </a:t>
            </a:r>
            <a:r>
              <a:rPr lang="de-DE" dirty="0" err="1"/>
              <a:t>Hanguel</a:t>
            </a:r>
            <a:r>
              <a:rPr lang="de-DE" dirty="0"/>
              <a:t> </a:t>
            </a:r>
            <a:r>
              <a:rPr lang="ko-KR" altLang="de-DE" dirty="0"/>
              <a:t>한글</a:t>
            </a:r>
            <a:r>
              <a:rPr lang="de-DE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F05785-4034-DB30-52AF-2B23283F1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182" y="1565874"/>
            <a:ext cx="5330754" cy="4359002"/>
          </a:xfrm>
          <a:prstGeom prst="rect">
            <a:avLst/>
          </a:prstGeom>
        </p:spPr>
      </p:pic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D0A149BA-6912-8F1B-BB3B-00F51FECF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24 Konsonanten und 16 Vokale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7412829"/>
      </p:ext>
    </p:extLst>
  </p:cSld>
  <p:clrMapOvr>
    <a:masterClrMapping/>
  </p:clrMapOvr>
</p:sld>
</file>

<file path=ppt/theme/theme1.xml><?xml version="1.0" encoding="utf-8"?>
<a:theme xmlns:a="http://schemas.openxmlformats.org/drawingml/2006/main" name="WWU Münster PowerPoint Master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3_Meta_16x9_02.potx" id="{7BC2AC94-F614-45FD-9567-2C83D20BAE70}" vid="{4AB6B996-5867-4FB7-9B98-FB8F210AC6D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</Words>
  <Application>Microsoft Office PowerPoint</Application>
  <PresentationFormat>Custom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Meta Offc Pro</vt:lpstr>
      <vt:lpstr>Arial</vt:lpstr>
      <vt:lpstr>Calibri</vt:lpstr>
      <vt:lpstr>WWU Münster PowerPoint Master</vt:lpstr>
      <vt:lpstr>Korean A1.1 Beginner Language Course </vt:lpstr>
      <vt:lpstr>안녕! Herzlichen Willkommen zu Koreanisch für Anfänger</vt:lpstr>
      <vt:lpstr>Lernziele</vt:lpstr>
      <vt:lpstr>Fragen zu Euch</vt:lpstr>
      <vt:lpstr>Wo ist Korea?</vt:lpstr>
      <vt:lpstr>Hanbok</vt:lpstr>
      <vt:lpstr>Koreanisches Essen</vt:lpstr>
      <vt:lpstr>Fragen zu Euch</vt:lpstr>
      <vt:lpstr>Koreanische Alphabete: Hanguel 한글 </vt:lpstr>
      <vt:lpstr>Hanguel 한글</vt:lpstr>
      <vt:lpstr>한글 Hanguel</vt:lpstr>
    </vt:vector>
  </TitlesOfParts>
  <Company>Westfälische Wilhelms-Universität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Thieleke, Christine</dc:creator>
  <cp:lastModifiedBy>Claire Hyun</cp:lastModifiedBy>
  <cp:revision>9</cp:revision>
  <dcterms:created xsi:type="dcterms:W3CDTF">2019-09-05T08:23:45Z</dcterms:created>
  <dcterms:modified xsi:type="dcterms:W3CDTF">2023-11-03T14:47:50Z</dcterms:modified>
</cp:coreProperties>
</file>