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5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34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9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8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3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1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1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59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3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9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6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0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6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sas pintadas de colores">
            <a:extLst>
              <a:ext uri="{FF2B5EF4-FFF2-40B4-BE49-F238E27FC236}">
                <a16:creationId xmlns:a16="http://schemas.microsoft.com/office/drawing/2014/main" id="{65C0EA61-7776-74B9-1EF4-930B30ACA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321" b="5429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541667-009B-A1EB-D2F2-2C88247E2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2211977"/>
            <a:ext cx="3535679" cy="1450961"/>
          </a:xfrm>
        </p:spPr>
        <p:txBody>
          <a:bodyPr anchor="b">
            <a:normAutofit/>
          </a:bodyPr>
          <a:lstStyle/>
          <a:p>
            <a:pPr algn="ctr"/>
            <a:r>
              <a:rPr lang="es-ES" dirty="0"/>
              <a:t>¡Bienvenido/a </a:t>
            </a:r>
            <a:r>
              <a:rPr lang="es-ES" dirty="0" err="1"/>
              <a:t>a</a:t>
            </a:r>
            <a:r>
              <a:rPr lang="es-ES" dirty="0"/>
              <a:t> la ciudad!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1D7F68-461C-AAD0-37E9-C8564E447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244336"/>
            <a:ext cx="3048000" cy="877585"/>
          </a:xfrm>
        </p:spPr>
        <p:txBody>
          <a:bodyPr>
            <a:normAutofit/>
          </a:bodyPr>
          <a:lstStyle/>
          <a:p>
            <a:pPr algn="ctr"/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7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puente sobre un rio y de fondo un edificio&#10;&#10;Descripción generada automáticamente con confianza media">
            <a:extLst>
              <a:ext uri="{FF2B5EF4-FFF2-40B4-BE49-F238E27FC236}">
                <a16:creationId xmlns:a16="http://schemas.microsoft.com/office/drawing/2014/main" id="{84CC10C1-A17D-438A-D518-ECD2DFBA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3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>
            <a:extLst>
              <a:ext uri="{FF2B5EF4-FFF2-40B4-BE49-F238E27FC236}">
                <a16:creationId xmlns:a16="http://schemas.microsoft.com/office/drawing/2014/main" id="{09EFA96D-ACFF-155E-52CA-00B6175F7D5F}"/>
              </a:ext>
            </a:extLst>
          </p:cNvPr>
          <p:cNvSpPr txBox="1">
            <a:spLocks/>
          </p:cNvSpPr>
          <p:nvPr/>
        </p:nvSpPr>
        <p:spPr>
          <a:xfrm>
            <a:off x="1121376" y="1197609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lA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0B24DF7-4CC0-0C91-8B5E-5D6DD2ADB2FF}"/>
              </a:ext>
            </a:extLst>
          </p:cNvPr>
          <p:cNvSpPr txBox="1">
            <a:spLocks/>
          </p:cNvSpPr>
          <p:nvPr/>
        </p:nvSpPr>
        <p:spPr>
          <a:xfrm>
            <a:off x="1074751" y="2294413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Plaza de </a:t>
            </a:r>
            <a:r>
              <a:rPr lang="en-US" dirty="0" err="1"/>
              <a:t>españa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sevilla</a:t>
            </a:r>
            <a:r>
              <a:rPr lang="en-US" dirty="0"/>
              <a:t>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0CACA5-D4B2-0888-58EB-326368928692}"/>
              </a:ext>
            </a:extLst>
          </p:cNvPr>
          <p:cNvSpPr txBox="1">
            <a:spLocks/>
          </p:cNvSpPr>
          <p:nvPr/>
        </p:nvSpPr>
        <p:spPr>
          <a:xfrm>
            <a:off x="1591708" y="4061121"/>
            <a:ext cx="3005834" cy="1021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Amasis MT Pro" panose="02040504050005020304" pitchFamily="18" charset="0"/>
              </a:rPr>
              <a:t>¿MASCULINO (EL)O FEMENINO(LA)?</a:t>
            </a:r>
          </a:p>
          <a:p>
            <a:pPr algn="ctr"/>
            <a:endParaRPr lang="en-US" sz="1800" dirty="0">
              <a:latin typeface="Amasis MT Pro" panose="02040504050005020304" pitchFamily="18" charset="0"/>
            </a:endParaRPr>
          </a:p>
          <a:p>
            <a:pPr algn="ctr"/>
            <a:r>
              <a:rPr lang="en-US" sz="1800" dirty="0">
                <a:latin typeface="Amasis MT Pro" panose="02040504050005020304" pitchFamily="18" charset="0"/>
              </a:rPr>
              <a:t>¿Plural?</a:t>
            </a:r>
          </a:p>
        </p:txBody>
      </p:sp>
    </p:spTree>
    <p:extLst>
      <p:ext uri="{BB962C8B-B14F-4D97-AF65-F5344CB8AC3E}">
        <p14:creationId xmlns:p14="http://schemas.microsoft.com/office/powerpoint/2010/main" val="28211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A8AE9-80AB-F378-D710-1C026C363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3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174E83-2682-EA33-BF59-CACA1385E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181E6-BF6C-7868-46D1-88E2970D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A801902C-863F-37B8-092F-26A2B9D516AB}"/>
              </a:ext>
            </a:extLst>
          </p:cNvPr>
          <p:cNvSpPr txBox="1">
            <a:spLocks/>
          </p:cNvSpPr>
          <p:nvPr/>
        </p:nvSpPr>
        <p:spPr>
          <a:xfrm>
            <a:off x="7170749" y="954749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EL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28701CC-EA90-A91B-8E27-1053C425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667" y="2031958"/>
            <a:ext cx="3702659" cy="990600"/>
          </a:xfrm>
        </p:spPr>
        <p:txBody>
          <a:bodyPr/>
          <a:lstStyle/>
          <a:p>
            <a:pPr algn="ctr"/>
            <a:r>
              <a:rPr lang="es-ES" dirty="0"/>
              <a:t>ESTADIO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724D34B-6BB4-4617-2326-61F5FD364183}"/>
              </a:ext>
            </a:extLst>
          </p:cNvPr>
          <p:cNvSpPr txBox="1">
            <a:spLocks/>
          </p:cNvSpPr>
          <p:nvPr/>
        </p:nvSpPr>
        <p:spPr>
          <a:xfrm>
            <a:off x="7641081" y="3746216"/>
            <a:ext cx="3005834" cy="1021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Amasis MT Pro" panose="02040504050005020304" pitchFamily="18" charset="0"/>
              </a:rPr>
              <a:t>¿EL O LA?</a:t>
            </a:r>
          </a:p>
          <a:p>
            <a:pPr algn="ctr"/>
            <a:r>
              <a:rPr lang="en-US" sz="1800" dirty="0">
                <a:latin typeface="Amasis MT Pro" panose="02040504050005020304" pitchFamily="18" charset="0"/>
              </a:rPr>
              <a:t>¿PLURAL?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07AA7D5-95E5-F930-E7B0-EC7EA0323943}"/>
              </a:ext>
            </a:extLst>
          </p:cNvPr>
          <p:cNvSpPr txBox="1">
            <a:spLocks/>
          </p:cNvSpPr>
          <p:nvPr/>
        </p:nvSpPr>
        <p:spPr>
          <a:xfrm>
            <a:off x="7170747" y="2320488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Los </a:t>
            </a:r>
            <a:r>
              <a:rPr lang="en-US" dirty="0" err="1"/>
              <a:t>estadios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9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icnic under a tree">
            <a:extLst>
              <a:ext uri="{FF2B5EF4-FFF2-40B4-BE49-F238E27FC236}">
                <a16:creationId xmlns:a16="http://schemas.microsoft.com/office/drawing/2014/main" id="{83D9E76B-F131-1BFB-E37D-4A4B99CA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5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74EBA8-C725-1582-2B85-87676F2B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569714"/>
            <a:ext cx="3535679" cy="1450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parque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1">
            <a:extLst>
              <a:ext uri="{FF2B5EF4-FFF2-40B4-BE49-F238E27FC236}">
                <a16:creationId xmlns:a16="http://schemas.microsoft.com/office/drawing/2014/main" id="{8AA5ED81-107C-23D8-79CF-8A0039ABCA62}"/>
              </a:ext>
            </a:extLst>
          </p:cNvPr>
          <p:cNvSpPr txBox="1">
            <a:spLocks/>
          </p:cNvSpPr>
          <p:nvPr/>
        </p:nvSpPr>
        <p:spPr>
          <a:xfrm>
            <a:off x="1082933" y="1018296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46CD429-D0BC-D403-B14B-231A8E450166}"/>
              </a:ext>
            </a:extLst>
          </p:cNvPr>
          <p:cNvSpPr txBox="1">
            <a:spLocks/>
          </p:cNvSpPr>
          <p:nvPr/>
        </p:nvSpPr>
        <p:spPr>
          <a:xfrm>
            <a:off x="1074750" y="2409675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LOS PARQUES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8956247-15BD-4C04-EC4C-B183AD6BD638}"/>
              </a:ext>
            </a:extLst>
          </p:cNvPr>
          <p:cNvSpPr txBox="1">
            <a:spLocks/>
          </p:cNvSpPr>
          <p:nvPr/>
        </p:nvSpPr>
        <p:spPr>
          <a:xfrm>
            <a:off x="1638300" y="3949960"/>
            <a:ext cx="3005834" cy="1021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Amasis MT Pro" panose="02040504050005020304" pitchFamily="18" charset="0"/>
              </a:rPr>
              <a:t>¿EL O LA?</a:t>
            </a:r>
          </a:p>
          <a:p>
            <a:pPr algn="ctr"/>
            <a:r>
              <a:rPr lang="en-US" sz="1800" dirty="0">
                <a:latin typeface="Amasis MT Pro" panose="02040504050005020304" pitchFamily="18" charset="0"/>
              </a:rPr>
              <a:t>¿PLURAL?</a:t>
            </a:r>
          </a:p>
        </p:txBody>
      </p:sp>
    </p:spTree>
    <p:extLst>
      <p:ext uri="{BB962C8B-B14F-4D97-AF65-F5344CB8AC3E}">
        <p14:creationId xmlns:p14="http://schemas.microsoft.com/office/powerpoint/2010/main" val="131035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 descr="Brick Neighbourhood">
            <a:extLst>
              <a:ext uri="{FF2B5EF4-FFF2-40B4-BE49-F238E27FC236}">
                <a16:creationId xmlns:a16="http://schemas.microsoft.com/office/drawing/2014/main" id="{5CF3D42D-1859-37A0-6CE3-057C76D37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307" r="-1" b="-1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283508-2423-212F-33D7-4F9D6599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502943"/>
            <a:ext cx="3535679" cy="1450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CALLE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1">
            <a:extLst>
              <a:ext uri="{FF2B5EF4-FFF2-40B4-BE49-F238E27FC236}">
                <a16:creationId xmlns:a16="http://schemas.microsoft.com/office/drawing/2014/main" id="{15402E7F-1402-4384-CDB3-2C08F8385FA0}"/>
              </a:ext>
            </a:extLst>
          </p:cNvPr>
          <p:cNvSpPr txBox="1">
            <a:spLocks/>
          </p:cNvSpPr>
          <p:nvPr/>
        </p:nvSpPr>
        <p:spPr>
          <a:xfrm>
            <a:off x="1638300" y="3949960"/>
            <a:ext cx="3005834" cy="1021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Amasis MT Pro" panose="02040504050005020304" pitchFamily="18" charset="0"/>
              </a:rPr>
              <a:t>¿EL O LA?</a:t>
            </a:r>
          </a:p>
          <a:p>
            <a:pPr algn="ctr"/>
            <a:r>
              <a:rPr lang="en-US" sz="1800" dirty="0">
                <a:latin typeface="Amasis MT Pro" panose="02040504050005020304" pitchFamily="18" charset="0"/>
              </a:rPr>
              <a:t>¿PLURAL?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1A26A6E-3C28-33F6-52FF-2643F0CC49DD}"/>
              </a:ext>
            </a:extLst>
          </p:cNvPr>
          <p:cNvSpPr txBox="1">
            <a:spLocks/>
          </p:cNvSpPr>
          <p:nvPr/>
        </p:nvSpPr>
        <p:spPr>
          <a:xfrm>
            <a:off x="1082933" y="1018296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A84B0C-93C4-6C6C-3D58-88CD3D747D08}"/>
              </a:ext>
            </a:extLst>
          </p:cNvPr>
          <p:cNvSpPr txBox="1">
            <a:spLocks/>
          </p:cNvSpPr>
          <p:nvPr/>
        </p:nvSpPr>
        <p:spPr>
          <a:xfrm>
            <a:off x="1074750" y="2356331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LAS CALLES</a:t>
            </a:r>
          </a:p>
        </p:txBody>
      </p:sp>
    </p:spTree>
    <p:extLst>
      <p:ext uri="{BB962C8B-B14F-4D97-AF65-F5344CB8AC3E}">
        <p14:creationId xmlns:p14="http://schemas.microsoft.com/office/powerpoint/2010/main" val="5192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afael Moneo diseñará la ampliación de la estación de Atocha en Madrid |  ArchDaily Perú">
            <a:extLst>
              <a:ext uri="{FF2B5EF4-FFF2-40B4-BE49-F238E27FC236}">
                <a16:creationId xmlns:a16="http://schemas.microsoft.com/office/drawing/2014/main" id="{254061D0-F6ED-969D-DDBF-DEC65DE6D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/>
          <a:stretch/>
        </p:blipFill>
        <p:spPr bwMode="auto">
          <a:xfrm>
            <a:off x="20" y="1571"/>
            <a:ext cx="12191980" cy="68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86685-77D9-7BEF-AFB8-FDE807A9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211977"/>
            <a:ext cx="3535679" cy="1450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/>
              <a:t>Estación</a:t>
            </a:r>
            <a:r>
              <a:rPr lang="en-US" dirty="0"/>
              <a:t> de Atocha (</a:t>
            </a:r>
            <a:r>
              <a:rPr lang="en-US" dirty="0" err="1"/>
              <a:t>madrid</a:t>
            </a:r>
            <a:r>
              <a:rPr lang="en-US" dirty="0"/>
              <a:t>)</a:t>
            </a:r>
          </a:p>
        </p:txBody>
      </p: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id="{9E8F957B-5848-71AC-299C-CE17B2C2DF5A}"/>
              </a:ext>
            </a:extLst>
          </p:cNvPr>
          <p:cNvSpPr txBox="1">
            <a:spLocks/>
          </p:cNvSpPr>
          <p:nvPr/>
        </p:nvSpPr>
        <p:spPr>
          <a:xfrm>
            <a:off x="1074749" y="1275356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BCB55D7-8B5F-F461-8582-C98638F3C5B0}"/>
              </a:ext>
            </a:extLst>
          </p:cNvPr>
          <p:cNvSpPr txBox="1">
            <a:spLocks/>
          </p:cNvSpPr>
          <p:nvPr/>
        </p:nvSpPr>
        <p:spPr>
          <a:xfrm>
            <a:off x="1074748" y="3209570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Las </a:t>
            </a:r>
            <a:r>
              <a:rPr lang="en-US" dirty="0" err="1"/>
              <a:t>estaciones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en una estación&#10;&#10;Descripción generada automáticamente">
            <a:extLst>
              <a:ext uri="{FF2B5EF4-FFF2-40B4-BE49-F238E27FC236}">
                <a16:creationId xmlns:a16="http://schemas.microsoft.com/office/drawing/2014/main" id="{C2A0F29D-D3A1-636D-EFE2-0AA50ABC8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3174E83-2682-EA33-BF59-CACA1385E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748966-6A1B-3E70-206C-2CF75865E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161" y="2211978"/>
            <a:ext cx="3535679" cy="14257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MUSEO </a:t>
            </a:r>
            <a:br>
              <a:rPr lang="en-US" dirty="0"/>
            </a:br>
            <a:r>
              <a:rPr lang="en-US" dirty="0"/>
              <a:t>(DEL PRADO, MADRID)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8181E6-BF6C-7868-46D1-88E2970D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4" descr="El Museo de Arte Reina Sofía permite desde este mes hacer fotos (sin  'flash') al 'Guernica' de Picasso">
            <a:extLst>
              <a:ext uri="{FF2B5EF4-FFF2-40B4-BE49-F238E27FC236}">
                <a16:creationId xmlns:a16="http://schemas.microsoft.com/office/drawing/2014/main" id="{8FDA332D-9F55-9005-C09D-A804778688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48630" cy="23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5A43A8-0DF4-DB32-B2CC-8824645DB2C7}"/>
              </a:ext>
            </a:extLst>
          </p:cNvPr>
          <p:cNvSpPr txBox="1">
            <a:spLocks/>
          </p:cNvSpPr>
          <p:nvPr/>
        </p:nvSpPr>
        <p:spPr>
          <a:xfrm>
            <a:off x="7170751" y="786250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05653EB-FA7E-2A3F-914F-645CD872FE29}"/>
              </a:ext>
            </a:extLst>
          </p:cNvPr>
          <p:cNvSpPr txBox="1">
            <a:spLocks/>
          </p:cNvSpPr>
          <p:nvPr/>
        </p:nvSpPr>
        <p:spPr>
          <a:xfrm>
            <a:off x="7170751" y="3388934"/>
            <a:ext cx="3946497" cy="14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LOS MUSEOS</a:t>
            </a:r>
          </a:p>
        </p:txBody>
      </p:sp>
    </p:spTree>
    <p:extLst>
      <p:ext uri="{BB962C8B-B14F-4D97-AF65-F5344CB8AC3E}">
        <p14:creationId xmlns:p14="http://schemas.microsoft.com/office/powerpoint/2010/main" val="41093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AfterglowVTI">
  <a:themeElements>
    <a:clrScheme name="AnalogousFromLightSeed_2SEEDS">
      <a:dk1>
        <a:srgbClr val="000000"/>
      </a:dk1>
      <a:lt1>
        <a:srgbClr val="FFFFFF"/>
      </a:lt1>
      <a:dk2>
        <a:srgbClr val="412A24"/>
      </a:dk2>
      <a:lt2>
        <a:srgbClr val="E2E4E8"/>
      </a:lt2>
      <a:accent1>
        <a:srgbClr val="B0A078"/>
      </a:accent1>
      <a:accent2>
        <a:srgbClr val="BF9989"/>
      </a:accent2>
      <a:accent3>
        <a:srgbClr val="9FA47C"/>
      </a:accent3>
      <a:accent4>
        <a:srgbClr val="7AA9B3"/>
      </a:accent4>
      <a:accent5>
        <a:srgbClr val="8DA3C1"/>
      </a:accent5>
      <a:accent6>
        <a:srgbClr val="7F7FBA"/>
      </a:accent6>
      <a:hlink>
        <a:srgbClr val="697DAE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100</TotalTime>
  <Words>85</Words>
  <Application>Microsoft Office PowerPoint</Application>
  <PresentationFormat>Panorámica</PresentationFormat>
  <Paragraphs>27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Amasis MT Pro</vt:lpstr>
      <vt:lpstr>Arial</vt:lpstr>
      <vt:lpstr>Trade Gothic Next Cond</vt:lpstr>
      <vt:lpstr>Trade Gothic Next Light</vt:lpstr>
      <vt:lpstr>AfterglowVTI</vt:lpstr>
      <vt:lpstr>¡Bienvenido/a a la ciudad!</vt:lpstr>
      <vt:lpstr>Presentación de PowerPoint</vt:lpstr>
      <vt:lpstr>ESTADIO</vt:lpstr>
      <vt:lpstr>parque</vt:lpstr>
      <vt:lpstr>CALLE</vt:lpstr>
      <vt:lpstr>Estación de Atocha (madrid)</vt:lpstr>
      <vt:lpstr>MUSEO  (DEL PRADO, MADRID)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¡Bienvenido/a a la ciudad!</dc:title>
  <dc:creator>Alberto Arévalo Ruiz</dc:creator>
  <cp:lastModifiedBy>Alberto Arévalo Ruiz</cp:lastModifiedBy>
  <cp:revision>1</cp:revision>
  <dcterms:created xsi:type="dcterms:W3CDTF">2023-10-22T22:28:35Z</dcterms:created>
  <dcterms:modified xsi:type="dcterms:W3CDTF">2023-10-23T00:09:11Z</dcterms:modified>
</cp:coreProperties>
</file>