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88" r:id="rId5"/>
    <p:sldId id="256" r:id="rId6"/>
    <p:sldId id="261" r:id="rId7"/>
    <p:sldId id="277" r:id="rId8"/>
    <p:sldId id="264" r:id="rId9"/>
    <p:sldId id="275" r:id="rId10"/>
    <p:sldId id="286" r:id="rId11"/>
    <p:sldId id="258" r:id="rId12"/>
    <p:sldId id="287" r:id="rId13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h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7A6F"/>
    <a:srgbClr val="DACEC0"/>
    <a:srgbClr val="F9F7F5"/>
    <a:srgbClr val="EFEA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4632" y="12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19D7FC0-1DD1-4CA8-8112-A8C7F40EA6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F0B4FAB-25C6-4E98-9EBB-B23B53E669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2B1B1B6-7723-434F-AAD5-6B0EC6D50E9A}" type="datetime1">
              <a:rPr lang="es-ES" smtClean="0"/>
              <a:t>22/10/2023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D1D8D7A-73C0-4D72-A352-EECD76243E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5E284F-EDF0-4258-A6DB-1E971D4551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3436F7D-74B8-491D-9B56-3C7529DF59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14326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398F4-9374-4935-8950-CA103B895BDF}" type="datetime1">
              <a:rPr lang="es-ES" smtClean="0"/>
              <a:pPr/>
              <a:t>22/10/2023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5EB07D3-876E-4CE3-BE97-1887ED6BB637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472596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5EB07D3-876E-4CE3-BE97-1887ED6BB63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383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5EB07D3-876E-4CE3-BE97-1887ED6BB63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6062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037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0903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465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9816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9390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9996762E-98CA-45F3-8778-C77264B50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106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68840" y="4723772"/>
            <a:ext cx="1708784" cy="115633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Hacer clic para editar</a:t>
            </a:r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0D510E1D-A8A6-4E4B-8055-B484B48533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300" y="536574"/>
            <a:ext cx="7620000" cy="5784853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E6BAFCD4-E08A-4CBF-B3C6-F99D6523EB03}"/>
              </a:ext>
            </a:extLst>
          </p:cNvPr>
          <p:cNvCxnSpPr>
            <a:cxnSpLocks/>
          </p:cNvCxnSpPr>
          <p:nvPr userDrawn="1"/>
        </p:nvCxnSpPr>
        <p:spPr>
          <a:xfrm flipH="1">
            <a:off x="9768840" y="5701668"/>
            <a:ext cx="242316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8480" y="1122363"/>
            <a:ext cx="4446270" cy="2387600"/>
          </a:xfrm>
        </p:spPr>
        <p:txBody>
          <a:bodyPr rtlCol="0" anchor="t">
            <a:noAutofit/>
          </a:bodyPr>
          <a:lstStyle>
            <a:lvl1pPr algn="l">
              <a:defRPr sz="6600"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277D2B5-DEF8-4833-801A-DC6C2692B9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41358" y="4162298"/>
            <a:ext cx="1993392" cy="199339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2000" b="0" cap="all" spc="0" baseline="0" dirty="0">
                <a:ln w="0"/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algn="ctr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viñet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montando a caballo&#10;&#10;Descripción generada automáticamente con confianza media">
            <a:extLst>
              <a:ext uri="{FF2B5EF4-FFF2-40B4-BE49-F238E27FC236}">
                <a16:creationId xmlns:a16="http://schemas.microsoft.com/office/drawing/2014/main" id="{E72A4962-4D36-46EC-8ABF-17FD991808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2230D65-DB5A-4BE3-9C4F-2537D5FDECB5}"/>
              </a:ext>
            </a:extLst>
          </p:cNvPr>
          <p:cNvSpPr/>
          <p:nvPr userDrawn="1"/>
        </p:nvSpPr>
        <p:spPr>
          <a:xfrm>
            <a:off x="1099958" y="2719393"/>
            <a:ext cx="3073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47229" y="3106128"/>
            <a:ext cx="2178858" cy="745593"/>
          </a:xfrm>
        </p:spPr>
        <p:txBody>
          <a:bodyPr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547229" y="4333045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C2FC193C-7F61-40CA-B97F-DE9D338DC965}"/>
              </a:ext>
            </a:extLst>
          </p:cNvPr>
          <p:cNvCxnSpPr>
            <a:cxnSpLocks/>
          </p:cNvCxnSpPr>
          <p:nvPr userDrawn="1"/>
        </p:nvCxnSpPr>
        <p:spPr>
          <a:xfrm>
            <a:off x="2179458" y="4036859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A93A97B-BCBE-41A6-8F7C-75F49A3E9414}"/>
              </a:ext>
            </a:extLst>
          </p:cNvPr>
          <p:cNvSpPr/>
          <p:nvPr userDrawn="1"/>
        </p:nvSpPr>
        <p:spPr>
          <a:xfrm>
            <a:off x="8043609" y="2719393"/>
            <a:ext cx="3073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5" name="Marcador de texto 8">
            <a:extLst>
              <a:ext uri="{FF2B5EF4-FFF2-40B4-BE49-F238E27FC236}">
                <a16:creationId xmlns:a16="http://schemas.microsoft.com/office/drawing/2014/main" id="{C740CCCA-3569-463C-B2AC-A5A7F0D4978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90880" y="3106128"/>
            <a:ext cx="2178858" cy="745593"/>
          </a:xfrm>
        </p:spPr>
        <p:txBody>
          <a:bodyPr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27" name="Marcador de texto 10">
            <a:extLst>
              <a:ext uri="{FF2B5EF4-FFF2-40B4-BE49-F238E27FC236}">
                <a16:creationId xmlns:a16="http://schemas.microsoft.com/office/drawing/2014/main" id="{F8CE8B97-7C16-44A0-BFB9-F96C598432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90880" y="4333045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DE2C4107-B380-4B54-A179-81B6EE4FE61C}"/>
              </a:ext>
            </a:extLst>
          </p:cNvPr>
          <p:cNvCxnSpPr>
            <a:cxnSpLocks/>
          </p:cNvCxnSpPr>
          <p:nvPr userDrawn="1"/>
        </p:nvCxnSpPr>
        <p:spPr>
          <a:xfrm>
            <a:off x="9123109" y="4036859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ángulo 30">
            <a:extLst>
              <a:ext uri="{FF2B5EF4-FFF2-40B4-BE49-F238E27FC236}">
                <a16:creationId xmlns:a16="http://schemas.microsoft.com/office/drawing/2014/main" id="{F1DCE194-0C0A-4B39-AC60-F38FF6DF9302}"/>
              </a:ext>
            </a:extLst>
          </p:cNvPr>
          <p:cNvSpPr/>
          <p:nvPr userDrawn="1"/>
        </p:nvSpPr>
        <p:spPr>
          <a:xfrm>
            <a:off x="4559300" y="2719393"/>
            <a:ext cx="3073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2" name="Marcador de texto 8">
            <a:extLst>
              <a:ext uri="{FF2B5EF4-FFF2-40B4-BE49-F238E27FC236}">
                <a16:creationId xmlns:a16="http://schemas.microsoft.com/office/drawing/2014/main" id="{89436B85-0AC5-4B9C-991F-09BD4B25D6D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6571" y="3106128"/>
            <a:ext cx="2178858" cy="745593"/>
          </a:xfrm>
        </p:spPr>
        <p:txBody>
          <a:bodyPr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33" name="Marcador de texto 10">
            <a:extLst>
              <a:ext uri="{FF2B5EF4-FFF2-40B4-BE49-F238E27FC236}">
                <a16:creationId xmlns:a16="http://schemas.microsoft.com/office/drawing/2014/main" id="{A5815370-788B-420F-8599-14DD0C007C0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6571" y="4333045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7B9BE1E5-4A83-4CB5-9052-BC1A7677D705}"/>
              </a:ext>
            </a:extLst>
          </p:cNvPr>
          <p:cNvCxnSpPr>
            <a:cxnSpLocks/>
          </p:cNvCxnSpPr>
          <p:nvPr userDrawn="1"/>
        </p:nvCxnSpPr>
        <p:spPr>
          <a:xfrm>
            <a:off x="5638800" y="4036859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Marcador de fecha 2">
            <a:extLst>
              <a:ext uri="{FF2B5EF4-FFF2-40B4-BE49-F238E27FC236}">
                <a16:creationId xmlns:a16="http://schemas.microsoft.com/office/drawing/2014/main" id="{C3697011-E6CC-4901-995E-295A6B2A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36" name="Marcador de pie de página 3">
            <a:extLst>
              <a:ext uri="{FF2B5EF4-FFF2-40B4-BE49-F238E27FC236}">
                <a16:creationId xmlns:a16="http://schemas.microsoft.com/office/drawing/2014/main" id="{EA6FBB3A-E08E-4C9D-A6BC-A44376293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37" name="Marcador de número de diapositiva 4">
            <a:extLst>
              <a:ext uri="{FF2B5EF4-FFF2-40B4-BE49-F238E27FC236}">
                <a16:creationId xmlns:a16="http://schemas.microsoft.com/office/drawing/2014/main" id="{741F3B34-2439-43D5-886C-2652B0BF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9205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B4CF7930-2AA6-47D6-A0F2-438A1BDA76F6}"/>
              </a:ext>
            </a:extLst>
          </p:cNvPr>
          <p:cNvSpPr/>
          <p:nvPr userDrawn="1"/>
        </p:nvSpPr>
        <p:spPr>
          <a:xfrm>
            <a:off x="7551735" y="0"/>
            <a:ext cx="464026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75779ED-1BC5-487B-8B42-16D736E7A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7467" y="0"/>
            <a:ext cx="304268" cy="6858000"/>
          </a:xfrm>
          <a:prstGeom prst="rect">
            <a:avLst/>
          </a:prstGeom>
        </p:spPr>
      </p:pic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E5BF40A6-F21A-4A84-8F8C-11A4BBCD9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050" y="4347256"/>
            <a:ext cx="3975804" cy="1829706"/>
          </a:xfrm>
        </p:spPr>
        <p:txBody>
          <a:bodyPr lIns="0" rIns="0"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6DCCE84A-20A5-4E69-9CF9-78FA30B351AC}"/>
              </a:ext>
            </a:extLst>
          </p:cNvPr>
          <p:cNvCxnSpPr>
            <a:cxnSpLocks/>
          </p:cNvCxnSpPr>
          <p:nvPr userDrawn="1"/>
        </p:nvCxnSpPr>
        <p:spPr>
          <a:xfrm>
            <a:off x="1162050" y="2333625"/>
            <a:ext cx="0" cy="129131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ítulo 1">
            <a:extLst>
              <a:ext uri="{FF2B5EF4-FFF2-40B4-BE49-F238E27FC236}">
                <a16:creationId xmlns:a16="http://schemas.microsoft.com/office/drawing/2014/main" id="{A7D45E80-A572-4F1F-A6DC-46C7E86A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49" y="523875"/>
            <a:ext cx="4514849" cy="1514476"/>
          </a:xfrm>
        </p:spPr>
        <p:txBody>
          <a:bodyPr lIns="0" rIns="0" rtlCol="0"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noProof="0"/>
              <a:t>Haga clic para modificar el estilo de título del patrón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4EEF521D-CBF5-4B15-9226-23563A8C3A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1346" y="3956731"/>
            <a:ext cx="3975804" cy="390525"/>
          </a:xfrm>
        </p:spPr>
        <p:txBody>
          <a:bodyPr lIns="0" rtlCol="0">
            <a:noAutofit/>
          </a:bodyPr>
          <a:lstStyle>
            <a:lvl1pPr marL="0" indent="0">
              <a:buNone/>
              <a:defRPr sz="1200" b="1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B85B4523-BC07-42A3-8A4D-5E2D9CAE0D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920887" y="2856735"/>
            <a:ext cx="3902664" cy="712731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6" name="Marcador de texto 22">
            <a:extLst>
              <a:ext uri="{FF2B5EF4-FFF2-40B4-BE49-F238E27FC236}">
                <a16:creationId xmlns:a16="http://schemas.microsoft.com/office/drawing/2014/main" id="{534AB7F6-3491-4274-B3F2-F871EFB720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20183" y="2542410"/>
            <a:ext cx="3902664" cy="390525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4B1BC6A9-C15F-4476-80D3-8E9A9A98B2F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920887" y="4162990"/>
            <a:ext cx="3902664" cy="712731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9" name="Marcador de texto 22">
            <a:extLst>
              <a:ext uri="{FF2B5EF4-FFF2-40B4-BE49-F238E27FC236}">
                <a16:creationId xmlns:a16="http://schemas.microsoft.com/office/drawing/2014/main" id="{99021676-27CC-4430-A253-24147747F4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20183" y="3848665"/>
            <a:ext cx="3902664" cy="390525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id="{9CDFC7FE-62FA-4943-BCDD-808A7ABBF21F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920887" y="5469245"/>
            <a:ext cx="3902664" cy="712731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3" name="Marcador de texto 22">
            <a:extLst>
              <a:ext uri="{FF2B5EF4-FFF2-40B4-BE49-F238E27FC236}">
                <a16:creationId xmlns:a16="http://schemas.microsoft.com/office/drawing/2014/main" id="{F0CD399E-155D-416D-8EF4-4190995DC16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20183" y="5154920"/>
            <a:ext cx="3902664" cy="390525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4" name="Marcador de texto 22">
            <a:extLst>
              <a:ext uri="{FF2B5EF4-FFF2-40B4-BE49-F238E27FC236}">
                <a16:creationId xmlns:a16="http://schemas.microsoft.com/office/drawing/2014/main" id="{34648533-B8C6-451A-A70F-831EBFABA6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20184" y="1652142"/>
            <a:ext cx="3902664" cy="390525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enc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5DDABA0-16CE-4E19-BE69-D9B7A7E49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2517" y="1599947"/>
            <a:ext cx="1706965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none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16" name="Marcador de texto 14">
            <a:extLst>
              <a:ext uri="{FF2B5EF4-FFF2-40B4-BE49-F238E27FC236}">
                <a16:creationId xmlns:a16="http://schemas.microsoft.com/office/drawing/2014/main" id="{9EFF9B48-1E60-4470-A40A-EA2726265B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42517" y="5468790"/>
            <a:ext cx="1706965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none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agregar el nombre</a:t>
            </a:r>
          </a:p>
        </p:txBody>
      </p:sp>
      <p:sp>
        <p:nvSpPr>
          <p:cNvPr id="17" name="Marcador de texto 14">
            <a:extLst>
              <a:ext uri="{FF2B5EF4-FFF2-40B4-BE49-F238E27FC236}">
                <a16:creationId xmlns:a16="http://schemas.microsoft.com/office/drawing/2014/main" id="{2886CA7A-CC77-44B3-A1CA-BBA33F221C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46329" y="3528829"/>
            <a:ext cx="1380681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none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18" name="Marcador de texto 14">
            <a:extLst>
              <a:ext uri="{FF2B5EF4-FFF2-40B4-BE49-F238E27FC236}">
                <a16:creationId xmlns:a16="http://schemas.microsoft.com/office/drawing/2014/main" id="{2132A9FB-F78E-4979-8041-C3FA3A93D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38732" y="2378452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19" name="Marcador de texto 14">
            <a:extLst>
              <a:ext uri="{FF2B5EF4-FFF2-40B4-BE49-F238E27FC236}">
                <a16:creationId xmlns:a16="http://schemas.microsoft.com/office/drawing/2014/main" id="{2A01AEF9-4E0C-4384-AAB1-9B179A8791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5224" y="4459860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20" name="Marcador de texto 14">
            <a:extLst>
              <a:ext uri="{FF2B5EF4-FFF2-40B4-BE49-F238E27FC236}">
                <a16:creationId xmlns:a16="http://schemas.microsoft.com/office/drawing/2014/main" id="{08B5B546-0DF9-45E4-A795-FE967C5ECD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37747" y="4634331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21" name="Marcador de texto 14">
            <a:extLst>
              <a:ext uri="{FF2B5EF4-FFF2-40B4-BE49-F238E27FC236}">
                <a16:creationId xmlns:a16="http://schemas.microsoft.com/office/drawing/2014/main" id="{B68C7EB3-2B31-41FF-89E8-F0EBD76621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52714" y="4321788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22" name="Marcador de texto 14">
            <a:extLst>
              <a:ext uri="{FF2B5EF4-FFF2-40B4-BE49-F238E27FC236}">
                <a16:creationId xmlns:a16="http://schemas.microsoft.com/office/drawing/2014/main" id="{66C27F8B-B209-493E-BAB8-FDDE2157DB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01857" y="5195673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23" name="Marcador de texto 14">
            <a:extLst>
              <a:ext uri="{FF2B5EF4-FFF2-40B4-BE49-F238E27FC236}">
                <a16:creationId xmlns:a16="http://schemas.microsoft.com/office/drawing/2014/main" id="{884BDCF5-6254-4805-96B8-A31EE31D46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64990" y="3528829"/>
            <a:ext cx="1393863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none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9E963DDA-51A3-4DBA-B9AB-9476FA302735}"/>
              </a:ext>
            </a:extLst>
          </p:cNvPr>
          <p:cNvCxnSpPr>
            <a:cxnSpLocks/>
          </p:cNvCxnSpPr>
          <p:nvPr userDrawn="1"/>
        </p:nvCxnSpPr>
        <p:spPr>
          <a:xfrm>
            <a:off x="3762680" y="3774842"/>
            <a:ext cx="468364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1DCA1E21-932F-47C4-A095-3D682884EC3F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2091972"/>
            <a:ext cx="4678" cy="337681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Marcador de texto 14">
            <a:extLst>
              <a:ext uri="{FF2B5EF4-FFF2-40B4-BE49-F238E27FC236}">
                <a16:creationId xmlns:a16="http://schemas.microsoft.com/office/drawing/2014/main" id="{8A636DFD-D98E-4314-BD69-68D2528C01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58897" y="2169263"/>
            <a:ext cx="1706965" cy="104857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 cap="none" spc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pic>
        <p:nvPicPr>
          <p:cNvPr id="4" name="Imagen 3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7036201C-6A4F-4D68-A5F0-E6E149C82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4800" cy="6858000"/>
          </a:xfrm>
          <a:prstGeom prst="rect">
            <a:avLst/>
          </a:prstGeom>
        </p:spPr>
      </p:pic>
      <p:pic>
        <p:nvPicPr>
          <p:cNvPr id="5" name="Imagen 4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1FDEBCE5-FECF-4290-856D-FCF83DC52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7200" y="0"/>
            <a:ext cx="304800" cy="6858000"/>
          </a:xfrm>
          <a:prstGeom prst="rect">
            <a:avLst/>
          </a:prstGeom>
        </p:spPr>
      </p:pic>
      <p:sp>
        <p:nvSpPr>
          <p:cNvPr id="29" name="Marcador de fecha 2">
            <a:extLst>
              <a:ext uri="{FF2B5EF4-FFF2-40B4-BE49-F238E27FC236}">
                <a16:creationId xmlns:a16="http://schemas.microsoft.com/office/drawing/2014/main" id="{84F6DC17-DADB-40C5-8E7F-38D27EF3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30" name="Marcador de pie de página 3">
            <a:extLst>
              <a:ext uri="{FF2B5EF4-FFF2-40B4-BE49-F238E27FC236}">
                <a16:creationId xmlns:a16="http://schemas.microsoft.com/office/drawing/2014/main" id="{14F47C4C-5E74-433D-AB6E-745852380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31" name="Marcador de número de diapositiva 4">
            <a:extLst>
              <a:ext uri="{FF2B5EF4-FFF2-40B4-BE49-F238E27FC236}">
                <a16:creationId xmlns:a16="http://schemas.microsoft.com/office/drawing/2014/main" id="{7A9C981C-6AC9-4F33-9E4B-D1117A823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780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A395641-1C03-493E-ACE5-E9354716EF89}"/>
              </a:ext>
            </a:extLst>
          </p:cNvPr>
          <p:cNvCxnSpPr>
            <a:cxnSpLocks/>
          </p:cNvCxnSpPr>
          <p:nvPr userDrawn="1"/>
        </p:nvCxnSpPr>
        <p:spPr>
          <a:xfrm>
            <a:off x="1295400" y="3012972"/>
            <a:ext cx="96012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D3B699B4-D7C4-43CC-AC50-5547F9C3C6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63675"/>
            <a:ext cx="10515600" cy="365125"/>
          </a:xfrm>
        </p:spPr>
        <p:txBody>
          <a:bodyPr rtlCol="0"/>
          <a:lstStyle>
            <a:lvl1pPr marL="0" indent="0" algn="ctr">
              <a:buNone/>
              <a:defRPr lang="en-US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accent3"/>
                </a:solidFill>
              </a:defRPr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25" name="Marcador de texto 23">
            <a:extLst>
              <a:ext uri="{FF2B5EF4-FFF2-40B4-BE49-F238E27FC236}">
                <a16:creationId xmlns:a16="http://schemas.microsoft.com/office/drawing/2014/main" id="{7DCCF6F7-DBE5-45B0-9C0D-6E34E9D9AE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Enero</a:t>
            </a:r>
          </a:p>
        </p:txBody>
      </p:sp>
      <p:sp>
        <p:nvSpPr>
          <p:cNvPr id="26" name="Marcador de texto 23">
            <a:extLst>
              <a:ext uri="{FF2B5EF4-FFF2-40B4-BE49-F238E27FC236}">
                <a16:creationId xmlns:a16="http://schemas.microsoft.com/office/drawing/2014/main" id="{D7EF43C7-231B-47B6-9B8E-A499BF6E79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44927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Febrero</a:t>
            </a:r>
          </a:p>
        </p:txBody>
      </p:sp>
      <p:sp>
        <p:nvSpPr>
          <p:cNvPr id="27" name="Marcador de texto 23">
            <a:extLst>
              <a:ext uri="{FF2B5EF4-FFF2-40B4-BE49-F238E27FC236}">
                <a16:creationId xmlns:a16="http://schemas.microsoft.com/office/drawing/2014/main" id="{1976C642-2512-45C1-AC66-B501FB870F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3504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Marzo</a:t>
            </a:r>
          </a:p>
        </p:txBody>
      </p:sp>
      <p:sp>
        <p:nvSpPr>
          <p:cNvPr id="28" name="Marcador de texto 23">
            <a:extLst>
              <a:ext uri="{FF2B5EF4-FFF2-40B4-BE49-F238E27FC236}">
                <a16:creationId xmlns:a16="http://schemas.microsoft.com/office/drawing/2014/main" id="{9947EF49-FB58-4C6A-8C0A-D2D680B7A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82081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Abril</a:t>
            </a:r>
          </a:p>
        </p:txBody>
      </p:sp>
      <p:sp>
        <p:nvSpPr>
          <p:cNvPr id="29" name="Marcador de texto 23">
            <a:extLst>
              <a:ext uri="{FF2B5EF4-FFF2-40B4-BE49-F238E27FC236}">
                <a16:creationId xmlns:a16="http://schemas.microsoft.com/office/drawing/2014/main" id="{9C7C07AF-3FF2-44C6-9D32-B57CEE6E12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30121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Junio</a:t>
            </a:r>
          </a:p>
        </p:txBody>
      </p:sp>
      <p:sp>
        <p:nvSpPr>
          <p:cNvPr id="30" name="Marcador de texto 23">
            <a:extLst>
              <a:ext uri="{FF2B5EF4-FFF2-40B4-BE49-F238E27FC236}">
                <a16:creationId xmlns:a16="http://schemas.microsoft.com/office/drawing/2014/main" id="{08859D92-084B-4AAC-A35E-9997F82C50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50658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Mayo</a:t>
            </a: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599D4720-091C-4EB1-BC99-606EB779347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5070508"/>
            <a:ext cx="96012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arcador de texto 23">
            <a:extLst>
              <a:ext uri="{FF2B5EF4-FFF2-40B4-BE49-F238E27FC236}">
                <a16:creationId xmlns:a16="http://schemas.microsoft.com/office/drawing/2014/main" id="{A88A27CA-6841-483D-BB86-43C77BB6A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76350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Julio</a:t>
            </a:r>
          </a:p>
        </p:txBody>
      </p:sp>
      <p:sp>
        <p:nvSpPr>
          <p:cNvPr id="33" name="Marcador de texto 23">
            <a:extLst>
              <a:ext uri="{FF2B5EF4-FFF2-40B4-BE49-F238E27FC236}">
                <a16:creationId xmlns:a16="http://schemas.microsoft.com/office/drawing/2014/main" id="{68ED6D85-DDFA-46B4-BA5A-892D7ED6CB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4927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Agosto</a:t>
            </a:r>
          </a:p>
        </p:txBody>
      </p:sp>
      <p:sp>
        <p:nvSpPr>
          <p:cNvPr id="34" name="Marcador de texto 23">
            <a:extLst>
              <a:ext uri="{FF2B5EF4-FFF2-40B4-BE49-F238E27FC236}">
                <a16:creationId xmlns:a16="http://schemas.microsoft.com/office/drawing/2014/main" id="{D248DAEC-4E3D-4A0E-8EE4-64C5E83372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504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Septiembre</a:t>
            </a:r>
          </a:p>
        </p:txBody>
      </p:sp>
      <p:sp>
        <p:nvSpPr>
          <p:cNvPr id="35" name="Marcador de texto 23">
            <a:extLst>
              <a:ext uri="{FF2B5EF4-FFF2-40B4-BE49-F238E27FC236}">
                <a16:creationId xmlns:a16="http://schemas.microsoft.com/office/drawing/2014/main" id="{BE3E7173-46E0-4647-AF6E-3D3F923D70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82081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Octubre</a:t>
            </a:r>
          </a:p>
        </p:txBody>
      </p:sp>
      <p:sp>
        <p:nvSpPr>
          <p:cNvPr id="36" name="Marcador de texto 23">
            <a:extLst>
              <a:ext uri="{FF2B5EF4-FFF2-40B4-BE49-F238E27FC236}">
                <a16:creationId xmlns:a16="http://schemas.microsoft.com/office/drawing/2014/main" id="{383EE998-C462-4F32-BF67-164C6CB58F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30121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Diciembre</a:t>
            </a:r>
          </a:p>
        </p:txBody>
      </p:sp>
      <p:sp>
        <p:nvSpPr>
          <p:cNvPr id="37" name="Marcador de texto 23">
            <a:extLst>
              <a:ext uri="{FF2B5EF4-FFF2-40B4-BE49-F238E27FC236}">
                <a16:creationId xmlns:a16="http://schemas.microsoft.com/office/drawing/2014/main" id="{2A189DDD-670F-46A8-8840-E981413F43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50658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Noviembre</a:t>
            </a:r>
          </a:p>
        </p:txBody>
      </p:sp>
      <p:sp>
        <p:nvSpPr>
          <p:cNvPr id="38" name="Marcador de texto 10">
            <a:extLst>
              <a:ext uri="{FF2B5EF4-FFF2-40B4-BE49-F238E27FC236}">
                <a16:creationId xmlns:a16="http://schemas.microsoft.com/office/drawing/2014/main" id="{540CE67A-DD2D-46B5-B05E-82306D2FCB0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618463" y="3119254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9" name="Marcador de texto 10">
            <a:extLst>
              <a:ext uri="{FF2B5EF4-FFF2-40B4-BE49-F238E27FC236}">
                <a16:creationId xmlns:a16="http://schemas.microsoft.com/office/drawing/2014/main" id="{BB6DC8F1-E86C-4CDB-9265-94B50CFEF99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24194" y="3119254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40" name="Marcador de texto 10">
            <a:extLst>
              <a:ext uri="{FF2B5EF4-FFF2-40B4-BE49-F238E27FC236}">
                <a16:creationId xmlns:a16="http://schemas.microsoft.com/office/drawing/2014/main" id="{75CE6662-3A66-45A1-9FCC-9BBA8BE55B1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55617" y="5176789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41" name="Marcador de pie de página 5">
            <a:extLst>
              <a:ext uri="{FF2B5EF4-FFF2-40B4-BE49-F238E27FC236}">
                <a16:creationId xmlns:a16="http://schemas.microsoft.com/office/drawing/2014/main" id="{89DF173C-4274-4F9C-BC1A-F47863A470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42" name="Marcador de número de diapositiva 6">
            <a:extLst>
              <a:ext uri="{FF2B5EF4-FFF2-40B4-BE49-F238E27FC236}">
                <a16:creationId xmlns:a16="http://schemas.microsoft.com/office/drawing/2014/main" id="{5BE446B2-5954-4D98-A1D5-7BD2F202DA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43" name="Marcador de fecha 3">
            <a:extLst>
              <a:ext uri="{FF2B5EF4-FFF2-40B4-BE49-F238E27FC236}">
                <a16:creationId xmlns:a16="http://schemas.microsoft.com/office/drawing/2014/main" id="{4D7E30F2-3820-4445-A623-44B83424C9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2852723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 con títul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F7FFB265-53A1-4F4A-93D5-B32472F0BE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57499"/>
            <a:ext cx="5905500" cy="3319463"/>
          </a:xfrm>
        </p:spPr>
        <p:txBody>
          <a:bodyPr rtlCol="0"/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3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3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3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contenido 3">
            <a:extLst>
              <a:ext uri="{FF2B5EF4-FFF2-40B4-BE49-F238E27FC236}">
                <a16:creationId xmlns:a16="http://schemas.microsoft.com/office/drawing/2014/main" id="{A1E4F1F9-8369-4C88-9B00-48ACF4934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9000" y="2857499"/>
            <a:ext cx="4114800" cy="3319463"/>
          </a:xfrm>
        </p:spPr>
        <p:txBody>
          <a:bodyPr rtlCol="0"/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3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3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3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0C593D2C-0F56-450C-86CD-A019ADD07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73300"/>
            <a:ext cx="5905500" cy="584199"/>
          </a:xfrm>
        </p:spPr>
        <p:txBody>
          <a:bodyPr rtlCol="0">
            <a:normAutofit/>
          </a:bodyPr>
          <a:lstStyle>
            <a:lvl1pPr marL="0" indent="0">
              <a:buNone/>
              <a:defRPr sz="2000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312AF4CF-A37C-4010-9731-C33A8197CF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39000" y="2273300"/>
            <a:ext cx="4114800" cy="584199"/>
          </a:xfrm>
        </p:spPr>
        <p:txBody>
          <a:bodyPr rtlCol="0">
            <a:normAutofit/>
          </a:bodyPr>
          <a:lstStyle>
            <a:lvl1pPr marL="0" indent="0">
              <a:buNone/>
              <a:defRPr sz="2000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pic>
        <p:nvPicPr>
          <p:cNvPr id="12" name="Imagen 11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8CD853FB-B552-43EE-A55D-E13ADC8B6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4800" cy="6858000"/>
          </a:xfrm>
          <a:prstGeom prst="rect">
            <a:avLst/>
          </a:prstGeom>
        </p:spPr>
      </p:pic>
      <p:pic>
        <p:nvPicPr>
          <p:cNvPr id="14" name="Imagen 13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C95FC6BE-3777-46FA-A4A2-6C667016B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7200" y="0"/>
            <a:ext cx="304800" cy="6858000"/>
          </a:xfrm>
          <a:prstGeom prst="rect">
            <a:avLst/>
          </a:prstGeom>
        </p:spPr>
      </p:pic>
      <p:sp>
        <p:nvSpPr>
          <p:cNvPr id="15" name="Marcador de texto 23">
            <a:extLst>
              <a:ext uri="{FF2B5EF4-FFF2-40B4-BE49-F238E27FC236}">
                <a16:creationId xmlns:a16="http://schemas.microsoft.com/office/drawing/2014/main" id="{DD19217A-B411-49D0-84C7-16BA3F21FE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1463675"/>
            <a:ext cx="10515600" cy="365125"/>
          </a:xfrm>
        </p:spPr>
        <p:txBody>
          <a:bodyPr rtlCol="0"/>
          <a:lstStyle>
            <a:lvl1pPr marL="0" indent="0" algn="l">
              <a:buNone/>
              <a:defRPr lang="en-US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>
              <a:defRPr>
                <a:solidFill>
                  <a:schemeClr val="accent3"/>
                </a:solidFill>
              </a:defRPr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16" name="Marcador de pie de página 5">
            <a:extLst>
              <a:ext uri="{FF2B5EF4-FFF2-40B4-BE49-F238E27FC236}">
                <a16:creationId xmlns:a16="http://schemas.microsoft.com/office/drawing/2014/main" id="{EA82BD0B-4BD1-40BF-865D-C6A32C6406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17" name="Marcador de número de diapositiva 6">
            <a:extLst>
              <a:ext uri="{FF2B5EF4-FFF2-40B4-BE49-F238E27FC236}">
                <a16:creationId xmlns:a16="http://schemas.microsoft.com/office/drawing/2014/main" id="{C34C6F6C-1D22-4E30-BC57-12F1408D70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8" name="Marcador de fecha 3">
            <a:extLst>
              <a:ext uri="{FF2B5EF4-FFF2-40B4-BE49-F238E27FC236}">
                <a16:creationId xmlns:a16="http://schemas.microsoft.com/office/drawing/2014/main" id="{94B53078-6930-4337-8412-A0228A7BEF3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2019585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B184911A-D23E-4AE4-AA9D-D9351F396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640" y="3995381"/>
            <a:ext cx="10332720" cy="12232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7" name="Marcador de texto 10">
            <a:extLst>
              <a:ext uri="{FF2B5EF4-FFF2-40B4-BE49-F238E27FC236}">
                <a16:creationId xmlns:a16="http://schemas.microsoft.com/office/drawing/2014/main" id="{FB058FB8-1105-4C4A-BC46-FC5263C51B4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8" name="Marcador de texto 10">
            <a:extLst>
              <a:ext uri="{FF2B5EF4-FFF2-40B4-BE49-F238E27FC236}">
                <a16:creationId xmlns:a16="http://schemas.microsoft.com/office/drawing/2014/main" id="{0F15AF40-266A-4348-9B27-CBABA9E3D9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ECD58177-9C19-4D24-9FFF-58EECDE7657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ABE7486E-0AF8-4124-830C-420FA1F92BB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F64A74A1-7AA0-4CCA-91E2-173B9CC7AFD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128FF9BA-B29D-439F-A4A3-BFE6BC8B45C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671CD701-6647-40A3-B851-9CA1C8D3566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B6A8BFC1-7FA0-4CAA-97FD-9A01BA00D2D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5" name="Marcador de texto 10">
            <a:extLst>
              <a:ext uri="{FF2B5EF4-FFF2-40B4-BE49-F238E27FC236}">
                <a16:creationId xmlns:a16="http://schemas.microsoft.com/office/drawing/2014/main" id="{ED0C2842-0D4E-486C-A993-1D0D75D4943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A59B4F0E-8F16-42CC-8346-A00DADA20ED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id="{99D7695C-A738-4500-B476-95B5729911D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id="{B3B984CB-A282-404B-8B4C-8FEE071EB27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5F337119-92E1-4057-81DB-A0B6F5747A3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0" name="Marcador de texto 10">
            <a:extLst>
              <a:ext uri="{FF2B5EF4-FFF2-40B4-BE49-F238E27FC236}">
                <a16:creationId xmlns:a16="http://schemas.microsoft.com/office/drawing/2014/main" id="{688EEFA1-753B-4733-8686-F3A10A131B8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id="{C7B05348-942A-4131-9A3F-479F3F9A9A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id="{B3C00ACD-1C1A-4069-B8CB-DB8CA8A0B80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3" name="Marcador de texto 10">
            <a:extLst>
              <a:ext uri="{FF2B5EF4-FFF2-40B4-BE49-F238E27FC236}">
                <a16:creationId xmlns:a16="http://schemas.microsoft.com/office/drawing/2014/main" id="{CA74A790-DCD1-46EB-8261-607BEF403CC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4" name="Marcador de texto 10">
            <a:extLst>
              <a:ext uri="{FF2B5EF4-FFF2-40B4-BE49-F238E27FC236}">
                <a16:creationId xmlns:a16="http://schemas.microsoft.com/office/drawing/2014/main" id="{17825B37-7E7B-4D73-967B-AA07F007C07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5" name="Marcador de texto 10">
            <a:extLst>
              <a:ext uri="{FF2B5EF4-FFF2-40B4-BE49-F238E27FC236}">
                <a16:creationId xmlns:a16="http://schemas.microsoft.com/office/drawing/2014/main" id="{DA6EB697-D6DD-4343-BAC9-49514C5D518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6" name="Marcador de texto 10">
            <a:extLst>
              <a:ext uri="{FF2B5EF4-FFF2-40B4-BE49-F238E27FC236}">
                <a16:creationId xmlns:a16="http://schemas.microsoft.com/office/drawing/2014/main" id="{9E70367E-C969-4F8A-AC6F-5E7AC2C0BC5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7" name="Marcador de texto 10">
            <a:extLst>
              <a:ext uri="{FF2B5EF4-FFF2-40B4-BE49-F238E27FC236}">
                <a16:creationId xmlns:a16="http://schemas.microsoft.com/office/drawing/2014/main" id="{30575E90-7198-47A0-805F-3162B2386DC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8" name="Marcador de texto 10">
            <a:extLst>
              <a:ext uri="{FF2B5EF4-FFF2-40B4-BE49-F238E27FC236}">
                <a16:creationId xmlns:a16="http://schemas.microsoft.com/office/drawing/2014/main" id="{3ED2274A-F2D9-4427-99BF-1D78414DBCD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9" name="Marcador de texto 10">
            <a:extLst>
              <a:ext uri="{FF2B5EF4-FFF2-40B4-BE49-F238E27FC236}">
                <a16:creationId xmlns:a16="http://schemas.microsoft.com/office/drawing/2014/main" id="{231D0A8C-CD54-4D10-A8F5-97CF139C25D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0" name="Marcador de texto 10">
            <a:extLst>
              <a:ext uri="{FF2B5EF4-FFF2-40B4-BE49-F238E27FC236}">
                <a16:creationId xmlns:a16="http://schemas.microsoft.com/office/drawing/2014/main" id="{AFC15A55-7462-4E94-8DA3-5549FE7AAC8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1" name="Marcador de texto 10">
            <a:extLst>
              <a:ext uri="{FF2B5EF4-FFF2-40B4-BE49-F238E27FC236}">
                <a16:creationId xmlns:a16="http://schemas.microsoft.com/office/drawing/2014/main" id="{4D808E3A-2D47-4508-B487-97E7B840A17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2" name="Marcador de texto 10">
            <a:extLst>
              <a:ext uri="{FF2B5EF4-FFF2-40B4-BE49-F238E27FC236}">
                <a16:creationId xmlns:a16="http://schemas.microsoft.com/office/drawing/2014/main" id="{2B7FEF61-4C66-42E8-81B2-CB838535F7E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2254080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grupo de personas montando a caballo&#10;&#10;Descripción generada automáticamente con confianza media">
            <a:extLst>
              <a:ext uri="{FF2B5EF4-FFF2-40B4-BE49-F238E27FC236}">
                <a16:creationId xmlns:a16="http://schemas.microsoft.com/office/drawing/2014/main" id="{A88965D1-1506-43AA-A066-5CA60D2AD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345AFDE-8D65-480B-9D80-F8B2868463F1}"/>
              </a:ext>
            </a:extLst>
          </p:cNvPr>
          <p:cNvSpPr/>
          <p:nvPr userDrawn="1"/>
        </p:nvSpPr>
        <p:spPr>
          <a:xfrm>
            <a:off x="304800" y="365125"/>
            <a:ext cx="11582400" cy="6127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1" name="Marcador de posición de gráfico 10">
            <a:extLst>
              <a:ext uri="{FF2B5EF4-FFF2-40B4-BE49-F238E27FC236}">
                <a16:creationId xmlns:a16="http://schemas.microsoft.com/office/drawing/2014/main" id="{2F91974B-F58F-4C8E-8D68-7DBAD42BE6C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690688"/>
            <a:ext cx="10515600" cy="3984625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 gráfico</a:t>
            </a:r>
          </a:p>
        </p:txBody>
      </p:sp>
      <p:sp>
        <p:nvSpPr>
          <p:cNvPr id="12" name="Marcador de pie de página 5">
            <a:extLst>
              <a:ext uri="{FF2B5EF4-FFF2-40B4-BE49-F238E27FC236}">
                <a16:creationId xmlns:a16="http://schemas.microsoft.com/office/drawing/2014/main" id="{ED055213-4B28-4DFA-B283-C64E50841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7865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13" name="Marcador de número de diapositiva 6">
            <a:extLst>
              <a:ext uri="{FF2B5EF4-FFF2-40B4-BE49-F238E27FC236}">
                <a16:creationId xmlns:a16="http://schemas.microsoft.com/office/drawing/2014/main" id="{C4C9E28E-8406-48BC-8F90-9483DF3E26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4" name="Marcador de fecha 3">
            <a:extLst>
              <a:ext uri="{FF2B5EF4-FFF2-40B4-BE49-F238E27FC236}">
                <a16:creationId xmlns:a16="http://schemas.microsoft.com/office/drawing/2014/main" id="{A592DA0A-15A7-4B7C-BDC1-6C40C548B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941151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 - 4 arrib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grupo de personas montando a caballo&#10;&#10;Descripción generada automáticamente con confianza media">
            <a:extLst>
              <a:ext uri="{FF2B5EF4-FFF2-40B4-BE49-F238E27FC236}">
                <a16:creationId xmlns:a16="http://schemas.microsoft.com/office/drawing/2014/main" id="{92722E05-40B7-4586-82D6-7C5F7330DF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" y="0"/>
            <a:ext cx="12207240" cy="38033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7165"/>
            <a:ext cx="10515600" cy="1004255"/>
          </a:xfrm>
        </p:spPr>
        <p:txBody>
          <a:bodyPr rtlCol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0439DA59-3D52-4E19-81F6-B5ABF87E1D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4520" y="518474"/>
            <a:ext cx="2743200" cy="27432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4" name="Marcador de posición de imagen 10">
            <a:extLst>
              <a:ext uri="{FF2B5EF4-FFF2-40B4-BE49-F238E27FC236}">
                <a16:creationId xmlns:a16="http://schemas.microsoft.com/office/drawing/2014/main" id="{5C9FFDAF-229D-4FED-B81C-20FB820A0E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7720" y="518474"/>
            <a:ext cx="2743200" cy="27432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5" name="Marcador de posición de imagen 10">
            <a:extLst>
              <a:ext uri="{FF2B5EF4-FFF2-40B4-BE49-F238E27FC236}">
                <a16:creationId xmlns:a16="http://schemas.microsoft.com/office/drawing/2014/main" id="{DEC1D1B6-BF8B-41EF-B2E1-ED1471B19F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0920" y="518474"/>
            <a:ext cx="2743200" cy="27432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6" name="Marcador de posición de imagen 10">
            <a:extLst>
              <a:ext uri="{FF2B5EF4-FFF2-40B4-BE49-F238E27FC236}">
                <a16:creationId xmlns:a16="http://schemas.microsoft.com/office/drawing/2014/main" id="{686FC79D-5E8C-4928-AEB6-5F8C282E3C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4120" y="518474"/>
            <a:ext cx="2743200" cy="27432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id="{1BB6C15B-8373-47B7-B8A7-194BD68DDFD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4520" y="5229500"/>
            <a:ext cx="2743200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6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61C257EA-B130-4866-8A65-1EF1173716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4520" y="5693075"/>
            <a:ext cx="2743200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20" name="Marcador de texto 8">
            <a:extLst>
              <a:ext uri="{FF2B5EF4-FFF2-40B4-BE49-F238E27FC236}">
                <a16:creationId xmlns:a16="http://schemas.microsoft.com/office/drawing/2014/main" id="{9C2B29A0-592A-4DF1-809E-B5265DACA3A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34120" y="5224905"/>
            <a:ext cx="2753360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id="{203C6378-59CC-47B4-9E9F-BAC6C2C389E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4120" y="5688480"/>
            <a:ext cx="2753360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22" name="Marcador de texto 8">
            <a:extLst>
              <a:ext uri="{FF2B5EF4-FFF2-40B4-BE49-F238E27FC236}">
                <a16:creationId xmlns:a16="http://schemas.microsoft.com/office/drawing/2014/main" id="{448AA424-5B3D-40C4-BBDC-2C338C03859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47720" y="5229500"/>
            <a:ext cx="2743200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3" name="Marcador de texto 10">
            <a:extLst>
              <a:ext uri="{FF2B5EF4-FFF2-40B4-BE49-F238E27FC236}">
                <a16:creationId xmlns:a16="http://schemas.microsoft.com/office/drawing/2014/main" id="{B9AE277D-FC5E-4B64-A3FA-A9BD4919D97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347720" y="5693075"/>
            <a:ext cx="2743200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24" name="Marcador de texto 8">
            <a:extLst>
              <a:ext uri="{FF2B5EF4-FFF2-40B4-BE49-F238E27FC236}">
                <a16:creationId xmlns:a16="http://schemas.microsoft.com/office/drawing/2014/main" id="{4FC21568-200C-4310-B462-B36358C4D23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01082" y="5229500"/>
            <a:ext cx="2733038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5" name="Marcador de texto 10">
            <a:extLst>
              <a:ext uri="{FF2B5EF4-FFF2-40B4-BE49-F238E27FC236}">
                <a16:creationId xmlns:a16="http://schemas.microsoft.com/office/drawing/2014/main" id="{B24FCA02-7F7F-4B5F-833A-CE244C22096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01082" y="5693075"/>
            <a:ext cx="2733038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082658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 - 8 arrib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2722E05-40B7-4586-82D6-7C5F7330DF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740" y="1737360"/>
            <a:ext cx="10764520" cy="1741253"/>
          </a:xfrm>
          <a:prstGeom prst="rect">
            <a:avLst/>
          </a:prstGeom>
        </p:spPr>
      </p:pic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0439DA59-3D52-4E19-81F6-B5ABF87E1D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4561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4" name="Marcador de posición de imagen 10">
            <a:extLst>
              <a:ext uri="{FF2B5EF4-FFF2-40B4-BE49-F238E27FC236}">
                <a16:creationId xmlns:a16="http://schemas.microsoft.com/office/drawing/2014/main" id="{5C9FFDAF-229D-4FED-B81C-20FB820A0E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18029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5" name="Marcador de posición de imagen 10">
            <a:extLst>
              <a:ext uri="{FF2B5EF4-FFF2-40B4-BE49-F238E27FC236}">
                <a16:creationId xmlns:a16="http://schemas.microsoft.com/office/drawing/2014/main" id="{DEC1D1B6-BF8B-41EF-B2E1-ED1471B19F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11497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6" name="Marcador de posición de imagen 10">
            <a:extLst>
              <a:ext uri="{FF2B5EF4-FFF2-40B4-BE49-F238E27FC236}">
                <a16:creationId xmlns:a16="http://schemas.microsoft.com/office/drawing/2014/main" id="{686FC79D-5E8C-4928-AEB6-5F8C282E3C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04965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id="{1BB6C15B-8373-47B7-B8A7-194BD68DDFD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9551" y="3921355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61C257EA-B130-4866-8A65-1EF1173716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9551" y="4354090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26" name="Marcador de posición de imagen 10">
            <a:extLst>
              <a:ext uri="{FF2B5EF4-FFF2-40B4-BE49-F238E27FC236}">
                <a16:creationId xmlns:a16="http://schemas.microsoft.com/office/drawing/2014/main" id="{6BF177F2-C312-4467-A8E7-2F7C06DF7D6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8433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7" name="Marcador de posición de imagen 10">
            <a:extLst>
              <a:ext uri="{FF2B5EF4-FFF2-40B4-BE49-F238E27FC236}">
                <a16:creationId xmlns:a16="http://schemas.microsoft.com/office/drawing/2014/main" id="{5D26BA3A-860A-4168-9872-0A0D22BEA7A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391901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8" name="Marcador de posición de imagen 10">
            <a:extLst>
              <a:ext uri="{FF2B5EF4-FFF2-40B4-BE49-F238E27FC236}">
                <a16:creationId xmlns:a16="http://schemas.microsoft.com/office/drawing/2014/main" id="{A95FA78C-CC95-43FC-8BB5-17A796D7B9E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685369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9" name="Marcador de posición de imagen 10">
            <a:extLst>
              <a:ext uri="{FF2B5EF4-FFF2-40B4-BE49-F238E27FC236}">
                <a16:creationId xmlns:a16="http://schemas.microsoft.com/office/drawing/2014/main" id="{7EA70B51-4FF2-42F8-BAFF-83B593ADB78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978838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708EF00C-774E-4D73-AFEF-EEC6196D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40" y="365125"/>
            <a:ext cx="10764520" cy="1325563"/>
          </a:xfrm>
        </p:spPr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1" name="Marcador de texto 8">
            <a:extLst>
              <a:ext uri="{FF2B5EF4-FFF2-40B4-BE49-F238E27FC236}">
                <a16:creationId xmlns:a16="http://schemas.microsoft.com/office/drawing/2014/main" id="{7633A346-456C-4917-800A-85F73F876E7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240191" y="3921355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32" name="Marcador de texto 10">
            <a:extLst>
              <a:ext uri="{FF2B5EF4-FFF2-40B4-BE49-F238E27FC236}">
                <a16:creationId xmlns:a16="http://schemas.microsoft.com/office/drawing/2014/main" id="{E0C31CC6-C8A8-4831-94CD-366DC97C2B1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40191" y="4354090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33" name="Marcador de texto 8">
            <a:extLst>
              <a:ext uri="{FF2B5EF4-FFF2-40B4-BE49-F238E27FC236}">
                <a16:creationId xmlns:a16="http://schemas.microsoft.com/office/drawing/2014/main" id="{CB652A06-2CE0-42F0-8186-DBBD4219FC8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20831" y="3921355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34" name="Marcador de texto 10">
            <a:extLst>
              <a:ext uri="{FF2B5EF4-FFF2-40B4-BE49-F238E27FC236}">
                <a16:creationId xmlns:a16="http://schemas.microsoft.com/office/drawing/2014/main" id="{CE6091FC-D3C2-46A7-9A51-90A64C97CF8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820831" y="4354090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35" name="Marcador de texto 8">
            <a:extLst>
              <a:ext uri="{FF2B5EF4-FFF2-40B4-BE49-F238E27FC236}">
                <a16:creationId xmlns:a16="http://schemas.microsoft.com/office/drawing/2014/main" id="{B663F697-5494-47B5-8888-F76EE36A561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401471" y="3921355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36" name="Marcador de texto 10">
            <a:extLst>
              <a:ext uri="{FF2B5EF4-FFF2-40B4-BE49-F238E27FC236}">
                <a16:creationId xmlns:a16="http://schemas.microsoft.com/office/drawing/2014/main" id="{95B42005-A70C-498A-A357-1492B1393F4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401471" y="4354090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37" name="Marcador de texto 8">
            <a:extLst>
              <a:ext uri="{FF2B5EF4-FFF2-40B4-BE49-F238E27FC236}">
                <a16:creationId xmlns:a16="http://schemas.microsoft.com/office/drawing/2014/main" id="{FA3E4CA4-4074-4C29-853C-A8857A156AC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949871" y="5183351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38" name="Marcador de texto 10">
            <a:extLst>
              <a:ext uri="{FF2B5EF4-FFF2-40B4-BE49-F238E27FC236}">
                <a16:creationId xmlns:a16="http://schemas.microsoft.com/office/drawing/2014/main" id="{1308FE93-15B6-4FC2-A5CF-53AA6064DAB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949871" y="5616086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39" name="Marcador de texto 8">
            <a:extLst>
              <a:ext uri="{FF2B5EF4-FFF2-40B4-BE49-F238E27FC236}">
                <a16:creationId xmlns:a16="http://schemas.microsoft.com/office/drawing/2014/main" id="{B08AE9FA-2EBC-416A-B525-59A5F1258E5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530511" y="5183351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0" name="Marcador de texto 10">
            <a:extLst>
              <a:ext uri="{FF2B5EF4-FFF2-40B4-BE49-F238E27FC236}">
                <a16:creationId xmlns:a16="http://schemas.microsoft.com/office/drawing/2014/main" id="{EE168CBD-2F60-4551-9129-2ED8A59499B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530511" y="5616086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41" name="Marcador de texto 8">
            <a:extLst>
              <a:ext uri="{FF2B5EF4-FFF2-40B4-BE49-F238E27FC236}">
                <a16:creationId xmlns:a16="http://schemas.microsoft.com/office/drawing/2014/main" id="{E05EDFD4-CA70-451D-A8F0-BF688EDBFC7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111151" y="5183351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2" name="Marcador de texto 10">
            <a:extLst>
              <a:ext uri="{FF2B5EF4-FFF2-40B4-BE49-F238E27FC236}">
                <a16:creationId xmlns:a16="http://schemas.microsoft.com/office/drawing/2014/main" id="{8E47CD55-3098-4BD6-A269-794D40911ED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111151" y="5616086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43" name="Marcador de texto 8">
            <a:extLst>
              <a:ext uri="{FF2B5EF4-FFF2-40B4-BE49-F238E27FC236}">
                <a16:creationId xmlns:a16="http://schemas.microsoft.com/office/drawing/2014/main" id="{EA65938B-08CE-4FA4-A95B-5A66E901ACD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691791" y="5183351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4" name="Marcador de texto 10">
            <a:extLst>
              <a:ext uri="{FF2B5EF4-FFF2-40B4-BE49-F238E27FC236}">
                <a16:creationId xmlns:a16="http://schemas.microsoft.com/office/drawing/2014/main" id="{A72442A0-E7C5-4604-A4AA-9A86DD29841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691791" y="5616086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66946F89-1A32-4CE8-9F85-45EDF090AB96}"/>
              </a:ext>
            </a:extLst>
          </p:cNvPr>
          <p:cNvCxnSpPr>
            <a:cxnSpLocks/>
            <a:stCxn id="11" idx="2"/>
          </p:cNvCxnSpPr>
          <p:nvPr userDrawn="1"/>
        </p:nvCxnSpPr>
        <p:spPr>
          <a:xfrm flipH="1">
            <a:off x="1558635" y="3248066"/>
            <a:ext cx="6006" cy="67328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63EE9F58-7707-4E5A-8C6B-C3D66810327C}"/>
              </a:ext>
            </a:extLst>
          </p:cNvPr>
          <p:cNvCxnSpPr>
            <a:cxnSpLocks/>
          </p:cNvCxnSpPr>
          <p:nvPr userDrawn="1"/>
        </p:nvCxnSpPr>
        <p:spPr>
          <a:xfrm flipH="1">
            <a:off x="4145279" y="3250315"/>
            <a:ext cx="6006" cy="67328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BD1897E7-33EE-452E-B67F-D676DB9630EB}"/>
              </a:ext>
            </a:extLst>
          </p:cNvPr>
          <p:cNvCxnSpPr>
            <a:cxnSpLocks/>
          </p:cNvCxnSpPr>
          <p:nvPr userDrawn="1"/>
        </p:nvCxnSpPr>
        <p:spPr>
          <a:xfrm flipH="1">
            <a:off x="6732507" y="3243467"/>
            <a:ext cx="6006" cy="67328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3DF35791-C763-4163-9B05-68EE7814EDBD}"/>
              </a:ext>
            </a:extLst>
          </p:cNvPr>
          <p:cNvCxnSpPr>
            <a:cxnSpLocks/>
          </p:cNvCxnSpPr>
          <p:nvPr userDrawn="1"/>
        </p:nvCxnSpPr>
        <p:spPr>
          <a:xfrm flipH="1">
            <a:off x="9316732" y="3243467"/>
            <a:ext cx="6006" cy="67328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96F2A3C7-B018-4022-B2BB-D8D2B03190AB}"/>
              </a:ext>
            </a:extLst>
          </p:cNvPr>
          <p:cNvCxnSpPr>
            <a:cxnSpLocks/>
          </p:cNvCxnSpPr>
          <p:nvPr userDrawn="1"/>
        </p:nvCxnSpPr>
        <p:spPr>
          <a:xfrm>
            <a:off x="2854035" y="3254943"/>
            <a:ext cx="0" cy="192615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3F52EF5B-4C4F-451E-B0B4-8226109ADE91}"/>
              </a:ext>
            </a:extLst>
          </p:cNvPr>
          <p:cNvCxnSpPr>
            <a:cxnSpLocks/>
          </p:cNvCxnSpPr>
          <p:nvPr userDrawn="1"/>
        </p:nvCxnSpPr>
        <p:spPr>
          <a:xfrm>
            <a:off x="5440679" y="3233453"/>
            <a:ext cx="0" cy="1949898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07D6748B-4A98-4935-BC51-E43412110392}"/>
              </a:ext>
            </a:extLst>
          </p:cNvPr>
          <p:cNvCxnSpPr>
            <a:cxnSpLocks/>
          </p:cNvCxnSpPr>
          <p:nvPr userDrawn="1"/>
        </p:nvCxnSpPr>
        <p:spPr>
          <a:xfrm>
            <a:off x="8027907" y="3257242"/>
            <a:ext cx="0" cy="1919261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EBA0E4AC-BE6A-45AA-B639-A8288815E8F9}"/>
              </a:ext>
            </a:extLst>
          </p:cNvPr>
          <p:cNvCxnSpPr>
            <a:cxnSpLocks/>
          </p:cNvCxnSpPr>
          <p:nvPr userDrawn="1"/>
        </p:nvCxnSpPr>
        <p:spPr>
          <a:xfrm>
            <a:off x="10612132" y="3254943"/>
            <a:ext cx="0" cy="1929384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Marcador de pie de página 5">
            <a:extLst>
              <a:ext uri="{FF2B5EF4-FFF2-40B4-BE49-F238E27FC236}">
                <a16:creationId xmlns:a16="http://schemas.microsoft.com/office/drawing/2014/main" id="{12CD4C44-15F4-4517-B3CC-D07D4B93DD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79" name="Marcador de número de diapositiva 6">
            <a:extLst>
              <a:ext uri="{FF2B5EF4-FFF2-40B4-BE49-F238E27FC236}">
                <a16:creationId xmlns:a16="http://schemas.microsoft.com/office/drawing/2014/main" id="{9F988C33-C2E3-49AE-9BC1-9123EADC3E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80" name="Marcador de fecha 3">
            <a:extLst>
              <a:ext uri="{FF2B5EF4-FFF2-40B4-BE49-F238E27FC236}">
                <a16:creationId xmlns:a16="http://schemas.microsoft.com/office/drawing/2014/main" id="{757004CA-7955-4C10-8542-83D291BFF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1704598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  <p15:guide id="2" pos="1392">
          <p15:clr>
            <a:srgbClr val="FBAE40"/>
          </p15:clr>
        </p15:guide>
        <p15:guide id="3" pos="2208">
          <p15:clr>
            <a:srgbClr val="FBAE40"/>
          </p15:clr>
        </p15:guide>
        <p15:guide id="4" pos="302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Un grupo de personas montando a caballo&#10;&#10;Descripción generada automáticamente con confianza media">
            <a:extLst>
              <a:ext uri="{FF2B5EF4-FFF2-40B4-BE49-F238E27FC236}">
                <a16:creationId xmlns:a16="http://schemas.microsoft.com/office/drawing/2014/main" id="{0E805C5A-1029-4D1B-94B3-422EC2CA34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ADF9E512-1300-47FB-86AC-F8C946EE6985}"/>
              </a:ext>
            </a:extLst>
          </p:cNvPr>
          <p:cNvSpPr/>
          <p:nvPr userDrawn="1"/>
        </p:nvSpPr>
        <p:spPr>
          <a:xfrm>
            <a:off x="304800" y="365125"/>
            <a:ext cx="11582400" cy="6127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" name="Marcador de contenido 7">
            <a:extLst>
              <a:ext uri="{FF2B5EF4-FFF2-40B4-BE49-F238E27FC236}">
                <a16:creationId xmlns:a16="http://schemas.microsoft.com/office/drawing/2014/main" id="{A399EA4A-18B9-4C3F-A6B1-0D80C2598D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82700" y="913448"/>
            <a:ext cx="5041900" cy="5134927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8907808-FD8D-4C4A-A5E4-068D94BF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700" y="2766219"/>
            <a:ext cx="5041900" cy="1325563"/>
          </a:xfrm>
        </p:spPr>
        <p:txBody>
          <a:bodyPr rtlCol="0">
            <a:normAutofit/>
          </a:bodyPr>
          <a:lstStyle>
            <a:lvl1pPr algn="ctr">
              <a:defRPr sz="3600" spc="0" baseline="0"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FC98BF5-ED87-4BF7-BB07-29187F8C8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67600" y="913448"/>
            <a:ext cx="3886200" cy="419100"/>
          </a:xfrm>
        </p:spPr>
        <p:txBody>
          <a:bodyPr rtlCol="0">
            <a:noAutofit/>
          </a:bodyPr>
          <a:lstStyle>
            <a:lvl1pPr marL="0" indent="0">
              <a:buNone/>
              <a:defRPr sz="2400" b="0" spc="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8" name="Marcador de texto 6">
            <a:extLst>
              <a:ext uri="{FF2B5EF4-FFF2-40B4-BE49-F238E27FC236}">
                <a16:creationId xmlns:a16="http://schemas.microsoft.com/office/drawing/2014/main" id="{90E0AB9E-D60D-4299-B73A-B96F7B7F81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67600" y="1275398"/>
            <a:ext cx="3886200" cy="307975"/>
          </a:xfrm>
        </p:spPr>
        <p:txBody>
          <a:bodyPr rtlCol="0">
            <a:noAutofit/>
          </a:bodyPr>
          <a:lstStyle>
            <a:lvl1pPr marL="0" indent="0">
              <a:buNone/>
              <a:defRPr sz="1800" b="0" spc="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9" name="Marcador de texto 6">
            <a:extLst>
              <a:ext uri="{FF2B5EF4-FFF2-40B4-BE49-F238E27FC236}">
                <a16:creationId xmlns:a16="http://schemas.microsoft.com/office/drawing/2014/main" id="{ED9663C9-EA8F-404F-A640-85028F6F30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67600" y="1672273"/>
            <a:ext cx="3886200" cy="27432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spc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BD9C0574-6721-4F80-A5F8-8C4C5D2B97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67600" y="2231390"/>
            <a:ext cx="3886200" cy="419100"/>
          </a:xfrm>
        </p:spPr>
        <p:txBody>
          <a:bodyPr rtlCol="0">
            <a:noAutofit/>
          </a:bodyPr>
          <a:lstStyle>
            <a:lvl1pPr marL="0" indent="0">
              <a:buNone/>
              <a:defRPr sz="2400" b="0" spc="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1" name="Marcador de texto 6">
            <a:extLst>
              <a:ext uri="{FF2B5EF4-FFF2-40B4-BE49-F238E27FC236}">
                <a16:creationId xmlns:a16="http://schemas.microsoft.com/office/drawing/2014/main" id="{386F510A-D29A-4582-ADA6-290E1D6A0B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67600" y="2593340"/>
            <a:ext cx="3886200" cy="307975"/>
          </a:xfrm>
        </p:spPr>
        <p:txBody>
          <a:bodyPr rtlCol="0">
            <a:noAutofit/>
          </a:bodyPr>
          <a:lstStyle>
            <a:lvl1pPr marL="0" indent="0">
              <a:buNone/>
              <a:defRPr sz="1800" b="0" spc="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2" name="Marcador de texto 6">
            <a:extLst>
              <a:ext uri="{FF2B5EF4-FFF2-40B4-BE49-F238E27FC236}">
                <a16:creationId xmlns:a16="http://schemas.microsoft.com/office/drawing/2014/main" id="{7576EF89-ABF3-4312-A3E7-E1909CA744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67600" y="2990215"/>
            <a:ext cx="3886200" cy="27432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spc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3" name="Marcador de texto 6">
            <a:extLst>
              <a:ext uri="{FF2B5EF4-FFF2-40B4-BE49-F238E27FC236}">
                <a16:creationId xmlns:a16="http://schemas.microsoft.com/office/drawing/2014/main" id="{0B198549-FECA-4B92-9906-8D1F79E14D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67600" y="3543935"/>
            <a:ext cx="3886200" cy="419100"/>
          </a:xfrm>
        </p:spPr>
        <p:txBody>
          <a:bodyPr rtlCol="0">
            <a:noAutofit/>
          </a:bodyPr>
          <a:lstStyle>
            <a:lvl1pPr marL="0" indent="0">
              <a:buNone/>
              <a:defRPr sz="2400" b="0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210D5A62-4015-4F75-A2AC-D3C1B70911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67600" y="3905885"/>
            <a:ext cx="3886200" cy="307975"/>
          </a:xfrm>
        </p:spPr>
        <p:txBody>
          <a:bodyPr rtlCol="0">
            <a:noAutofit/>
          </a:bodyPr>
          <a:lstStyle>
            <a:lvl1pPr marL="0" indent="0">
              <a:buNone/>
              <a:defRPr sz="1800" b="0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267DEAF9-25BD-404A-A5F3-30A81E38D2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67600" y="4302760"/>
            <a:ext cx="3886200" cy="27432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spc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6" name="Marcador de texto 6">
            <a:extLst>
              <a:ext uri="{FF2B5EF4-FFF2-40B4-BE49-F238E27FC236}">
                <a16:creationId xmlns:a16="http://schemas.microsoft.com/office/drawing/2014/main" id="{A03C6E4A-B7FD-4BD7-A807-52FE5D27E3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67600" y="4856480"/>
            <a:ext cx="3886200" cy="419100"/>
          </a:xfrm>
        </p:spPr>
        <p:txBody>
          <a:bodyPr rtlCol="0">
            <a:noAutofit/>
          </a:bodyPr>
          <a:lstStyle>
            <a:lvl1pPr marL="0" indent="0">
              <a:buNone/>
              <a:defRPr sz="2400" b="0" spc="0" baseline="0">
                <a:solidFill>
                  <a:schemeClr val="accent1">
                    <a:lumMod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7" name="Marcador de texto 6">
            <a:extLst>
              <a:ext uri="{FF2B5EF4-FFF2-40B4-BE49-F238E27FC236}">
                <a16:creationId xmlns:a16="http://schemas.microsoft.com/office/drawing/2014/main" id="{69798A4B-546D-497E-8DC4-67F69916B6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67600" y="5218430"/>
            <a:ext cx="3886200" cy="307975"/>
          </a:xfrm>
        </p:spPr>
        <p:txBody>
          <a:bodyPr rtlCol="0">
            <a:noAutofit/>
          </a:bodyPr>
          <a:lstStyle>
            <a:lvl1pPr marL="0" indent="0">
              <a:buNone/>
              <a:defRPr sz="1800" b="0" spc="0" baseline="0">
                <a:solidFill>
                  <a:schemeClr val="accent1">
                    <a:lumMod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8" name="Marcador de texto 6">
            <a:extLst>
              <a:ext uri="{FF2B5EF4-FFF2-40B4-BE49-F238E27FC236}">
                <a16:creationId xmlns:a16="http://schemas.microsoft.com/office/drawing/2014/main" id="{B0720791-8657-4D3A-9912-1CF7D48EA1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67600" y="5615305"/>
            <a:ext cx="3886200" cy="27432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spc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26" name="Marcador de pie de página 5">
            <a:extLst>
              <a:ext uri="{FF2B5EF4-FFF2-40B4-BE49-F238E27FC236}">
                <a16:creationId xmlns:a16="http://schemas.microsoft.com/office/drawing/2014/main" id="{8AD16A67-F6AC-4CFA-B638-3076C15682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7865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27" name="Marcador de número de diapositiva 6">
            <a:extLst>
              <a:ext uri="{FF2B5EF4-FFF2-40B4-BE49-F238E27FC236}">
                <a16:creationId xmlns:a16="http://schemas.microsoft.com/office/drawing/2014/main" id="{8619925E-10F5-4FE2-B665-672B18AF9E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>
            <a:lvl1pPr>
              <a:defRPr spc="0">
                <a:solidFill>
                  <a:schemeClr val="accent1"/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8" name="Marcador de fecha 3">
            <a:extLst>
              <a:ext uri="{FF2B5EF4-FFF2-40B4-BE49-F238E27FC236}">
                <a16:creationId xmlns:a16="http://schemas.microsoft.com/office/drawing/2014/main" id="{99B42EE4-8774-49D2-8B69-8D680E801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392549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montando a caballo&#10;&#10;Descripción generada automáticamente con confianza media">
            <a:extLst>
              <a:ext uri="{FF2B5EF4-FFF2-40B4-BE49-F238E27FC236}">
                <a16:creationId xmlns:a16="http://schemas.microsoft.com/office/drawing/2014/main" id="{EEDAD97A-3707-4927-B006-8E1F9FA7A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3286" y="0"/>
            <a:ext cx="6588714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2050" y="523875"/>
            <a:ext cx="3975802" cy="1514476"/>
          </a:xfrm>
        </p:spPr>
        <p:txBody>
          <a:bodyPr lIns="0" rIns="0" rtlCol="0"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Hacer clic para editar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050" y="4662486"/>
            <a:ext cx="3975804" cy="1514476"/>
          </a:xfrm>
        </p:spPr>
        <p:txBody>
          <a:bodyPr lIns="0" rIns="0"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E3A83D3B-4878-44A9-ADD4-00764E5E82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68718" y="523875"/>
            <a:ext cx="5657850" cy="581025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FFB9B857-A210-44D8-8C91-781E2B69B771}"/>
              </a:ext>
            </a:extLst>
          </p:cNvPr>
          <p:cNvCxnSpPr/>
          <p:nvPr userDrawn="1"/>
        </p:nvCxnSpPr>
        <p:spPr>
          <a:xfrm>
            <a:off x="1162050" y="2333625"/>
            <a:ext cx="0" cy="2000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4BED8496-5E7C-4C78-B8EF-9319D4BF8E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" y="768096"/>
            <a:ext cx="1856232" cy="185623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2000" b="0" cap="all" spc="0" baseline="0" dirty="0">
                <a:ln w="0"/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algn="ctr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050" y="4662486"/>
            <a:ext cx="3975804" cy="1514476"/>
          </a:xfrm>
        </p:spPr>
        <p:txBody>
          <a:bodyPr lIns="0" rIns="0"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925285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971" y="6356350"/>
            <a:ext cx="2372881" cy="365125"/>
          </a:xfrm>
        </p:spPr>
        <p:txBody>
          <a:bodyPr rtlCol="0"/>
          <a:lstStyle>
            <a:lvl1pPr algn="r"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E3A83D3B-4878-44A9-ADD4-00764E5E82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4640" y="0"/>
            <a:ext cx="5547360" cy="68580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FFB9B857-A210-44D8-8C91-781E2B69B771}"/>
              </a:ext>
            </a:extLst>
          </p:cNvPr>
          <p:cNvCxnSpPr/>
          <p:nvPr userDrawn="1"/>
        </p:nvCxnSpPr>
        <p:spPr>
          <a:xfrm>
            <a:off x="1162050" y="2333625"/>
            <a:ext cx="0" cy="200025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 descr="Una imagen con árbol, naturaleza, primavera&#10;&#10;Descripción generada automáticamente">
            <a:extLst>
              <a:ext uri="{FF2B5EF4-FFF2-40B4-BE49-F238E27FC236}">
                <a16:creationId xmlns:a16="http://schemas.microsoft.com/office/drawing/2014/main" id="{4A63342F-743C-459F-B121-7E344300D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078480" y="3291840"/>
            <a:ext cx="6858000" cy="274320"/>
          </a:xfrm>
          <a:prstGeom prst="rect">
            <a:avLst/>
          </a:prstGeom>
        </p:spPr>
      </p:pic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5E13AA0B-9749-4C5F-A7F8-7C789F4429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" y="768096"/>
            <a:ext cx="1856232" cy="185623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2000" b="0" cap="all" spc="0" baseline="0" dirty="0">
                <a:ln w="0"/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algn="ctr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2050" y="523875"/>
            <a:ext cx="3975802" cy="1514476"/>
          </a:xfrm>
        </p:spPr>
        <p:txBody>
          <a:bodyPr lIns="0" rIns="0" rtlCol="0"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editar</a:t>
            </a:r>
          </a:p>
        </p:txBody>
      </p:sp>
    </p:spTree>
    <p:extLst>
      <p:ext uri="{BB962C8B-B14F-4D97-AF65-F5344CB8AC3E}">
        <p14:creationId xmlns:p14="http://schemas.microsoft.com/office/powerpoint/2010/main" val="1254362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a imagen con árbol, naturaleza, primavera&#10;&#10;Descripción generada automáticamente">
            <a:extLst>
              <a:ext uri="{FF2B5EF4-FFF2-40B4-BE49-F238E27FC236}">
                <a16:creationId xmlns:a16="http://schemas.microsoft.com/office/drawing/2014/main" id="{518D6250-5EE6-4875-8BAD-D7140B01B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392931" y="-941071"/>
            <a:ext cx="6858000" cy="8740141"/>
          </a:xfrm>
          <a:prstGeom prst="rect">
            <a:avLst/>
          </a:prstGeom>
        </p:spPr>
      </p:pic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0D510E1D-A8A6-4E4B-8055-B484B48533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31921" y="536574"/>
            <a:ext cx="7780020" cy="5784853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5300" y="1122363"/>
            <a:ext cx="4446270" cy="1874837"/>
          </a:xfrm>
        </p:spPr>
        <p:txBody>
          <a:bodyPr rtlCol="0" anchor="t">
            <a:noAutofit/>
          </a:bodyPr>
          <a:lstStyle>
            <a:lvl1pPr algn="l">
              <a:defRPr sz="6600"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5858" y="3779212"/>
            <a:ext cx="1708784" cy="115633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Hacer clic para editar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E6BAFCD4-E08A-4CBF-B3C6-F99D6523EB03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5859" y="4757108"/>
            <a:ext cx="230600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ACDE2589-A5DF-4CFB-80DA-F3EB6E9A25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45858" y="5579334"/>
            <a:ext cx="1708784" cy="1116118"/>
          </a:xfrm>
        </p:spPr>
        <p:txBody>
          <a:bodyPr rtlCol="0">
            <a:normAutofit/>
          </a:bodyPr>
          <a:lstStyle>
            <a:lvl1pPr marL="0" indent="0" algn="l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5CE3F9E1-78CA-4716-9303-F5DE95A907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2376" y="3264408"/>
            <a:ext cx="1993392" cy="199339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2000" b="0" cap="all" spc="0" baseline="0" dirty="0">
                <a:ln w="0"/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algn="ctr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3835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a imagen con árbol, naturaleza, primavera&#10;&#10;Descripción generada automáticamente">
            <a:extLst>
              <a:ext uri="{FF2B5EF4-FFF2-40B4-BE49-F238E27FC236}">
                <a16:creationId xmlns:a16="http://schemas.microsoft.com/office/drawing/2014/main" id="{560C5C7D-BBDC-415E-88A8-4BB8367C6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81000" y="381000"/>
            <a:ext cx="6858000" cy="6096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244" y="473869"/>
            <a:ext cx="4603750" cy="1226572"/>
          </a:xfrm>
        </p:spPr>
        <p:txBody>
          <a:bodyPr lIns="0" rtlCol="0" anchor="b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5800" y="2160591"/>
            <a:ext cx="4298950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5799" y="6356350"/>
            <a:ext cx="2772229" cy="365125"/>
          </a:xfrm>
        </p:spPr>
        <p:txBody>
          <a:bodyPr rtlCol="0"/>
          <a:lstStyle>
            <a:lvl1pPr algn="l"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6628" y="6356350"/>
            <a:ext cx="1317171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8C140FD9-A97C-40A2-A8B8-84D503A3C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6736" y="525463"/>
            <a:ext cx="4962526" cy="5807075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A83CD18-0EF9-4AC6-87C8-0A5C8F9F2CA9}"/>
              </a:ext>
            </a:extLst>
          </p:cNvPr>
          <p:cNvCxnSpPr>
            <a:cxnSpLocks/>
          </p:cNvCxnSpPr>
          <p:nvPr userDrawn="1"/>
        </p:nvCxnSpPr>
        <p:spPr>
          <a:xfrm>
            <a:off x="6743700" y="1859273"/>
            <a:ext cx="0" cy="436055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EB506012-914F-463E-9582-CE719EAD470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035800" y="1859273"/>
            <a:ext cx="4298950" cy="33466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3B07FC46-2A60-4E96-A309-C03E813082E8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035800" y="3271768"/>
            <a:ext cx="4298950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70CB8BDA-C60A-4110-9D29-E59BA67AAD0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035800" y="2970450"/>
            <a:ext cx="4298950" cy="33466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7DB6CAB0-C8FA-4599-AB8C-A2AEED800C6B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035800" y="4382945"/>
            <a:ext cx="4298950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7659D317-0B72-4047-84EB-EF154C96B979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035800" y="4081627"/>
            <a:ext cx="4298950" cy="33466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802DCFFD-63E0-4E21-908F-7B3242F6AAB4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7035800" y="5494123"/>
            <a:ext cx="4298950" cy="725702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3A7E7A4C-470C-4831-907E-3338C5B817FD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035800" y="5192805"/>
            <a:ext cx="4298950" cy="33466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1075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1075" y="4644390"/>
            <a:ext cx="1980000" cy="149008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31025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31025" y="4644390"/>
            <a:ext cx="1980000" cy="149008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80975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80975" y="4644390"/>
            <a:ext cx="1980000" cy="149008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FF934EF9-BF0B-4A73-8F03-1BA80EE0608B}"/>
              </a:ext>
            </a:extLst>
          </p:cNvPr>
          <p:cNvSpPr>
            <a:spLocks noGrp="1"/>
          </p:cNvSpPr>
          <p:nvPr>
            <p:ph sz="quarter" idx="46"/>
          </p:nvPr>
        </p:nvSpPr>
        <p:spPr>
          <a:xfrm>
            <a:off x="1227175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1" name="Marcador de texto 8">
            <a:extLst>
              <a:ext uri="{FF2B5EF4-FFF2-40B4-BE49-F238E27FC236}">
                <a16:creationId xmlns:a16="http://schemas.microsoft.com/office/drawing/2014/main" id="{4182E807-0C2E-4BC5-BF7E-526F4625C96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84088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4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id="{8B21E869-F893-4182-B4C9-9C6D4C1E709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84087" y="4644390"/>
            <a:ext cx="1980000" cy="149008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23" name="Marcador de contenido 15">
            <a:extLst>
              <a:ext uri="{FF2B5EF4-FFF2-40B4-BE49-F238E27FC236}">
                <a16:creationId xmlns:a16="http://schemas.microsoft.com/office/drawing/2014/main" id="{B86A7EE6-1FE6-48B5-8747-AB276F95128F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3977125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4" name="Marcador de contenido 15">
            <a:extLst>
              <a:ext uri="{FF2B5EF4-FFF2-40B4-BE49-F238E27FC236}">
                <a16:creationId xmlns:a16="http://schemas.microsoft.com/office/drawing/2014/main" id="{5C937C49-EB73-4979-B8CF-CACF0EA242DA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727075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contenido 15">
            <a:extLst>
              <a:ext uri="{FF2B5EF4-FFF2-40B4-BE49-F238E27FC236}">
                <a16:creationId xmlns:a16="http://schemas.microsoft.com/office/drawing/2014/main" id="{5B5AE825-32F0-4FF5-AD58-C846CFE482B5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9430188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C2FC193C-7F61-40CA-B97F-DE9D338DC965}"/>
              </a:ext>
            </a:extLst>
          </p:cNvPr>
          <p:cNvCxnSpPr>
            <a:cxnSpLocks/>
          </p:cNvCxnSpPr>
          <p:nvPr userDrawn="1"/>
        </p:nvCxnSpPr>
        <p:spPr>
          <a:xfrm>
            <a:off x="1513875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BD86C94F-FF53-46BA-B125-57E5D572D064}"/>
              </a:ext>
            </a:extLst>
          </p:cNvPr>
          <p:cNvCxnSpPr>
            <a:cxnSpLocks/>
          </p:cNvCxnSpPr>
          <p:nvPr userDrawn="1"/>
        </p:nvCxnSpPr>
        <p:spPr>
          <a:xfrm>
            <a:off x="4248911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BFC882BF-032B-4B67-AF3E-CF79FBCC4FD4}"/>
              </a:ext>
            </a:extLst>
          </p:cNvPr>
          <p:cNvCxnSpPr>
            <a:cxnSpLocks/>
          </p:cNvCxnSpPr>
          <p:nvPr userDrawn="1"/>
        </p:nvCxnSpPr>
        <p:spPr>
          <a:xfrm>
            <a:off x="6983947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750C30-59A4-4345-B670-0030A6828B14}"/>
              </a:ext>
            </a:extLst>
          </p:cNvPr>
          <p:cNvCxnSpPr>
            <a:cxnSpLocks/>
          </p:cNvCxnSpPr>
          <p:nvPr userDrawn="1"/>
        </p:nvCxnSpPr>
        <p:spPr>
          <a:xfrm>
            <a:off x="9718983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n 33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3E2CAEA6-2840-4C2D-B6E2-A17A0A9F06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4800" cy="6858000"/>
          </a:xfrm>
          <a:prstGeom prst="rect">
            <a:avLst/>
          </a:prstGeom>
        </p:spPr>
      </p:pic>
      <p:pic>
        <p:nvPicPr>
          <p:cNvPr id="36" name="Imagen 35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7C270418-FBBE-4523-812C-440495951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7200" y="0"/>
            <a:ext cx="304800" cy="6858000"/>
          </a:xfrm>
          <a:prstGeom prst="rect">
            <a:avLst/>
          </a:prstGeom>
        </p:spPr>
      </p:pic>
      <p:sp>
        <p:nvSpPr>
          <p:cNvPr id="37" name="Marcador de fecha 3">
            <a:extLst>
              <a:ext uri="{FF2B5EF4-FFF2-40B4-BE49-F238E27FC236}">
                <a16:creationId xmlns:a16="http://schemas.microsoft.com/office/drawing/2014/main" id="{4F3022F7-3702-4466-9986-D2645E60F2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2715236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id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a masa de agua con árboles alrededor&#10;&#10;Descripción generada automáticamente con confianza media">
            <a:extLst>
              <a:ext uri="{FF2B5EF4-FFF2-40B4-BE49-F238E27FC236}">
                <a16:creationId xmlns:a16="http://schemas.microsoft.com/office/drawing/2014/main" id="{4FA989F3-E380-4D92-BD33-21366C466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E97333B9-F523-4307-B469-F66B0C6E9D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8600" y="508000"/>
            <a:ext cx="4114800" cy="58420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2" name="Marcador de texto 8">
            <a:extLst>
              <a:ext uri="{FF2B5EF4-FFF2-40B4-BE49-F238E27FC236}">
                <a16:creationId xmlns:a16="http://schemas.microsoft.com/office/drawing/2014/main" id="{D42CD466-114C-48B9-82B3-DC830491B35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6500" y="2704606"/>
            <a:ext cx="25896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51758243-C023-46F4-AA0D-115263FADCF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6500" y="3128324"/>
            <a:ext cx="2589600" cy="86142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5" name="Marcador de texto 8">
            <a:extLst>
              <a:ext uri="{FF2B5EF4-FFF2-40B4-BE49-F238E27FC236}">
                <a16:creationId xmlns:a16="http://schemas.microsoft.com/office/drawing/2014/main" id="{6CE54372-39E4-429B-909F-1B393078547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6500" y="4530478"/>
            <a:ext cx="25896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180615B5-AB0C-4460-96CC-11C15E7D74F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500" y="4954196"/>
            <a:ext cx="2589600" cy="86142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7" name="Marcador de texto 8">
            <a:extLst>
              <a:ext uri="{FF2B5EF4-FFF2-40B4-BE49-F238E27FC236}">
                <a16:creationId xmlns:a16="http://schemas.microsoft.com/office/drawing/2014/main" id="{09C3E351-39C7-4529-B6CD-B0EF6A4BB0D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05900" y="2704606"/>
            <a:ext cx="25896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id="{0762CB53-1EBD-4B1E-8562-33910E88334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05900" y="3128324"/>
            <a:ext cx="2589600" cy="86142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19" name="Marcador de texto 8">
            <a:extLst>
              <a:ext uri="{FF2B5EF4-FFF2-40B4-BE49-F238E27FC236}">
                <a16:creationId xmlns:a16="http://schemas.microsoft.com/office/drawing/2014/main" id="{7F9CB6CB-1D5E-4484-BDCC-67FDE981AA7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05900" y="4530478"/>
            <a:ext cx="25896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4</a:t>
            </a:r>
          </a:p>
        </p:txBody>
      </p:sp>
      <p:sp>
        <p:nvSpPr>
          <p:cNvPr id="20" name="Marcador de texto 10">
            <a:extLst>
              <a:ext uri="{FF2B5EF4-FFF2-40B4-BE49-F238E27FC236}">
                <a16:creationId xmlns:a16="http://schemas.microsoft.com/office/drawing/2014/main" id="{8229F1D8-00A2-407C-974C-4F22FE98AB1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05900" y="4954196"/>
            <a:ext cx="2589600" cy="86142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22" name="Marcador de fecha 2">
            <a:extLst>
              <a:ext uri="{FF2B5EF4-FFF2-40B4-BE49-F238E27FC236}">
                <a16:creationId xmlns:a16="http://schemas.microsoft.com/office/drawing/2014/main" id="{7E9D7FB7-F0D3-47C2-95E6-B2D047FF2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23" name="Marcador de pie de página 3">
            <a:extLst>
              <a:ext uri="{FF2B5EF4-FFF2-40B4-BE49-F238E27FC236}">
                <a16:creationId xmlns:a16="http://schemas.microsoft.com/office/drawing/2014/main" id="{C73EC134-FDBF-4113-B825-23125EE86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12C2DA51-699D-4FD6-9B2A-2FA0915C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unt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800" y="473869"/>
            <a:ext cx="4603750" cy="1226572"/>
          </a:xfrm>
        </p:spPr>
        <p:txBody>
          <a:bodyPr rtlCol="0" anchor="b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45828" y="2468880"/>
            <a:ext cx="3888921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60C5C7D-BBDC-415E-88A8-4BB8367C6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8467" y="0"/>
            <a:ext cx="304268" cy="6858000"/>
          </a:xfrm>
          <a:prstGeom prst="rect">
            <a:avLst/>
          </a:prstGeom>
        </p:spPr>
      </p:pic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8C140FD9-A97C-40A2-A8B8-84D503A3C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358466" cy="6857999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A83CD18-0EF9-4AC6-87C8-0A5C8F9F2CA9}"/>
              </a:ext>
            </a:extLst>
          </p:cNvPr>
          <p:cNvCxnSpPr>
            <a:cxnSpLocks/>
          </p:cNvCxnSpPr>
          <p:nvPr userDrawn="1"/>
        </p:nvCxnSpPr>
        <p:spPr>
          <a:xfrm>
            <a:off x="7256237" y="2928256"/>
            <a:ext cx="0" cy="6966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EB506012-914F-463E-9582-CE719EAD470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117447" y="2468617"/>
            <a:ext cx="410028" cy="459639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1.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3B07FC46-2A60-4E96-A309-C03E813082E8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445828" y="3808800"/>
            <a:ext cx="3888921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7DB6CAB0-C8FA-4599-AB8C-A2AEED800C6B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445828" y="5101562"/>
            <a:ext cx="3888921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FCE75E29-1E56-4BC2-9665-A103D29D944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117447" y="3808800"/>
            <a:ext cx="410028" cy="459639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2.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24A65D09-92B8-4044-9560-43DACBD6E36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117447" y="5101562"/>
            <a:ext cx="410028" cy="459639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3.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0AF3E8EA-AD86-4D53-99F2-514C73069694}"/>
              </a:ext>
            </a:extLst>
          </p:cNvPr>
          <p:cNvCxnSpPr>
            <a:cxnSpLocks/>
          </p:cNvCxnSpPr>
          <p:nvPr userDrawn="1"/>
        </p:nvCxnSpPr>
        <p:spPr>
          <a:xfrm>
            <a:off x="7256237" y="4268439"/>
            <a:ext cx="0" cy="6966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arcador de fecha 3">
            <a:extLst>
              <a:ext uri="{FF2B5EF4-FFF2-40B4-BE49-F238E27FC236}">
                <a16:creationId xmlns:a16="http://schemas.microsoft.com/office/drawing/2014/main" id="{A21C585D-982F-4820-83DB-2EC69C557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29" name="Marcador de pie de página 4">
            <a:extLst>
              <a:ext uri="{FF2B5EF4-FFF2-40B4-BE49-F238E27FC236}">
                <a16:creationId xmlns:a16="http://schemas.microsoft.com/office/drawing/2014/main" id="{CF6BFE9E-EF76-481D-9C8A-7AB36DF5E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5799" y="6356350"/>
            <a:ext cx="2772229" cy="365125"/>
          </a:xfrm>
        </p:spPr>
        <p:txBody>
          <a:bodyPr rtlCol="0"/>
          <a:lstStyle>
            <a:lvl1pPr algn="l"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30" name="Marcador de número de diapositiva 5">
            <a:extLst>
              <a:ext uri="{FF2B5EF4-FFF2-40B4-BE49-F238E27FC236}">
                <a16:creationId xmlns:a16="http://schemas.microsoft.com/office/drawing/2014/main" id="{CD8FBCDE-F8D9-49DC-B34B-2D3463C5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6628" y="6356350"/>
            <a:ext cx="1317171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4245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cera de secció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9996762E-98CA-45F3-8778-C77264B50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1"/>
          <a:stretch/>
        </p:blipFill>
        <p:spPr>
          <a:xfrm>
            <a:off x="0" y="0"/>
            <a:ext cx="4446270" cy="6879772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E6BAFCD4-E08A-4CBF-B3C6-F99D6523EB03}"/>
              </a:ext>
            </a:extLst>
          </p:cNvPr>
          <p:cNvCxnSpPr>
            <a:cxnSpLocks/>
          </p:cNvCxnSpPr>
          <p:nvPr userDrawn="1"/>
        </p:nvCxnSpPr>
        <p:spPr>
          <a:xfrm flipH="1">
            <a:off x="3752850" y="4047144"/>
            <a:ext cx="84391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7DB9F2E2-2FA7-41DA-91AC-B4A535BFF534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>
            <a:off x="2542032" y="1033272"/>
            <a:ext cx="4690872" cy="469087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3200" b="0" cap="all" spc="0" baseline="0" dirty="0">
                <a:ln w="0"/>
                <a:solidFill>
                  <a:schemeClr val="accent1">
                    <a:lumMod val="75000"/>
                    <a:alpha val="70000"/>
                  </a:schemeClr>
                </a:solidFill>
              </a:defRPr>
            </a:lvl1pPr>
          </a:lstStyle>
          <a:p>
            <a:pPr marL="0" lvl="0" algn="ctr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8558" y="2171699"/>
            <a:ext cx="7581900" cy="1681163"/>
          </a:xfrm>
        </p:spPr>
        <p:txBody>
          <a:bodyPr rtlCol="0" anchor="b">
            <a:noAutofit/>
          </a:bodyPr>
          <a:lstStyle>
            <a:lvl1pPr algn="l">
              <a:defRPr sz="66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80888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montando a caballo&#10;&#10;Descripción generada automáticamente con confianza media">
            <a:extLst>
              <a:ext uri="{FF2B5EF4-FFF2-40B4-BE49-F238E27FC236}">
                <a16:creationId xmlns:a16="http://schemas.microsoft.com/office/drawing/2014/main" id="{E72A4962-4D36-46EC-8ABF-17FD991808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2230D65-DB5A-4BE3-9C4F-2537D5FDECB5}"/>
              </a:ext>
            </a:extLst>
          </p:cNvPr>
          <p:cNvSpPr/>
          <p:nvPr userDrawn="1"/>
        </p:nvSpPr>
        <p:spPr>
          <a:xfrm>
            <a:off x="304800" y="365125"/>
            <a:ext cx="11582400" cy="6127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560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56050" y="4644390"/>
            <a:ext cx="1980000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06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06000" y="4644390"/>
            <a:ext cx="1980000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55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855950" y="4644390"/>
            <a:ext cx="1980000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FF934EF9-BF0B-4A73-8F03-1BA80EE0608B}"/>
              </a:ext>
            </a:extLst>
          </p:cNvPr>
          <p:cNvSpPr>
            <a:spLocks noGrp="1"/>
          </p:cNvSpPr>
          <p:nvPr>
            <p:ph sz="quarter" idx="46"/>
          </p:nvPr>
        </p:nvSpPr>
        <p:spPr>
          <a:xfrm>
            <a:off x="2602150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3" name="Marcador de contenido 15">
            <a:extLst>
              <a:ext uri="{FF2B5EF4-FFF2-40B4-BE49-F238E27FC236}">
                <a16:creationId xmlns:a16="http://schemas.microsoft.com/office/drawing/2014/main" id="{B86A7EE6-1FE6-48B5-8747-AB276F95128F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352100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4" name="Marcador de contenido 15">
            <a:extLst>
              <a:ext uri="{FF2B5EF4-FFF2-40B4-BE49-F238E27FC236}">
                <a16:creationId xmlns:a16="http://schemas.microsoft.com/office/drawing/2014/main" id="{5C937C49-EB73-4979-B8CF-CACF0EA242DA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02050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C2FC193C-7F61-40CA-B97F-DE9D338DC965}"/>
              </a:ext>
            </a:extLst>
          </p:cNvPr>
          <p:cNvCxnSpPr>
            <a:cxnSpLocks/>
          </p:cNvCxnSpPr>
          <p:nvPr userDrawn="1"/>
        </p:nvCxnSpPr>
        <p:spPr>
          <a:xfrm>
            <a:off x="2888850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BD86C94F-FF53-46BA-B125-57E5D572D064}"/>
              </a:ext>
            </a:extLst>
          </p:cNvPr>
          <p:cNvCxnSpPr>
            <a:cxnSpLocks/>
          </p:cNvCxnSpPr>
          <p:nvPr userDrawn="1"/>
        </p:nvCxnSpPr>
        <p:spPr>
          <a:xfrm>
            <a:off x="5638800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BFC882BF-032B-4B67-AF3E-CF79FBCC4FD4}"/>
              </a:ext>
            </a:extLst>
          </p:cNvPr>
          <p:cNvCxnSpPr>
            <a:cxnSpLocks/>
          </p:cNvCxnSpPr>
          <p:nvPr userDrawn="1"/>
        </p:nvCxnSpPr>
        <p:spPr>
          <a:xfrm>
            <a:off x="8358922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Marcador de pie de página 5">
            <a:extLst>
              <a:ext uri="{FF2B5EF4-FFF2-40B4-BE49-F238E27FC236}">
                <a16:creationId xmlns:a16="http://schemas.microsoft.com/office/drawing/2014/main" id="{148E808A-AB67-4B52-B35C-7487342F4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7865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29" name="Marcador de número de diapositiva 6">
            <a:extLst>
              <a:ext uri="{FF2B5EF4-FFF2-40B4-BE49-F238E27FC236}">
                <a16:creationId xmlns:a16="http://schemas.microsoft.com/office/drawing/2014/main" id="{88B2564D-D1B9-47FE-9DC9-1BB5316148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31" name="Marcador de fecha 3">
            <a:extLst>
              <a:ext uri="{FF2B5EF4-FFF2-40B4-BE49-F238E27FC236}">
                <a16:creationId xmlns:a16="http://schemas.microsoft.com/office/drawing/2014/main" id="{E250C28C-FA72-4324-9DA9-3AE75077D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155802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untos con 2 imágen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60C5C7D-BBDC-415E-88A8-4BB8367C6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9025" y="0"/>
            <a:ext cx="4752975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3869"/>
            <a:ext cx="4603750" cy="1226572"/>
          </a:xfrm>
        </p:spPr>
        <p:txBody>
          <a:bodyPr rtlCol="0" anchor="b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71900" y="2260384"/>
            <a:ext cx="2838444" cy="1226572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8C140FD9-A97C-40A2-A8B8-84D503A3C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3213" y="525463"/>
            <a:ext cx="3784599" cy="2629175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A83CD18-0EF9-4AC6-87C8-0A5C8F9F2CA9}"/>
              </a:ext>
            </a:extLst>
          </p:cNvPr>
          <p:cNvCxnSpPr>
            <a:cxnSpLocks/>
          </p:cNvCxnSpPr>
          <p:nvPr userDrawn="1"/>
        </p:nvCxnSpPr>
        <p:spPr>
          <a:xfrm>
            <a:off x="947991" y="3459082"/>
            <a:ext cx="566928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EB506012-914F-463E-9582-CE719EAD470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57251" y="2260384"/>
            <a:ext cx="2381245" cy="524308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3B07FC46-2A60-4E96-A309-C03E813082E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771900" y="3652757"/>
            <a:ext cx="2838444" cy="1226572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70CB8BDA-C60A-4110-9D29-E59BA67AAD0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7251" y="3652757"/>
            <a:ext cx="2381245" cy="524308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7DB6CAB0-C8FA-4599-AB8C-A2AEED800C6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771900" y="5054655"/>
            <a:ext cx="2838444" cy="1226572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7659D317-0B72-4047-84EB-EF154C96B979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57251" y="5054655"/>
            <a:ext cx="2381245" cy="524308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6" name="Marcador de posición de imagen 11">
            <a:extLst>
              <a:ext uri="{FF2B5EF4-FFF2-40B4-BE49-F238E27FC236}">
                <a16:creationId xmlns:a16="http://schemas.microsoft.com/office/drawing/2014/main" id="{974B9287-7FD2-4AE5-BA59-7B3E9C8B5F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23213" y="3632600"/>
            <a:ext cx="3784599" cy="2629175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7620A735-5706-4C08-8345-E542A71DCF4C}"/>
              </a:ext>
            </a:extLst>
          </p:cNvPr>
          <p:cNvCxnSpPr>
            <a:cxnSpLocks/>
          </p:cNvCxnSpPr>
          <p:nvPr userDrawn="1"/>
        </p:nvCxnSpPr>
        <p:spPr>
          <a:xfrm>
            <a:off x="947991" y="4873016"/>
            <a:ext cx="566928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2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4" r:id="rId5"/>
    <p:sldLayoutId id="2147483667" r:id="rId6"/>
    <p:sldLayoutId id="2147483668" r:id="rId7"/>
    <p:sldLayoutId id="2147483669" r:id="rId8"/>
    <p:sldLayoutId id="2147483671" r:id="rId9"/>
    <p:sldLayoutId id="2147483672" r:id="rId10"/>
    <p:sldLayoutId id="2147483653" r:id="rId11"/>
    <p:sldLayoutId id="2147483663" r:id="rId12"/>
    <p:sldLayoutId id="2147483666" r:id="rId13"/>
    <p:sldLayoutId id="2147483678" r:id="rId14"/>
    <p:sldLayoutId id="2147483680" r:id="rId15"/>
    <p:sldLayoutId id="2147483679" r:id="rId16"/>
    <p:sldLayoutId id="2147483674" r:id="rId17"/>
    <p:sldLayoutId id="2147483675" r:id="rId18"/>
    <p:sldLayoutId id="2147483655" r:id="rId19"/>
    <p:sldLayoutId id="2147483676" r:id="rId20"/>
    <p:sldLayoutId id="2147483677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owmum.es/2021/04/14/series-y-peliculas-para-ver-con-adolescentes-en-netflix/" TargetMode="External"/><Relationship Id="rId5" Type="http://schemas.openxmlformats.org/officeDocument/2006/relationships/image" Target="../media/image23.jpg"/><Relationship Id="rId4" Type="http://schemas.openxmlformats.org/officeDocument/2006/relationships/hyperlink" Target="http://pexels.com/photo/woman-with-headphones-listening-music-639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 descr="Imagen que contiene persona, hombre, parado, gente&#10;&#10;Descripción generada automáticamente">
            <a:extLst>
              <a:ext uri="{FF2B5EF4-FFF2-40B4-BE49-F238E27FC236}">
                <a16:creationId xmlns:a16="http://schemas.microsoft.com/office/drawing/2014/main" id="{43EB4523-4A3D-4FF0-828F-49DD2F0495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092" r="6092"/>
          <a:stretch>
            <a:fillRect/>
          </a:stretch>
        </p:blipFill>
        <p:spPr>
          <a:xfrm>
            <a:off x="389468" y="536573"/>
            <a:ext cx="7620000" cy="5784853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2082" y="448891"/>
            <a:ext cx="3569918" cy="901008"/>
          </a:xfrm>
        </p:spPr>
        <p:txBody>
          <a:bodyPr rtlCol="0"/>
          <a:lstStyle/>
          <a:p>
            <a:pPr algn="ctr" rtl="0"/>
            <a:r>
              <a:rPr lang="es-ES" sz="4400" b="1" dirty="0"/>
              <a:t>¿Quién es él?</a:t>
            </a:r>
            <a:br>
              <a:rPr lang="es-ES" sz="3000" dirty="0"/>
            </a:br>
            <a:endParaRPr lang="es-ES" sz="30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A7EFAB6-E7DA-5801-9C9D-2B109965B211}"/>
              </a:ext>
            </a:extLst>
          </p:cNvPr>
          <p:cNvSpPr txBox="1">
            <a:spLocks/>
          </p:cNvSpPr>
          <p:nvPr/>
        </p:nvSpPr>
        <p:spPr>
          <a:xfrm>
            <a:off x="8602259" y="1349899"/>
            <a:ext cx="3569918" cy="9010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2000" indent="-4320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dirty="0"/>
              <a:t>¿Cómo se llama?</a:t>
            </a:r>
          </a:p>
          <a:p>
            <a:pPr marL="432000" indent="-4320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dirty="0"/>
              <a:t>¿Cuántos años tiene (él)?</a:t>
            </a:r>
          </a:p>
          <a:p>
            <a:pPr marL="432000" indent="-4320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dirty="0"/>
              <a:t>¿De dónde es?</a:t>
            </a:r>
          </a:p>
          <a:p>
            <a:pPr marL="432000" indent="-4320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dirty="0"/>
              <a:t>¿Dónde vive?</a:t>
            </a:r>
          </a:p>
          <a:p>
            <a:pPr marL="432000" indent="-4320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dirty="0"/>
              <a:t>¿Qué lenguas habla?</a:t>
            </a:r>
            <a:br>
              <a:rPr lang="es-ES" sz="3000" dirty="0"/>
            </a:br>
            <a:endParaRPr lang="es-ES" sz="3000" dirty="0"/>
          </a:p>
        </p:txBody>
      </p:sp>
      <p:sp>
        <p:nvSpPr>
          <p:cNvPr id="12" name="Flecha: doblada hacia arriba 11">
            <a:extLst>
              <a:ext uri="{FF2B5EF4-FFF2-40B4-BE49-F238E27FC236}">
                <a16:creationId xmlns:a16="http://schemas.microsoft.com/office/drawing/2014/main" id="{69B8D526-3308-C28C-2E70-2ECE8289DC30}"/>
              </a:ext>
            </a:extLst>
          </p:cNvPr>
          <p:cNvSpPr/>
          <p:nvPr/>
        </p:nvSpPr>
        <p:spPr>
          <a:xfrm rot="5400000" flipV="1">
            <a:off x="9369664" y="5386389"/>
            <a:ext cx="767875" cy="1736943"/>
          </a:xfrm>
          <a:prstGeom prst="bentUpArrow">
            <a:avLst>
              <a:gd name="adj1" fmla="val 25000"/>
              <a:gd name="adj2" fmla="val 25000"/>
              <a:gd name="adj3" fmla="val 50000"/>
            </a:avLst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6552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 descr="Imagen que contiene persona, hombre, parado, gente&#10;&#10;Descripción generada automáticamente">
            <a:extLst>
              <a:ext uri="{FF2B5EF4-FFF2-40B4-BE49-F238E27FC236}">
                <a16:creationId xmlns:a16="http://schemas.microsoft.com/office/drawing/2014/main" id="{43EB4523-4A3D-4FF0-828F-49DD2F0495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092" r="6092"/>
          <a:stretch>
            <a:fillRect/>
          </a:stretch>
        </p:blipFill>
        <p:spPr>
          <a:xfrm>
            <a:off x="389468" y="536573"/>
            <a:ext cx="7620000" cy="5784853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2082" y="1028000"/>
            <a:ext cx="3569918" cy="2387600"/>
          </a:xfrm>
        </p:spPr>
        <p:txBody>
          <a:bodyPr rtlCol="0"/>
          <a:lstStyle/>
          <a:p>
            <a:pPr rtl="0"/>
            <a:r>
              <a:rPr lang="es-ES" sz="5200" dirty="0"/>
              <a:t>Presentarse en español: ¿quién soy yo?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7569" y="4673668"/>
            <a:ext cx="1778696" cy="1156332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Alberto Arévalo-Ruiz</a:t>
            </a:r>
          </a:p>
        </p:txBody>
      </p:sp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2AA5CFA6-DFAB-4166-9748-6F0CAB135B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1906050">
            <a:off x="9327887" y="4255138"/>
            <a:ext cx="1993392" cy="1993392"/>
          </a:xfrm>
        </p:spPr>
        <p:txBody>
          <a:bodyPr rtlCol="0"/>
          <a:lstStyle/>
          <a:p>
            <a:pPr rtl="0"/>
            <a:r>
              <a:rPr lang="es-ES" dirty="0"/>
              <a:t> </a:t>
            </a:r>
            <a:r>
              <a:rPr lang="es-ES" dirty="0" err="1"/>
              <a:t>AStA-Sprachkurse</a:t>
            </a:r>
            <a:r>
              <a:rPr lang="es-ES" dirty="0"/>
              <a:t> </a:t>
            </a:r>
            <a:r>
              <a:rPr lang="de-DE" dirty="0"/>
              <a:t>Spanisch für Anfänger*innen Kurs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799" y="136526"/>
            <a:ext cx="4514957" cy="1957622"/>
          </a:xfrm>
        </p:spPr>
        <p:txBody>
          <a:bodyPr rtlCol="0">
            <a:noAutofit/>
          </a:bodyPr>
          <a:lstStyle/>
          <a:p>
            <a:r>
              <a:rPr lang="es-ES" b="1" dirty="0"/>
              <a:t>Hola,</a:t>
            </a:r>
            <a:br>
              <a:rPr lang="es-ES" b="1" dirty="0"/>
            </a:br>
            <a:r>
              <a:rPr lang="es-ES" b="1" dirty="0"/>
              <a:t>Buenos días,</a:t>
            </a:r>
            <a:br>
              <a:rPr lang="es-ES" b="1" dirty="0"/>
            </a:br>
            <a:r>
              <a:rPr lang="es-ES" b="1" dirty="0"/>
              <a:t>Buenas, </a:t>
            </a:r>
            <a:r>
              <a:rPr lang="es-ES" sz="2400" b="1" i="1" dirty="0">
                <a:solidFill>
                  <a:srgbClr val="8E7A6F"/>
                </a:solidFill>
              </a:rPr>
              <a:t>(</a:t>
            </a:r>
            <a:r>
              <a:rPr lang="es-ES" sz="2400" b="1" i="1" dirty="0" err="1">
                <a:solidFill>
                  <a:srgbClr val="8E7A6F"/>
                </a:solidFill>
              </a:rPr>
              <a:t>umgs</a:t>
            </a:r>
            <a:r>
              <a:rPr lang="es-ES" sz="2400" b="1" i="1" dirty="0">
                <a:solidFill>
                  <a:srgbClr val="8E7A6F"/>
                </a:solidFill>
              </a:rPr>
              <a:t>.)</a:t>
            </a:r>
            <a:endParaRPr lang="es-ES" sz="4000" b="1" dirty="0">
              <a:solidFill>
                <a:srgbClr val="8E7A6F"/>
              </a:solidFill>
            </a:endParaRPr>
          </a:p>
        </p:txBody>
      </p:sp>
      <p:sp>
        <p:nvSpPr>
          <p:cNvPr id="172" name="Marcador de fecha 171">
            <a:extLst>
              <a:ext uri="{FF2B5EF4-FFF2-40B4-BE49-F238E27FC236}">
                <a16:creationId xmlns:a16="http://schemas.microsoft.com/office/drawing/2014/main" id="{97236E89-C764-4B44-A276-073225C82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s-ES"/>
              <a:t>22/06/20XX</a:t>
            </a:r>
          </a:p>
        </p:txBody>
      </p:sp>
      <p:sp>
        <p:nvSpPr>
          <p:cNvPr id="174" name="Marcador de número de diapositiva 173">
            <a:extLst>
              <a:ext uri="{FF2B5EF4-FFF2-40B4-BE49-F238E27FC236}">
                <a16:creationId xmlns:a16="http://schemas.microsoft.com/office/drawing/2014/main" id="{AE1BEBAA-2955-4EA2-8409-F46EC167D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6628" y="6356350"/>
            <a:ext cx="1317171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s-ES" smtClean="0"/>
              <a:pPr rtl="0"/>
              <a:t>3</a:t>
            </a:fld>
            <a:endParaRPr lang="es-E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A091E8E5-CBEE-8D60-2E48-F42111B1A7CD}"/>
              </a:ext>
            </a:extLst>
          </p:cNvPr>
          <p:cNvSpPr txBox="1">
            <a:spLocks/>
          </p:cNvSpPr>
          <p:nvPr/>
        </p:nvSpPr>
        <p:spPr>
          <a:xfrm>
            <a:off x="8609068" y="-748558"/>
            <a:ext cx="3411510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>
                <a:solidFill>
                  <a:srgbClr val="8E7A6F"/>
                </a:solidFill>
              </a:rPr>
              <a:t> </a:t>
            </a:r>
            <a:r>
              <a:rPr lang="es-ES" sz="1800" b="1" i="1" dirty="0">
                <a:solidFill>
                  <a:srgbClr val="8E7A6F"/>
                </a:solidFill>
              </a:rPr>
              <a:t>Hallo / </a:t>
            </a:r>
            <a:r>
              <a:rPr lang="es-ES" sz="1800" b="1" i="1" dirty="0" err="1">
                <a:solidFill>
                  <a:srgbClr val="8E7A6F"/>
                </a:solidFill>
              </a:rPr>
              <a:t>Guten</a:t>
            </a:r>
            <a:r>
              <a:rPr lang="es-ES" sz="1800" b="1" i="1" dirty="0">
                <a:solidFill>
                  <a:srgbClr val="8E7A6F"/>
                </a:solidFill>
              </a:rPr>
              <a:t> Tag</a:t>
            </a:r>
            <a:endParaRPr lang="es-ES" sz="1800" i="1" dirty="0">
              <a:solidFill>
                <a:srgbClr val="8E7A6F"/>
              </a:solidFill>
            </a:endParaRP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E3D8823B-2A0A-2478-32F3-717311A02F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314656BA-5E5B-9990-6FE8-39D36111B48B}"/>
              </a:ext>
            </a:extLst>
          </p:cNvPr>
          <p:cNvSpPr txBox="1">
            <a:spLocks/>
          </p:cNvSpPr>
          <p:nvPr/>
        </p:nvSpPr>
        <p:spPr>
          <a:xfrm>
            <a:off x="7506732" y="3649208"/>
            <a:ext cx="4514957" cy="100948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1800"/>
              </a:spcAft>
            </a:pPr>
            <a:r>
              <a:rPr lang="es-ES" b="1" dirty="0"/>
              <a:t>¿Qué tal? </a:t>
            </a:r>
          </a:p>
          <a:p>
            <a:pPr algn="r">
              <a:spcAft>
                <a:spcPts val="1800"/>
              </a:spcAft>
            </a:pPr>
            <a:r>
              <a:rPr lang="es-ES" b="1" dirty="0"/>
              <a:t>¿Cómo estás?</a:t>
            </a:r>
          </a:p>
          <a:p>
            <a:pPr>
              <a:spcAft>
                <a:spcPts val="1800"/>
              </a:spcAft>
            </a:pPr>
            <a:endParaRPr lang="es-ES" sz="4000" b="1" dirty="0">
              <a:solidFill>
                <a:srgbClr val="8E7A6F"/>
              </a:solidFill>
            </a:endParaRPr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529F0570-5C80-1979-C772-941561AE783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054849" y="4280879"/>
            <a:ext cx="5017795" cy="14538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2400" dirty="0"/>
              <a:t>(Muy) bien </a:t>
            </a:r>
            <a:r>
              <a:rPr lang="es-ES" sz="2400" dirty="0">
                <a:sym typeface="Wingdings" panose="05000000000000000000" pitchFamily="2" charset="2"/>
              </a:rPr>
              <a:t>		</a:t>
            </a:r>
            <a:r>
              <a:rPr lang="es-ES" sz="2000" i="1" dirty="0">
                <a:sym typeface="Wingdings" panose="05000000000000000000" pitchFamily="2" charset="2"/>
              </a:rPr>
              <a:t>(</a:t>
            </a:r>
            <a:r>
              <a:rPr lang="es-ES" sz="2000" i="1" dirty="0" err="1">
                <a:sym typeface="Wingdings" panose="05000000000000000000" pitchFamily="2" charset="2"/>
              </a:rPr>
              <a:t>Ganz</a:t>
            </a:r>
            <a:r>
              <a:rPr lang="es-ES" sz="2000" i="1" dirty="0">
                <a:sym typeface="Wingdings" panose="05000000000000000000" pitchFamily="2" charset="2"/>
              </a:rPr>
              <a:t>) </a:t>
            </a:r>
            <a:r>
              <a:rPr lang="es-ES" sz="2000" i="1" dirty="0" err="1">
                <a:sym typeface="Wingdings" panose="05000000000000000000" pitchFamily="2" charset="2"/>
              </a:rPr>
              <a:t>gut</a:t>
            </a:r>
            <a:endParaRPr lang="es-ES" sz="2000" i="1" dirty="0"/>
          </a:p>
          <a:p>
            <a:pPr>
              <a:lnSpc>
                <a:spcPct val="150000"/>
              </a:lnSpc>
            </a:pPr>
            <a:r>
              <a:rPr lang="es-ES" sz="2400" dirty="0"/>
              <a:t>Mal </a:t>
            </a:r>
            <a:r>
              <a:rPr lang="es-ES" sz="2400" dirty="0">
                <a:sym typeface="Wingdings" panose="05000000000000000000" pitchFamily="2" charset="2"/>
              </a:rPr>
              <a:t>			</a:t>
            </a:r>
            <a:r>
              <a:rPr lang="es-ES" sz="2000" i="1" dirty="0" err="1">
                <a:sym typeface="Wingdings" panose="05000000000000000000" pitchFamily="2" charset="2"/>
              </a:rPr>
              <a:t>Schlecht</a:t>
            </a:r>
            <a:endParaRPr lang="es-ES" sz="2000" i="1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s-ES" sz="2400" dirty="0">
                <a:sym typeface="Wingdings" panose="05000000000000000000" pitchFamily="2" charset="2"/>
              </a:rPr>
              <a:t>Regular / Más o menos :S 	</a:t>
            </a:r>
            <a:r>
              <a:rPr lang="es-ES" sz="2300" i="1" dirty="0" err="1">
                <a:sym typeface="Wingdings" panose="05000000000000000000" pitchFamily="2" charset="2"/>
              </a:rPr>
              <a:t>Geht</a:t>
            </a:r>
            <a:r>
              <a:rPr lang="es-ES" sz="2300" i="1" dirty="0">
                <a:sym typeface="Wingdings" panose="05000000000000000000" pitchFamily="2" charset="2"/>
              </a:rPr>
              <a:t> so /</a:t>
            </a:r>
            <a:endParaRPr lang="es-ES" sz="2400" dirty="0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CB9704D6-786B-EFF2-D4AD-87043E39318D}"/>
              </a:ext>
            </a:extLst>
          </p:cNvPr>
          <p:cNvSpPr txBox="1">
            <a:spLocks/>
          </p:cNvSpPr>
          <p:nvPr/>
        </p:nvSpPr>
        <p:spPr>
          <a:xfrm>
            <a:off x="7035799" y="2144754"/>
            <a:ext cx="1970415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b="1" i="1" dirty="0">
                <a:solidFill>
                  <a:srgbClr val="8E7A6F"/>
                </a:solidFill>
              </a:rPr>
              <a:t> </a:t>
            </a:r>
            <a:r>
              <a:rPr lang="de-DE" sz="2800" b="1" i="1" dirty="0">
                <a:solidFill>
                  <a:srgbClr val="8E7A6F"/>
                </a:solidFill>
              </a:rPr>
              <a:t>Wie geht’s?</a:t>
            </a:r>
          </a:p>
          <a:p>
            <a:endParaRPr lang="de-DE" sz="2400" b="1" i="1" dirty="0">
              <a:solidFill>
                <a:srgbClr val="8E7A6F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E09FDE2-023B-9E44-01F3-5EBCDF7A043C}"/>
              </a:ext>
            </a:extLst>
          </p:cNvPr>
          <p:cNvSpPr txBox="1"/>
          <p:nvPr/>
        </p:nvSpPr>
        <p:spPr>
          <a:xfrm>
            <a:off x="9317781" y="2952649"/>
            <a:ext cx="28742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8E7A6F"/>
                </a:solidFill>
              </a:rPr>
              <a:t>(manchmal auch einfach: „Hallo!“)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CC5E30B8-102E-2E63-C41F-86E919C4CE10}"/>
              </a:ext>
            </a:extLst>
          </p:cNvPr>
          <p:cNvSpPr txBox="1"/>
          <p:nvPr/>
        </p:nvSpPr>
        <p:spPr>
          <a:xfrm>
            <a:off x="10368591" y="6132483"/>
            <a:ext cx="19704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solidFill>
                  <a:srgbClr val="5D4C41"/>
                </a:solidFill>
                <a:effectLst/>
                <a:uLnTx/>
                <a:uFillTx/>
                <a:latin typeface="Bodoni MT"/>
                <a:ea typeface="+mn-ea"/>
                <a:cs typeface="+mn-cs"/>
                <a:sym typeface="Wingdings" panose="05000000000000000000" pitchFamily="2" charset="2"/>
              </a:rPr>
              <a:t>Mal so, mal so</a:t>
            </a:r>
            <a:endParaRPr lang="es-ES" sz="1600" i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38561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5ED85059-9DA7-4AE3-9C9C-D4BCB1FDA6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8658" y="385149"/>
            <a:ext cx="1635194" cy="1514476"/>
          </a:xfrm>
        </p:spPr>
        <p:txBody>
          <a:bodyPr rtlCol="0"/>
          <a:lstStyle/>
          <a:p>
            <a:pPr rtl="0"/>
            <a:r>
              <a:rPr lang="es-ES" dirty="0"/>
              <a:t> </a:t>
            </a:r>
            <a:r>
              <a:rPr lang="es-ES" dirty="0" err="1"/>
              <a:t>AStA-Sprachkurse</a:t>
            </a:r>
            <a:r>
              <a:rPr lang="es-ES" dirty="0"/>
              <a:t> </a:t>
            </a:r>
            <a:r>
              <a:rPr lang="de-DE" dirty="0"/>
              <a:t>Spanisch für Anfänger*innen Kurs </a:t>
            </a:r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77" y="1401673"/>
            <a:ext cx="3411510" cy="1514476"/>
          </a:xfrm>
        </p:spPr>
        <p:txBody>
          <a:bodyPr rtlCol="0">
            <a:normAutofit/>
          </a:bodyPr>
          <a:lstStyle/>
          <a:p>
            <a:pPr rtl="0"/>
            <a:r>
              <a:rPr lang="es-ES" sz="4800" dirty="0"/>
              <a:t>¿Quién eres?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81" y="4725894"/>
            <a:ext cx="4780055" cy="1514476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285750" indent="-28575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(Yo) soy Alberto      </a:t>
            </a:r>
            <a:r>
              <a:rPr lang="es-ES" sz="2000" i="1" dirty="0" err="1"/>
              <a:t>Ich</a:t>
            </a:r>
            <a:r>
              <a:rPr lang="es-ES" sz="2000" i="1" dirty="0"/>
              <a:t> </a:t>
            </a:r>
            <a:r>
              <a:rPr lang="es-ES" sz="2000" i="1" dirty="0" err="1"/>
              <a:t>bin</a:t>
            </a:r>
            <a:r>
              <a:rPr lang="es-ES" sz="2000" i="1" dirty="0"/>
              <a:t> Alberto</a:t>
            </a:r>
            <a:endParaRPr lang="es-ES" sz="2400" dirty="0"/>
          </a:p>
          <a:p>
            <a:pPr marL="285750" indent="-28575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Me llamo Alberto   </a:t>
            </a:r>
            <a:r>
              <a:rPr lang="es-ES" sz="2000" i="1" dirty="0" err="1"/>
              <a:t>Ich</a:t>
            </a:r>
            <a:r>
              <a:rPr lang="es-ES" sz="2000" i="1" dirty="0"/>
              <a:t> </a:t>
            </a:r>
            <a:r>
              <a:rPr lang="es-ES" sz="2000" i="1" dirty="0" err="1"/>
              <a:t>heiße</a:t>
            </a:r>
            <a:r>
              <a:rPr lang="es-ES" sz="2000" i="1" dirty="0"/>
              <a:t> Alberto</a:t>
            </a:r>
            <a:endParaRPr lang="es-ES" sz="2000" dirty="0"/>
          </a:p>
          <a:p>
            <a:pPr marL="285750" indent="-28575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Mi nombre es…</a:t>
            </a:r>
            <a:r>
              <a:rPr lang="es-ES" sz="2400" i="1" dirty="0"/>
              <a:t>      </a:t>
            </a:r>
            <a:r>
              <a:rPr lang="es-ES" sz="2000" i="1" dirty="0"/>
              <a:t>Mein </a:t>
            </a:r>
            <a:r>
              <a:rPr lang="es-ES" sz="2000" i="1" dirty="0" err="1"/>
              <a:t>Name</a:t>
            </a:r>
            <a:r>
              <a:rPr lang="es-ES" sz="2000" i="1" dirty="0"/>
              <a:t> </a:t>
            </a:r>
            <a:r>
              <a:rPr lang="es-ES" sz="2000" i="1" dirty="0" err="1"/>
              <a:t>ist</a:t>
            </a:r>
            <a:r>
              <a:rPr lang="es-ES" sz="2000" i="1" dirty="0"/>
              <a:t>…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4</a:t>
            </a:fld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DCEE375-57A6-EF5B-469F-D8FC85AF4FC2}"/>
              </a:ext>
            </a:extLst>
          </p:cNvPr>
          <p:cNvSpPr txBox="1">
            <a:spLocks/>
          </p:cNvSpPr>
          <p:nvPr/>
        </p:nvSpPr>
        <p:spPr>
          <a:xfrm>
            <a:off x="2214472" y="1748683"/>
            <a:ext cx="3975802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solidFill>
                  <a:srgbClr val="DACEC0"/>
                </a:solidFill>
              </a:rPr>
              <a:t>(</a:t>
            </a:r>
            <a:r>
              <a:rPr lang="es-ES" sz="2800" dirty="0" err="1">
                <a:solidFill>
                  <a:srgbClr val="DACEC0"/>
                </a:solidFill>
              </a:rPr>
              <a:t>Wer</a:t>
            </a:r>
            <a:r>
              <a:rPr lang="es-ES" sz="2800" dirty="0">
                <a:solidFill>
                  <a:srgbClr val="DACEC0"/>
                </a:solidFill>
              </a:rPr>
              <a:t> </a:t>
            </a:r>
            <a:r>
              <a:rPr lang="es-ES" sz="2800" dirty="0" err="1">
                <a:solidFill>
                  <a:srgbClr val="DACEC0"/>
                </a:solidFill>
              </a:rPr>
              <a:t>bist</a:t>
            </a:r>
            <a:r>
              <a:rPr lang="es-ES" sz="2800" dirty="0">
                <a:solidFill>
                  <a:srgbClr val="DACEC0"/>
                </a:solidFill>
              </a:rPr>
              <a:t> du?)</a:t>
            </a:r>
          </a:p>
        </p:txBody>
      </p:sp>
      <p:pic>
        <p:nvPicPr>
          <p:cNvPr id="19" name="Marcador de posición de imagen 18" descr="Imagen que contiene persona, hombre, exterior, agua&#10;&#10;Descripción generada automáticamente">
            <a:extLst>
              <a:ext uri="{FF2B5EF4-FFF2-40B4-BE49-F238E27FC236}">
                <a16:creationId xmlns:a16="http://schemas.microsoft.com/office/drawing/2014/main" id="{1544B723-893C-320F-718D-F5F15E50DE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-482" t="21113" r="482" b="1867"/>
          <a:stretch/>
        </p:blipFill>
        <p:spPr>
          <a:xfrm>
            <a:off x="6068718" y="523875"/>
            <a:ext cx="5657850" cy="5810250"/>
          </a:xfr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BDCB7C41-46E0-0F06-36E6-B7DEB651C932}"/>
              </a:ext>
            </a:extLst>
          </p:cNvPr>
          <p:cNvSpPr txBox="1">
            <a:spLocks/>
          </p:cNvSpPr>
          <p:nvPr/>
        </p:nvSpPr>
        <p:spPr>
          <a:xfrm>
            <a:off x="1448909" y="3226536"/>
            <a:ext cx="3702845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000" dirty="0"/>
              <a:t>¿Cómo te llamas?</a:t>
            </a:r>
          </a:p>
          <a:p>
            <a:pPr algn="ctr"/>
            <a:r>
              <a:rPr lang="es-ES" sz="2400" dirty="0">
                <a:solidFill>
                  <a:srgbClr val="DACEC0"/>
                </a:solidFill>
              </a:rPr>
              <a:t>(</a:t>
            </a:r>
            <a:r>
              <a:rPr lang="es-ES" sz="2400" dirty="0" err="1">
                <a:solidFill>
                  <a:srgbClr val="DACEC0"/>
                </a:solidFill>
              </a:rPr>
              <a:t>Wie</a:t>
            </a:r>
            <a:r>
              <a:rPr lang="es-ES" sz="2400" dirty="0">
                <a:solidFill>
                  <a:srgbClr val="DACEC0"/>
                </a:solidFill>
              </a:rPr>
              <a:t> </a:t>
            </a:r>
            <a:r>
              <a:rPr lang="es-ES" sz="2400" dirty="0" err="1">
                <a:solidFill>
                  <a:srgbClr val="DACEC0"/>
                </a:solidFill>
              </a:rPr>
              <a:t>heißt</a:t>
            </a:r>
            <a:r>
              <a:rPr lang="es-ES" sz="2400" dirty="0">
                <a:solidFill>
                  <a:srgbClr val="DACEC0"/>
                </a:solidFill>
              </a:rPr>
              <a:t> du?)</a:t>
            </a:r>
          </a:p>
          <a:p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483" y="316020"/>
            <a:ext cx="4951609" cy="1226572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s-ES" b="1" dirty="0"/>
              <a:t>¿Qué edad tienes? ¿Cuántos años tienes?</a:t>
            </a:r>
          </a:p>
        </p:txBody>
      </p:sp>
      <p:sp>
        <p:nvSpPr>
          <p:cNvPr id="48" name="Marcador de número de diapositiva 47">
            <a:extLst>
              <a:ext uri="{FF2B5EF4-FFF2-40B4-BE49-F238E27FC236}">
                <a16:creationId xmlns:a16="http://schemas.microsoft.com/office/drawing/2014/main" id="{4542EF84-4B0A-4795-A38E-331B003AC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6628" y="6356350"/>
            <a:ext cx="1317171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s-ES" smtClean="0"/>
              <a:pPr rtl="0"/>
              <a:t>5</a:t>
            </a:fld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FA0718E-45B0-B994-20C8-91C22C8D4F3F}"/>
              </a:ext>
            </a:extLst>
          </p:cNvPr>
          <p:cNvSpPr txBox="1">
            <a:spLocks/>
          </p:cNvSpPr>
          <p:nvPr/>
        </p:nvSpPr>
        <p:spPr>
          <a:xfrm>
            <a:off x="8219408" y="743281"/>
            <a:ext cx="4951609" cy="12265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i="1" dirty="0"/>
              <a:t>(</a:t>
            </a:r>
            <a:r>
              <a:rPr lang="es-ES" sz="2800" i="1" dirty="0" err="1"/>
              <a:t>Wie</a:t>
            </a:r>
            <a:r>
              <a:rPr lang="es-ES" sz="2800" i="1" dirty="0"/>
              <a:t> </a:t>
            </a:r>
            <a:r>
              <a:rPr lang="es-ES" sz="2800" i="1" dirty="0" err="1"/>
              <a:t>alt</a:t>
            </a:r>
            <a:r>
              <a:rPr lang="es-ES" sz="2800" i="1" dirty="0"/>
              <a:t> </a:t>
            </a:r>
            <a:r>
              <a:rPr lang="es-ES" sz="2800" i="1" dirty="0" err="1"/>
              <a:t>bist</a:t>
            </a:r>
            <a:r>
              <a:rPr lang="es-ES" sz="2800" i="1" dirty="0"/>
              <a:t> du?)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1DA5CA1-91F9-1FB6-8208-5929217A2ABD}"/>
              </a:ext>
            </a:extLst>
          </p:cNvPr>
          <p:cNvSpPr txBox="1">
            <a:spLocks/>
          </p:cNvSpPr>
          <p:nvPr/>
        </p:nvSpPr>
        <p:spPr>
          <a:xfrm>
            <a:off x="7042285" y="1509055"/>
            <a:ext cx="4951609" cy="11857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ES" sz="2800" dirty="0"/>
              <a:t>Tengo veinticuatro (24) años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A3F009F-7862-DC96-F287-918960B0B374}"/>
              </a:ext>
            </a:extLst>
          </p:cNvPr>
          <p:cNvSpPr txBox="1">
            <a:spLocks/>
          </p:cNvSpPr>
          <p:nvPr/>
        </p:nvSpPr>
        <p:spPr>
          <a:xfrm>
            <a:off x="7171488" y="2847264"/>
            <a:ext cx="4694604" cy="12265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/>
              <a:t>¿Qué lenguas/idiomas hablas?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FE06F353-07AB-2BD1-85B3-040B3C46E3C7}"/>
              </a:ext>
            </a:extLst>
          </p:cNvPr>
          <p:cNvSpPr txBox="1">
            <a:spLocks/>
          </p:cNvSpPr>
          <p:nvPr/>
        </p:nvSpPr>
        <p:spPr>
          <a:xfrm>
            <a:off x="6995461" y="4293218"/>
            <a:ext cx="4951609" cy="12265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ES" sz="2400" b="1" dirty="0"/>
              <a:t>Hablo español, inglés, alemán y francés</a:t>
            </a:r>
          </a:p>
          <a:p>
            <a:pPr algn="ctr"/>
            <a:r>
              <a:rPr lang="es-ES" sz="1800" i="1" dirty="0"/>
              <a:t> (</a:t>
            </a:r>
            <a:r>
              <a:rPr lang="es-ES" sz="1800" i="1" dirty="0" err="1"/>
              <a:t>Ich</a:t>
            </a:r>
            <a:r>
              <a:rPr lang="es-ES" sz="1800" i="1" dirty="0"/>
              <a:t> </a:t>
            </a:r>
            <a:r>
              <a:rPr lang="es-ES" sz="1800" i="1" dirty="0" err="1"/>
              <a:t>spreche</a:t>
            </a:r>
            <a:r>
              <a:rPr lang="es-ES" sz="1800" i="1" dirty="0"/>
              <a:t> </a:t>
            </a:r>
            <a:r>
              <a:rPr lang="es-ES" sz="1800" i="1" dirty="0" err="1"/>
              <a:t>Spanisch</a:t>
            </a:r>
            <a:r>
              <a:rPr lang="es-ES" sz="1800" i="1" dirty="0"/>
              <a:t>, </a:t>
            </a:r>
            <a:r>
              <a:rPr lang="es-ES" sz="1800" i="1" dirty="0" err="1"/>
              <a:t>Englisch</a:t>
            </a:r>
            <a:r>
              <a:rPr lang="es-ES" sz="1800" i="1" dirty="0"/>
              <a:t>, </a:t>
            </a:r>
            <a:r>
              <a:rPr lang="es-ES" sz="1800" i="1" dirty="0" err="1"/>
              <a:t>Deutsch</a:t>
            </a:r>
            <a:r>
              <a:rPr lang="es-ES" sz="1800" i="1" dirty="0"/>
              <a:t> </a:t>
            </a:r>
            <a:r>
              <a:rPr lang="es-ES" sz="1800" i="1" dirty="0" err="1"/>
              <a:t>und</a:t>
            </a:r>
            <a:r>
              <a:rPr lang="es-ES" sz="1800" i="1" dirty="0"/>
              <a:t> </a:t>
            </a:r>
            <a:r>
              <a:rPr lang="es-ES" sz="1800" i="1" dirty="0" err="1"/>
              <a:t>Französisch</a:t>
            </a:r>
            <a:r>
              <a:rPr lang="es-ES" sz="1800" i="1" dirty="0"/>
              <a:t>)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56246C75-BE3A-8238-A990-6D13555125B7}"/>
              </a:ext>
            </a:extLst>
          </p:cNvPr>
          <p:cNvSpPr txBox="1">
            <a:spLocks/>
          </p:cNvSpPr>
          <p:nvPr/>
        </p:nvSpPr>
        <p:spPr>
          <a:xfrm>
            <a:off x="7042285" y="5597890"/>
            <a:ext cx="4951609" cy="12265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ES" sz="2000" b="1" dirty="0"/>
              <a:t>También sé un poco de italiano y de lengua de signos española</a:t>
            </a:r>
          </a:p>
          <a:p>
            <a:pPr algn="ctr"/>
            <a:r>
              <a:rPr lang="es-ES" sz="1800" i="1" dirty="0"/>
              <a:t>(</a:t>
            </a:r>
            <a:r>
              <a:rPr lang="es-ES" sz="1800" i="1" dirty="0" err="1"/>
              <a:t>Ich</a:t>
            </a:r>
            <a:r>
              <a:rPr lang="es-ES" sz="1800" i="1" dirty="0"/>
              <a:t> </a:t>
            </a:r>
            <a:r>
              <a:rPr lang="es-ES" sz="1800" i="1" dirty="0" err="1"/>
              <a:t>kann</a:t>
            </a:r>
            <a:r>
              <a:rPr lang="es-ES" sz="1800" i="1" dirty="0"/>
              <a:t> </a:t>
            </a:r>
            <a:r>
              <a:rPr lang="es-ES" sz="1800" i="1" dirty="0" err="1"/>
              <a:t>auch</a:t>
            </a:r>
            <a:r>
              <a:rPr lang="es-ES" sz="1800" i="1" dirty="0"/>
              <a:t> </a:t>
            </a:r>
            <a:r>
              <a:rPr lang="es-ES" sz="1800" i="1" dirty="0" err="1"/>
              <a:t>ein</a:t>
            </a:r>
            <a:r>
              <a:rPr lang="es-ES" sz="1800" i="1" dirty="0"/>
              <a:t> </a:t>
            </a:r>
            <a:r>
              <a:rPr lang="es-ES" sz="1800" i="1" dirty="0" err="1"/>
              <a:t>bisschen</a:t>
            </a:r>
            <a:r>
              <a:rPr lang="es-ES" sz="1800" i="1" dirty="0"/>
              <a:t> </a:t>
            </a:r>
            <a:r>
              <a:rPr lang="es-ES" sz="1800" i="1" dirty="0" err="1"/>
              <a:t>Italienisch</a:t>
            </a:r>
            <a:r>
              <a:rPr lang="es-ES" sz="1800" i="1" dirty="0"/>
              <a:t> </a:t>
            </a:r>
            <a:r>
              <a:rPr lang="es-ES" sz="1800" i="1" dirty="0" err="1"/>
              <a:t>und</a:t>
            </a:r>
            <a:r>
              <a:rPr lang="es-ES" sz="1800" i="1" dirty="0"/>
              <a:t> </a:t>
            </a:r>
            <a:r>
              <a:rPr lang="es-ES" sz="1800" i="1" dirty="0" err="1"/>
              <a:t>spanische</a:t>
            </a:r>
            <a:r>
              <a:rPr lang="es-ES" sz="1800" i="1" dirty="0"/>
              <a:t> </a:t>
            </a:r>
            <a:r>
              <a:rPr lang="es-ES" sz="1800" i="1" dirty="0" err="1"/>
              <a:t>Gebärdensprache</a:t>
            </a:r>
            <a:r>
              <a:rPr lang="es-ES" sz="1800" i="1" dirty="0"/>
              <a:t>)</a:t>
            </a:r>
            <a:endParaRPr lang="es-ES" sz="1800" b="1" dirty="0"/>
          </a:p>
        </p:txBody>
      </p:sp>
      <p:pic>
        <p:nvPicPr>
          <p:cNvPr id="38" name="Marcador de posición de imagen 37" descr="Un niño sonriendo&#10;&#10;Descripción generada automáticamente">
            <a:extLst>
              <a:ext uri="{FF2B5EF4-FFF2-40B4-BE49-F238E27FC236}">
                <a16:creationId xmlns:a16="http://schemas.microsoft.com/office/drawing/2014/main" id="{3FC8F66E-E4CE-A5AD-4E38-70AC70F7D5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818" r="38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6372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1487DD97-BF4A-479A-843F-3BF5E7D3CE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448" y="124710"/>
            <a:ext cx="1230912" cy="1190523"/>
          </a:xfrm>
        </p:spPr>
        <p:txBody>
          <a:bodyPr rtlCol="0"/>
          <a:lstStyle/>
          <a:p>
            <a:pPr rtl="0"/>
            <a:r>
              <a:rPr lang="es-ES" dirty="0"/>
              <a:t> </a:t>
            </a:r>
            <a:r>
              <a:rPr lang="es-ES" dirty="0" err="1"/>
              <a:t>AStA-Sprachkurse</a:t>
            </a:r>
            <a:r>
              <a:rPr lang="es-ES" dirty="0"/>
              <a:t> </a:t>
            </a:r>
            <a:r>
              <a:rPr lang="de-DE" dirty="0"/>
              <a:t>Spanisch für Anfänger*innen Kurs </a:t>
            </a:r>
            <a:endParaRPr lang="es-ES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9C5DD987-D8F4-4ECB-9385-50D7771BB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s-ES" smtClean="0"/>
              <a:pPr rtl="0"/>
              <a:t>6</a:t>
            </a:fld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FFA191-5CCC-43CB-BD83-4F80ED362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360" y="0"/>
            <a:ext cx="3975802" cy="1514476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¿De dónde eres?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D9AE183-08BE-BF13-3311-A54631DC147F}"/>
              </a:ext>
            </a:extLst>
          </p:cNvPr>
          <p:cNvSpPr txBox="1">
            <a:spLocks/>
          </p:cNvSpPr>
          <p:nvPr/>
        </p:nvSpPr>
        <p:spPr>
          <a:xfrm>
            <a:off x="2564970" y="523876"/>
            <a:ext cx="3975802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i="1" dirty="0" err="1">
                <a:solidFill>
                  <a:srgbClr val="8E7A6F"/>
                </a:solidFill>
              </a:rPr>
              <a:t>Woher</a:t>
            </a:r>
            <a:r>
              <a:rPr lang="es-ES" sz="3200" i="1" dirty="0">
                <a:solidFill>
                  <a:srgbClr val="8E7A6F"/>
                </a:solidFill>
              </a:rPr>
              <a:t> </a:t>
            </a:r>
            <a:r>
              <a:rPr lang="es-ES" sz="3200" i="1" dirty="0" err="1">
                <a:solidFill>
                  <a:srgbClr val="8E7A6F"/>
                </a:solidFill>
              </a:rPr>
              <a:t>kommst</a:t>
            </a:r>
            <a:r>
              <a:rPr lang="es-ES" sz="3200" i="1" dirty="0">
                <a:solidFill>
                  <a:srgbClr val="8E7A6F"/>
                </a:solidFill>
              </a:rPr>
              <a:t> du?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482F127-8F2D-F913-56F7-7436EA6F873C}"/>
              </a:ext>
            </a:extLst>
          </p:cNvPr>
          <p:cNvSpPr txBox="1">
            <a:spLocks/>
          </p:cNvSpPr>
          <p:nvPr/>
        </p:nvSpPr>
        <p:spPr>
          <a:xfrm>
            <a:off x="1342434" y="2069304"/>
            <a:ext cx="4795157" cy="757238"/>
          </a:xfrm>
          <a:prstGeom prst="rect">
            <a:avLst/>
          </a:prstGeom>
        </p:spPr>
        <p:txBody>
          <a:bodyPr vert="horz" lIns="0" tIns="45720" rIns="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2800" b="1" dirty="0"/>
              <a:t>Soy de Sevilla, España (Andalucía)</a:t>
            </a:r>
          </a:p>
        </p:txBody>
      </p:sp>
      <p:pic>
        <p:nvPicPr>
          <p:cNvPr id="14" name="Marcador de posición de imagen 13" descr="Iglesia en una calle&#10;&#10;Descripción generada automáticamente">
            <a:extLst>
              <a:ext uri="{FF2B5EF4-FFF2-40B4-BE49-F238E27FC236}">
                <a16:creationId xmlns:a16="http://schemas.microsoft.com/office/drawing/2014/main" id="{348654FF-A315-4F9E-C1BD-30D64934BD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0953" r="24729"/>
          <a:stretch/>
        </p:blipFill>
        <p:spPr>
          <a:xfrm>
            <a:off x="6644640" y="0"/>
            <a:ext cx="5547360" cy="6858000"/>
          </a:xfr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A5E49146-3310-CEB6-C54D-C301F2314CE3}"/>
              </a:ext>
            </a:extLst>
          </p:cNvPr>
          <p:cNvSpPr txBox="1">
            <a:spLocks/>
          </p:cNvSpPr>
          <p:nvPr/>
        </p:nvSpPr>
        <p:spPr>
          <a:xfrm>
            <a:off x="1352776" y="1763320"/>
            <a:ext cx="4836749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i="1" dirty="0" err="1">
                <a:solidFill>
                  <a:srgbClr val="8E7A6F"/>
                </a:solidFill>
              </a:rPr>
              <a:t>Ich</a:t>
            </a:r>
            <a:r>
              <a:rPr lang="es-ES" sz="2400" i="1" dirty="0">
                <a:solidFill>
                  <a:srgbClr val="8E7A6F"/>
                </a:solidFill>
              </a:rPr>
              <a:t> </a:t>
            </a:r>
            <a:r>
              <a:rPr lang="es-ES" sz="2400" i="1" dirty="0" err="1">
                <a:solidFill>
                  <a:srgbClr val="8E7A6F"/>
                </a:solidFill>
              </a:rPr>
              <a:t>komme</a:t>
            </a:r>
            <a:r>
              <a:rPr lang="es-ES" sz="2400" i="1" dirty="0">
                <a:solidFill>
                  <a:srgbClr val="8E7A6F"/>
                </a:solidFill>
              </a:rPr>
              <a:t> / </a:t>
            </a:r>
            <a:r>
              <a:rPr lang="es-ES" sz="2400" i="1" dirty="0" err="1">
                <a:solidFill>
                  <a:srgbClr val="8E7A6F"/>
                </a:solidFill>
              </a:rPr>
              <a:t>bin</a:t>
            </a:r>
            <a:r>
              <a:rPr lang="es-ES" sz="2400" i="1" dirty="0">
                <a:solidFill>
                  <a:srgbClr val="8E7A6F"/>
                </a:solidFill>
              </a:rPr>
              <a:t> </a:t>
            </a:r>
            <a:r>
              <a:rPr lang="es-ES" sz="2400" i="1" dirty="0" err="1">
                <a:solidFill>
                  <a:srgbClr val="8E7A6F"/>
                </a:solidFill>
              </a:rPr>
              <a:t>aus</a:t>
            </a:r>
            <a:r>
              <a:rPr lang="es-ES" sz="2400" i="1" dirty="0">
                <a:solidFill>
                  <a:srgbClr val="8E7A6F"/>
                </a:solidFill>
              </a:rPr>
              <a:t> Sevilla, </a:t>
            </a:r>
            <a:r>
              <a:rPr lang="es-ES" sz="2400" i="1" dirty="0" err="1">
                <a:solidFill>
                  <a:srgbClr val="8E7A6F"/>
                </a:solidFill>
              </a:rPr>
              <a:t>Spanien</a:t>
            </a:r>
            <a:endParaRPr lang="es-ES" sz="2400" i="1" dirty="0">
              <a:solidFill>
                <a:srgbClr val="8E7A6F"/>
              </a:solidFill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D6CCF89E-2E15-AD1E-AD5C-28E1513A42C8}"/>
              </a:ext>
            </a:extLst>
          </p:cNvPr>
          <p:cNvSpPr txBox="1">
            <a:spLocks/>
          </p:cNvSpPr>
          <p:nvPr/>
        </p:nvSpPr>
        <p:spPr>
          <a:xfrm>
            <a:off x="1351360" y="3020626"/>
            <a:ext cx="3975802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/>
              <a:t>¿Dónde vives?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78B3B3D5-D126-4020-D602-8725E9F50738}"/>
              </a:ext>
            </a:extLst>
          </p:cNvPr>
          <p:cNvSpPr txBox="1">
            <a:spLocks/>
          </p:cNvSpPr>
          <p:nvPr/>
        </p:nvSpPr>
        <p:spPr>
          <a:xfrm>
            <a:off x="2807630" y="3526640"/>
            <a:ext cx="3975802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i="1" dirty="0" err="1">
                <a:solidFill>
                  <a:srgbClr val="8E7A6F"/>
                </a:solidFill>
              </a:rPr>
              <a:t>Wo</a:t>
            </a:r>
            <a:r>
              <a:rPr lang="es-ES" sz="3200" i="1" dirty="0">
                <a:solidFill>
                  <a:srgbClr val="8E7A6F"/>
                </a:solidFill>
              </a:rPr>
              <a:t> </a:t>
            </a:r>
            <a:r>
              <a:rPr lang="es-ES" sz="3200" i="1" dirty="0" err="1">
                <a:solidFill>
                  <a:srgbClr val="8E7A6F"/>
                </a:solidFill>
              </a:rPr>
              <a:t>wohnst</a:t>
            </a:r>
            <a:r>
              <a:rPr lang="es-ES" sz="3200" i="1" dirty="0">
                <a:solidFill>
                  <a:srgbClr val="8E7A6F"/>
                </a:solidFill>
              </a:rPr>
              <a:t> du?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50ECC654-1396-2ECD-232F-7CACDE85409D}"/>
              </a:ext>
            </a:extLst>
          </p:cNvPr>
          <p:cNvSpPr txBox="1">
            <a:spLocks/>
          </p:cNvSpPr>
          <p:nvPr/>
        </p:nvSpPr>
        <p:spPr>
          <a:xfrm>
            <a:off x="1621925" y="5064925"/>
            <a:ext cx="4795157" cy="757238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2800" b="1" dirty="0"/>
              <a:t>Vivo en Münster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E65895CD-CA09-693D-3542-8FBE00E780CE}"/>
              </a:ext>
            </a:extLst>
          </p:cNvPr>
          <p:cNvSpPr txBox="1">
            <a:spLocks/>
          </p:cNvSpPr>
          <p:nvPr/>
        </p:nvSpPr>
        <p:spPr>
          <a:xfrm>
            <a:off x="1621925" y="4686306"/>
            <a:ext cx="4836749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i="1" dirty="0" err="1">
                <a:solidFill>
                  <a:srgbClr val="8E7A6F"/>
                </a:solidFill>
              </a:rPr>
              <a:t>Ich</a:t>
            </a:r>
            <a:r>
              <a:rPr lang="es-ES" sz="2400" i="1" dirty="0">
                <a:solidFill>
                  <a:srgbClr val="8E7A6F"/>
                </a:solidFill>
              </a:rPr>
              <a:t> </a:t>
            </a:r>
            <a:r>
              <a:rPr lang="es-ES" sz="2400" i="1" dirty="0" err="1">
                <a:solidFill>
                  <a:srgbClr val="8E7A6F"/>
                </a:solidFill>
              </a:rPr>
              <a:t>wohne</a:t>
            </a:r>
            <a:r>
              <a:rPr lang="es-ES" sz="2400" i="1" dirty="0">
                <a:solidFill>
                  <a:srgbClr val="8E7A6F"/>
                </a:solidFill>
              </a:rPr>
              <a:t> in Münster</a:t>
            </a:r>
          </a:p>
        </p:txBody>
      </p:sp>
    </p:spTree>
    <p:extLst>
      <p:ext uri="{BB962C8B-B14F-4D97-AF65-F5344CB8AC3E}">
        <p14:creationId xmlns:p14="http://schemas.microsoft.com/office/powerpoint/2010/main" val="920173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rcador de posición de imagen 15" descr="Un hombre sentado con una camisa azul&#10;&#10;Descripción generada automáticamente con confianza media">
            <a:extLst>
              <a:ext uri="{FF2B5EF4-FFF2-40B4-BE49-F238E27FC236}">
                <a16:creationId xmlns:a16="http://schemas.microsoft.com/office/drawing/2014/main" id="{F21E2093-AF23-CC66-0A44-787B0CF095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043" r="3043"/>
          <a:stretch>
            <a:fillRect/>
          </a:stretch>
        </p:blipFill>
        <p:spPr/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3626E4FD-08C9-45D5-49C4-8FFB2999F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613776"/>
            <a:ext cx="5486400" cy="1144631"/>
          </a:xfrm>
        </p:spPr>
        <p:txBody>
          <a:bodyPr>
            <a:noAutofit/>
          </a:bodyPr>
          <a:lstStyle/>
          <a:p>
            <a:br>
              <a:rPr lang="es-ES" sz="2800" b="1" dirty="0"/>
            </a:br>
            <a:r>
              <a:rPr lang="es-ES" sz="2800" b="1" dirty="0">
                <a:sym typeface="Wingdings" panose="05000000000000000000" pitchFamily="2" charset="2"/>
              </a:rPr>
              <a:t></a:t>
            </a:r>
            <a:endParaRPr lang="es-ES" sz="2800" b="1" i="1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901197-1B6D-F9D9-88E0-747557DB489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0199AE-4439-4ACA-6CBB-9CE6519431A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7835E06-00E5-CDED-4EB4-6B3B9E8161E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FA87E013-B8FA-A41C-8071-C1DB522C82B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AAF14A26-D09E-CEC5-FD8B-C7C06FFAF0F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A5B51B3A-8A6B-C070-C908-1024C886E9C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A71D37A5-1F5D-31A9-D263-146EB63D29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67A70463-DA9D-5180-55F8-BB55079E2E9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12549BA8-92BD-5B63-B426-E18153476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noProof="0" smtClean="0"/>
              <a:pPr rtl="0"/>
              <a:t>7</a:t>
            </a:fld>
            <a:endParaRPr lang="es-ES" noProof="0"/>
          </a:p>
        </p:txBody>
      </p:sp>
      <p:sp>
        <p:nvSpPr>
          <p:cNvPr id="17" name="Título 2">
            <a:extLst>
              <a:ext uri="{FF2B5EF4-FFF2-40B4-BE49-F238E27FC236}">
                <a16:creationId xmlns:a16="http://schemas.microsoft.com/office/drawing/2014/main" id="{540A8C4F-A0A5-3B4E-A2E1-188056314147}"/>
              </a:ext>
            </a:extLst>
          </p:cNvPr>
          <p:cNvSpPr txBox="1">
            <a:spLocks/>
          </p:cNvSpPr>
          <p:nvPr/>
        </p:nvSpPr>
        <p:spPr>
          <a:xfrm>
            <a:off x="-74374" y="2781673"/>
            <a:ext cx="3636724" cy="1144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000" b="1" dirty="0"/>
              <a:t>¡Ahora es vuestro turno!</a:t>
            </a:r>
            <a:endParaRPr lang="es-ES" sz="5000" b="1" i="1" dirty="0"/>
          </a:p>
        </p:txBody>
      </p:sp>
      <p:sp>
        <p:nvSpPr>
          <p:cNvPr id="19" name="Título 2">
            <a:extLst>
              <a:ext uri="{FF2B5EF4-FFF2-40B4-BE49-F238E27FC236}">
                <a16:creationId xmlns:a16="http://schemas.microsoft.com/office/drawing/2014/main" id="{0404CC4C-AF2D-B649-4B91-8E916C537911}"/>
              </a:ext>
            </a:extLst>
          </p:cNvPr>
          <p:cNvSpPr txBox="1">
            <a:spLocks/>
          </p:cNvSpPr>
          <p:nvPr/>
        </p:nvSpPr>
        <p:spPr>
          <a:xfrm>
            <a:off x="8555276" y="2856684"/>
            <a:ext cx="3636724" cy="1144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000" b="1" dirty="0" err="1"/>
              <a:t>Jetzt</a:t>
            </a:r>
            <a:r>
              <a:rPr lang="es-ES" sz="5000" b="1" dirty="0"/>
              <a:t> </a:t>
            </a:r>
            <a:r>
              <a:rPr lang="es-ES" sz="5000" b="1" dirty="0" err="1"/>
              <a:t>seid</a:t>
            </a:r>
            <a:r>
              <a:rPr lang="es-ES" sz="5000" b="1" dirty="0"/>
              <a:t> </a:t>
            </a:r>
            <a:r>
              <a:rPr lang="es-ES" sz="5000" b="1" dirty="0" err="1"/>
              <a:t>ihr</a:t>
            </a:r>
            <a:r>
              <a:rPr lang="es-ES" sz="5000" b="1" dirty="0"/>
              <a:t> </a:t>
            </a:r>
            <a:r>
              <a:rPr lang="es-ES" sz="5000" b="1" dirty="0" err="1"/>
              <a:t>dran</a:t>
            </a:r>
            <a:r>
              <a:rPr lang="es-ES" sz="5000" b="1" dirty="0"/>
              <a:t>!</a:t>
            </a:r>
            <a:endParaRPr lang="es-ES" sz="5000" b="1" i="1" dirty="0"/>
          </a:p>
        </p:txBody>
      </p:sp>
    </p:spTree>
    <p:extLst>
      <p:ext uri="{BB962C8B-B14F-4D97-AF65-F5344CB8AC3E}">
        <p14:creationId xmlns:p14="http://schemas.microsoft.com/office/powerpoint/2010/main" val="669350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9890" y="1895444"/>
            <a:ext cx="7027102" cy="1681163"/>
          </a:xfrm>
        </p:spPr>
        <p:txBody>
          <a:bodyPr rtlCol="0">
            <a:noAutofit/>
          </a:bodyPr>
          <a:lstStyle/>
          <a:p>
            <a:pPr algn="ctr" rtl="0"/>
            <a:r>
              <a:rPr lang="es-ES" sz="4800" dirty="0"/>
              <a:t>Recomendaciones culturales para la semana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A487E6C-E9CB-51A3-0DB5-F855B843FFF5}"/>
              </a:ext>
            </a:extLst>
          </p:cNvPr>
          <p:cNvSpPr txBox="1">
            <a:spLocks/>
          </p:cNvSpPr>
          <p:nvPr/>
        </p:nvSpPr>
        <p:spPr>
          <a:xfrm>
            <a:off x="4948824" y="3115850"/>
            <a:ext cx="6649234" cy="16811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 err="1"/>
              <a:t>Kultur-Empfehlungen</a:t>
            </a:r>
            <a:r>
              <a:rPr lang="es-ES" sz="3200" dirty="0"/>
              <a:t> </a:t>
            </a:r>
            <a:r>
              <a:rPr lang="es-ES" sz="3200" dirty="0" err="1"/>
              <a:t>für</a:t>
            </a:r>
            <a:r>
              <a:rPr lang="es-ES" sz="3200" dirty="0"/>
              <a:t> die </a:t>
            </a:r>
            <a:r>
              <a:rPr lang="es-ES" sz="3200" dirty="0" err="1"/>
              <a:t>Woche</a:t>
            </a:r>
            <a:endParaRPr lang="es-ES" sz="3200" dirty="0"/>
          </a:p>
        </p:txBody>
      </p:sp>
      <p:pic>
        <p:nvPicPr>
          <p:cNvPr id="25" name="Imagen 24" descr="Imagen que contiene gato, pelota&#10;&#10;Descripción generada automáticamente">
            <a:extLst>
              <a:ext uri="{FF2B5EF4-FFF2-40B4-BE49-F238E27FC236}">
                <a16:creationId xmlns:a16="http://schemas.microsoft.com/office/drawing/2014/main" id="{86FD40E6-94E8-CACE-F110-8D54450DD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44045" y="5176837"/>
            <a:ext cx="2521470" cy="1681163"/>
          </a:xfrm>
          <a:prstGeom prst="rect">
            <a:avLst/>
          </a:prstGeom>
        </p:spPr>
      </p:pic>
      <p:pic>
        <p:nvPicPr>
          <p:cNvPr id="29" name="Imagen 28" descr="Imagen que contiene persona, edificio, niño, joven&#10;&#10;Descripción generada automáticamente">
            <a:extLst>
              <a:ext uri="{FF2B5EF4-FFF2-40B4-BE49-F238E27FC236}">
                <a16:creationId xmlns:a16="http://schemas.microsoft.com/office/drawing/2014/main" id="{1B8FFE8E-CDA9-B13E-50EC-54737CAAA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625898" y="8278"/>
            <a:ext cx="2566102" cy="1711069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9D4E8176-8451-FE05-DB7B-C43F3B70EDCD}"/>
              </a:ext>
            </a:extLst>
          </p:cNvPr>
          <p:cNvSpPr txBox="1"/>
          <p:nvPr/>
        </p:nvSpPr>
        <p:spPr>
          <a:xfrm>
            <a:off x="7721075" y="5432643"/>
            <a:ext cx="61064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18 de octubre de 2023</a:t>
            </a:r>
          </a:p>
        </p:txBody>
      </p: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F039D1-E8E6-0B9A-DD14-BCE627F27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Música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7F8015-AB15-47DC-120A-09D9D291318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DF08B6-1F3B-1A51-C0D1-EF1A474A481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4AE51B-36A0-AE4C-C6EE-0A5FAB79A33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E734DD6-D8BA-CB25-8B6F-943A325CF56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600504A-3717-B762-4427-FC2E96E9D07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3C3F8D9-72DE-1174-D988-8710F4AD5E5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D58FB8C5-1D56-BAA1-C88B-7543EBD97D06}"/>
              </a:ext>
            </a:extLst>
          </p:cNvPr>
          <p:cNvSpPr>
            <a:spLocks noGrp="1"/>
          </p:cNvSpPr>
          <p:nvPr>
            <p:ph sz="quarter" idx="4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38359C63-6523-AB7C-B6CA-C4DD01519150}"/>
              </a:ext>
            </a:extLst>
          </p:cNvPr>
          <p:cNvSpPr>
            <a:spLocks noGrp="1"/>
          </p:cNvSpPr>
          <p:nvPr>
            <p:ph sz="quarter" idx="49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1A27FF84-C06B-201A-C415-9A69D9244D13}"/>
              </a:ext>
            </a:extLst>
          </p:cNvPr>
          <p:cNvSpPr>
            <a:spLocks noGrp="1"/>
          </p:cNvSpPr>
          <p:nvPr>
            <p:ph sz="quarter" idx="5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A89B00D3-6B84-9F50-922E-1F3E5CAFCD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9</a:t>
            </a:fld>
            <a:endParaRPr lang="es-ES" noProof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9C5184B-4E1B-EE70-3703-5E7B7F4CE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46" t="12584" r="560" b="23822"/>
          <a:stretch/>
        </p:blipFill>
        <p:spPr>
          <a:xfrm>
            <a:off x="495391" y="1536027"/>
            <a:ext cx="2751837" cy="325855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CB46ABE-F108-A598-0413-155820618A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33" t="12930" r="1382" b="24391"/>
          <a:stretch/>
        </p:blipFill>
        <p:spPr>
          <a:xfrm>
            <a:off x="3291107" y="1541543"/>
            <a:ext cx="2758772" cy="325303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4716813-EB19-24E4-F1B9-FEEE32122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23" t="12402" r="969" b="24127"/>
          <a:stretch/>
        </p:blipFill>
        <p:spPr>
          <a:xfrm>
            <a:off x="6147814" y="1536027"/>
            <a:ext cx="2749353" cy="325855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D30CB1B-EECC-D782-FDD0-ADF709E366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912" t="12584" r="560" b="22417"/>
          <a:stretch/>
        </p:blipFill>
        <p:spPr>
          <a:xfrm>
            <a:off x="9017727" y="1537253"/>
            <a:ext cx="2721048" cy="325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437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ustom 17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FEAE4"/>
      </a:accent1>
      <a:accent2>
        <a:srgbClr val="7C6B62"/>
      </a:accent2>
      <a:accent3>
        <a:srgbClr val="5D4C41"/>
      </a:accent3>
      <a:accent4>
        <a:srgbClr val="AA6256"/>
      </a:accent4>
      <a:accent5>
        <a:srgbClr val="ACC6D8"/>
      </a:accent5>
      <a:accent6>
        <a:srgbClr val="CBA863"/>
      </a:accent6>
      <a:hlink>
        <a:srgbClr val="0563C1"/>
      </a:hlink>
      <a:folHlink>
        <a:srgbClr val="954F72"/>
      </a:folHlink>
    </a:clrScheme>
    <a:fontScheme name="Custom 59">
      <a:majorFont>
        <a:latin typeface="Bodoni MT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8846748_TF33850888_Win32" id="{B783D6C9-7341-431D-BA96-0CAD0445EC19}" vid="{CB3C7306-445C-4372-8130-62F641EA60B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B071DB-81D7-454C-B973-21A172F54F13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7FB0D94B-5A32-4AAB-B55C-DC457E4CE0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F3EECA-3A4D-4005-BFAD-C4D5A471E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discurso comercial</Template>
  <TotalTime>314</TotalTime>
  <Words>333</Words>
  <Application>Microsoft Office PowerPoint</Application>
  <PresentationFormat>Panorámica</PresentationFormat>
  <Paragraphs>65</Paragraphs>
  <Slides>9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Bodoni MT</vt:lpstr>
      <vt:lpstr>Calibri</vt:lpstr>
      <vt:lpstr>Seaford</vt:lpstr>
      <vt:lpstr>Tema de Office</vt:lpstr>
      <vt:lpstr>¿Quién es él? </vt:lpstr>
      <vt:lpstr>Presentarse en español: ¿quién soy yo?</vt:lpstr>
      <vt:lpstr>Hola, Buenos días, Buenas, (umgs.)</vt:lpstr>
      <vt:lpstr>¿Quién eres?</vt:lpstr>
      <vt:lpstr>¿Qué edad tienes? ¿Cuántos años tienes?</vt:lpstr>
      <vt:lpstr>¿De dónde eres?</vt:lpstr>
      <vt:lpstr> </vt:lpstr>
      <vt:lpstr>Recomendaciones culturales para la semana</vt:lpstr>
      <vt:lpstr>Música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Presentarse en español: ¿quién eres?</dc:title>
  <dc:creator>Alberto Arévalo Ruiz</dc:creator>
  <cp:lastModifiedBy>Alberto Arévalo Ruiz</cp:lastModifiedBy>
  <cp:revision>5</cp:revision>
  <dcterms:created xsi:type="dcterms:W3CDTF">2023-10-18T10:29:45Z</dcterms:created>
  <dcterms:modified xsi:type="dcterms:W3CDTF">2023-10-22T19:51:24Z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