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7070"/>
    <a:srgbClr val="213B73"/>
    <a:srgbClr val="C2203A"/>
    <a:srgbClr val="1E2E1F"/>
    <a:srgbClr val="CEDFCF"/>
    <a:srgbClr val="135D4E"/>
    <a:srgbClr val="3A8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74" autoAdjust="0"/>
    <p:restoredTop sz="94660"/>
  </p:normalViewPr>
  <p:slideViewPr>
    <p:cSldViewPr snapToGrid="0">
      <p:cViewPr varScale="1">
        <p:scale>
          <a:sx n="20" d="100"/>
          <a:sy n="20" d="100"/>
        </p:scale>
        <p:origin x="38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E62-FE26-4151-932C-0E83163EBCC2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6786-3CC4-4466-9B53-433A845F730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8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E62-FE26-4151-932C-0E83163EBCC2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6786-3CC4-4466-9B53-433A845F730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1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E62-FE26-4151-932C-0E83163EBCC2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6786-3CC4-4466-9B53-433A845F730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4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E62-FE26-4151-932C-0E83163EBCC2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6786-3CC4-4466-9B53-433A845F730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8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E62-FE26-4151-932C-0E83163EBCC2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6786-3CC4-4466-9B53-433A845F730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0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E62-FE26-4151-932C-0E83163EBCC2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6786-3CC4-4466-9B53-433A845F730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8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E62-FE26-4151-932C-0E83163EBCC2}" type="datetimeFigureOut">
              <a:rPr lang="en-US" smtClean="0"/>
              <a:t>3/20/24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6786-3CC4-4466-9B53-433A845F730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3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E62-FE26-4151-932C-0E83163EBCC2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6786-3CC4-4466-9B53-433A845F730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9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E62-FE26-4151-932C-0E83163EBCC2}" type="datetimeFigureOut">
              <a:rPr lang="en-US" smtClean="0"/>
              <a:t>3/20/24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6786-3CC4-4466-9B53-433A845F730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8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E62-FE26-4151-932C-0E83163EBCC2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6786-3CC4-4466-9B53-433A845F730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0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E62-FE26-4151-932C-0E83163EBCC2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6786-3CC4-4466-9B53-433A845F730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6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23E62-FE26-4151-932C-0E83163EBCC2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16786-3CC4-4466-9B53-433A845F730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5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83A89-1896-9BD3-B9F8-F88F8366E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04508-9650-05EB-4855-E729256C9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Lithuanian Sports University, Lithuania | Study.eu">
            <a:extLst>
              <a:ext uri="{FF2B5EF4-FFF2-40B4-BE49-F238E27FC236}">
                <a16:creationId xmlns:a16="http://schemas.microsoft.com/office/drawing/2014/main" id="{E34BB355-E2CB-F895-809B-ACC6501A56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270"/>
          <a:stretch/>
        </p:blipFill>
        <p:spPr bwMode="auto">
          <a:xfrm>
            <a:off x="14625253" y="781179"/>
            <a:ext cx="3130491" cy="309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A2A1367-118F-B2A4-DECF-DF6B03CCCC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1291" y="789066"/>
            <a:ext cx="5209468" cy="33340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77115FF-D86A-A244-BC01-51E1216146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2705" y="781179"/>
            <a:ext cx="3810351" cy="33340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A4DC7CC-EEB0-D79C-C043-86383B24BE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76092" y="1277153"/>
            <a:ext cx="10494927" cy="217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133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Wouter Vints</dc:creator>
  <cp:lastModifiedBy>Ellen Marion Bentlage</cp:lastModifiedBy>
  <cp:revision>36</cp:revision>
  <dcterms:created xsi:type="dcterms:W3CDTF">2021-09-30T18:21:16Z</dcterms:created>
  <dcterms:modified xsi:type="dcterms:W3CDTF">2024-03-20T17:12:14Z</dcterms:modified>
</cp:coreProperties>
</file>